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3" r:id="rId4"/>
    <p:sldMasterId id="2147483925" r:id="rId5"/>
  </p:sldMasterIdLst>
  <p:notesMasterIdLst>
    <p:notesMasterId r:id="rId7"/>
  </p:notesMasterIdLst>
  <p:handoutMasterIdLst>
    <p:handoutMasterId r:id="rId8"/>
  </p:handoutMasterIdLst>
  <p:sldIdLst>
    <p:sldId id="287" r:id="rId6"/>
  </p:sldIdLst>
  <p:sldSz cx="21383625" cy="3027521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1pPr>
    <a:lvl2pPr marL="48732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2pPr>
    <a:lvl3pPr marL="97465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3pPr>
    <a:lvl4pPr marL="146198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4pPr>
    <a:lvl5pPr marL="194931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5pPr>
    <a:lvl6pPr marL="243664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6pPr>
    <a:lvl7pPr marL="292397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7pPr>
    <a:lvl8pPr marL="341130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8pPr>
    <a:lvl9pPr marL="389863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37" userDrawn="1">
          <p15:clr>
            <a:srgbClr val="A4A3A4"/>
          </p15:clr>
        </p15:guide>
        <p15:guide id="2" pos="4995" userDrawn="1">
          <p15:clr>
            <a:srgbClr val="A4A3A4"/>
          </p15:clr>
        </p15:guide>
        <p15:guide id="3" pos="4700" userDrawn="1">
          <p15:clr>
            <a:srgbClr val="A4A3A4"/>
          </p15:clr>
        </p15:guide>
        <p15:guide id="4" pos="328" userDrawn="1">
          <p15:clr>
            <a:srgbClr val="A4A3A4"/>
          </p15:clr>
        </p15:guide>
        <p15:guide id="5" pos="9026" userDrawn="1">
          <p15:clr>
            <a:srgbClr val="A4A3A4"/>
          </p15:clr>
        </p15:guide>
        <p15:guide id="6" pos="9323" userDrawn="1">
          <p15:clr>
            <a:srgbClr val="A4A3A4"/>
          </p15:clr>
        </p15:guide>
        <p15:guide id="7" pos="13184" userDrawn="1">
          <p15:clr>
            <a:srgbClr val="A4A3A4"/>
          </p15:clr>
        </p15:guide>
        <p15:guide id="8" orient="horz" pos="5186" userDrawn="1">
          <p15:clr>
            <a:srgbClr val="A4A3A4"/>
          </p15:clr>
        </p15:guide>
        <p15:guide id="9" orient="horz" pos="5826" userDrawn="1">
          <p15:clr>
            <a:srgbClr val="A4A3A4"/>
          </p15:clr>
        </p15:guide>
        <p15:guide id="10" orient="horz" pos="12608" userDrawn="1">
          <p15:clr>
            <a:srgbClr val="A4A3A4"/>
          </p15:clr>
        </p15:guide>
        <p15:guide id="11" orient="horz" pos="13245" userDrawn="1">
          <p15:clr>
            <a:srgbClr val="A4A3A4"/>
          </p15:clr>
        </p15:guide>
        <p15:guide id="12" orient="horz" pos="183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59C"/>
    <a:srgbClr val="014B54"/>
    <a:srgbClr val="E6E6E6"/>
    <a:srgbClr val="0180A3"/>
    <a:srgbClr val="FFFFFF"/>
    <a:srgbClr val="B24A1F"/>
    <a:srgbClr val="411E75"/>
    <a:srgbClr val="222B3C"/>
    <a:srgbClr val="00006F"/>
    <a:srgbClr val="0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E8B01-E8CE-4542-BB6D-150ACEB184E1}" v="8" dt="2024-02-26T23:04:21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3" autoAdjust="0"/>
    <p:restoredTop sz="94663"/>
  </p:normalViewPr>
  <p:slideViewPr>
    <p:cSldViewPr>
      <p:cViewPr varScale="1">
        <p:scale>
          <a:sx n="23" d="100"/>
          <a:sy n="23" d="100"/>
        </p:scale>
        <p:origin x="1956" y="28"/>
      </p:cViewPr>
      <p:guideLst>
        <p:guide orient="horz" pos="3137"/>
        <p:guide pos="4995"/>
        <p:guide pos="4700"/>
        <p:guide pos="328"/>
        <p:guide pos="9026"/>
        <p:guide pos="9323"/>
        <p:guide pos="13184"/>
        <p:guide orient="horz" pos="5186"/>
        <p:guide orient="horz" pos="5826"/>
        <p:guide orient="horz" pos="12608"/>
        <p:guide orient="horz" pos="13245"/>
        <p:guide orient="horz" pos="183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0" d="100"/>
          <a:sy n="120" d="100"/>
        </p:scale>
        <p:origin x="4980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den Rowe" userId="14c17097-3dcb-455f-bbc0-aea7068e4242" providerId="ADAL" clId="{3AEE8B01-E8CE-4542-BB6D-150ACEB184E1}"/>
    <pc:docChg chg="undo custSel addSld delSld modSld modMainMaster">
      <pc:chgData name="Payden Rowe" userId="14c17097-3dcb-455f-bbc0-aea7068e4242" providerId="ADAL" clId="{3AEE8B01-E8CE-4542-BB6D-150ACEB184E1}" dt="2024-02-26T23:07:46.181" v="17" actId="47"/>
      <pc:docMkLst>
        <pc:docMk/>
      </pc:docMkLst>
      <pc:sldChg chg="delSp">
        <pc:chgData name="Payden Rowe" userId="14c17097-3dcb-455f-bbc0-aea7068e4242" providerId="ADAL" clId="{3AEE8B01-E8CE-4542-BB6D-150ACEB184E1}" dt="2024-02-26T23:01:59.262" v="0"/>
        <pc:sldMkLst>
          <pc:docMk/>
          <pc:sldMk cId="3709412504" sldId="287"/>
        </pc:sldMkLst>
        <pc:spChg chg="del">
          <ac:chgData name="Payden Rowe" userId="14c17097-3dcb-455f-bbc0-aea7068e4242" providerId="ADAL" clId="{3AEE8B01-E8CE-4542-BB6D-150ACEB184E1}" dt="2024-02-26T23:01:59.262" v="0"/>
          <ac:spMkLst>
            <pc:docMk/>
            <pc:sldMk cId="3709412504" sldId="287"/>
            <ac:spMk id="5" creationId="{9E953EC9-2607-1F8B-F591-5CBB80BD20D5}"/>
          </ac:spMkLst>
        </pc:spChg>
      </pc:sldChg>
      <pc:sldChg chg="new del">
        <pc:chgData name="Payden Rowe" userId="14c17097-3dcb-455f-bbc0-aea7068e4242" providerId="ADAL" clId="{3AEE8B01-E8CE-4542-BB6D-150ACEB184E1}" dt="2024-02-26T23:07:46.181" v="17" actId="47"/>
        <pc:sldMkLst>
          <pc:docMk/>
          <pc:sldMk cId="2408346328" sldId="288"/>
        </pc:sldMkLst>
      </pc:sldChg>
      <pc:sldChg chg="new add del">
        <pc:chgData name="Payden Rowe" userId="14c17097-3dcb-455f-bbc0-aea7068e4242" providerId="ADAL" clId="{3AEE8B01-E8CE-4542-BB6D-150ACEB184E1}" dt="2024-02-26T23:04:08.783" v="11" actId="680"/>
        <pc:sldMkLst>
          <pc:docMk/>
          <pc:sldMk cId="2879717538" sldId="288"/>
        </pc:sldMkLst>
      </pc:sldChg>
      <pc:sldMasterChg chg="addSp delSp modSp mod">
        <pc:chgData name="Payden Rowe" userId="14c17097-3dcb-455f-bbc0-aea7068e4242" providerId="ADAL" clId="{3AEE8B01-E8CE-4542-BB6D-150ACEB184E1}" dt="2024-02-26T23:04:18.835" v="13"/>
        <pc:sldMasterMkLst>
          <pc:docMk/>
          <pc:sldMasterMk cId="1989286557" sldId="2147483853"/>
        </pc:sldMasterMkLst>
        <pc:picChg chg="add mod">
          <ac:chgData name="Payden Rowe" userId="14c17097-3dcb-455f-bbc0-aea7068e4242" providerId="ADAL" clId="{3AEE8B01-E8CE-4542-BB6D-150ACEB184E1}" dt="2024-02-26T23:04:18.835" v="13"/>
          <ac:picMkLst>
            <pc:docMk/>
            <pc:sldMasterMk cId="1989286557" sldId="2147483853"/>
            <ac:picMk id="2" creationId="{AF4245F7-7A1A-83D1-3C17-DEFDA73A148D}"/>
          </ac:picMkLst>
        </pc:picChg>
        <pc:picChg chg="add del">
          <ac:chgData name="Payden Rowe" userId="14c17097-3dcb-455f-bbc0-aea7068e4242" providerId="ADAL" clId="{3AEE8B01-E8CE-4542-BB6D-150ACEB184E1}" dt="2024-02-26T23:04:17.962" v="12" actId="478"/>
          <ac:picMkLst>
            <pc:docMk/>
            <pc:sldMasterMk cId="1989286557" sldId="2147483853"/>
            <ac:picMk id="3" creationId="{77FB5376-CC32-17F2-0C36-75195ACD3ADE}"/>
          </ac:picMkLst>
        </pc:picChg>
      </pc:sldMasterChg>
      <pc:sldMasterChg chg="addSp">
        <pc:chgData name="Payden Rowe" userId="14c17097-3dcb-455f-bbc0-aea7068e4242" providerId="ADAL" clId="{3AEE8B01-E8CE-4542-BB6D-150ACEB184E1}" dt="2024-02-26T23:03:18.016" v="1"/>
        <pc:sldMasterMkLst>
          <pc:docMk/>
          <pc:sldMasterMk cId="946071129" sldId="2147483860"/>
        </pc:sldMasterMkLst>
        <pc:picChg chg="add">
          <ac:chgData name="Payden Rowe" userId="14c17097-3dcb-455f-bbc0-aea7068e4242" providerId="ADAL" clId="{3AEE8B01-E8CE-4542-BB6D-150ACEB184E1}" dt="2024-02-26T23:03:18.016" v="1"/>
          <ac:picMkLst>
            <pc:docMk/>
            <pc:sldMasterMk cId="946071129" sldId="2147483860"/>
            <ac:picMk id="7" creationId="{96869AB7-5B25-B126-8959-E08C8D5826A2}"/>
          </ac:picMkLst>
        </pc:picChg>
      </pc:sldMasterChg>
      <pc:sldMasterChg chg="addSp">
        <pc:chgData name="Payden Rowe" userId="14c17097-3dcb-455f-bbc0-aea7068e4242" providerId="ADAL" clId="{3AEE8B01-E8CE-4542-BB6D-150ACEB184E1}" dt="2024-02-26T23:03:20.005" v="2"/>
        <pc:sldMasterMkLst>
          <pc:docMk/>
          <pc:sldMasterMk cId="4109178701" sldId="2147483873"/>
        </pc:sldMasterMkLst>
        <pc:picChg chg="add">
          <ac:chgData name="Payden Rowe" userId="14c17097-3dcb-455f-bbc0-aea7068e4242" providerId="ADAL" clId="{3AEE8B01-E8CE-4542-BB6D-150ACEB184E1}" dt="2024-02-26T23:03:20.005" v="2"/>
          <ac:picMkLst>
            <pc:docMk/>
            <pc:sldMasterMk cId="4109178701" sldId="2147483873"/>
            <ac:picMk id="7" creationId="{6A8DC75B-A797-6DA8-90F8-291A972E29E8}"/>
          </ac:picMkLst>
        </pc:picChg>
      </pc:sldMasterChg>
      <pc:sldMasterChg chg="addSp">
        <pc:chgData name="Payden Rowe" userId="14c17097-3dcb-455f-bbc0-aea7068e4242" providerId="ADAL" clId="{3AEE8B01-E8CE-4542-BB6D-150ACEB184E1}" dt="2024-02-26T23:03:21.088" v="3"/>
        <pc:sldMasterMkLst>
          <pc:docMk/>
          <pc:sldMasterMk cId="3481964856" sldId="2147483886"/>
        </pc:sldMasterMkLst>
        <pc:picChg chg="add">
          <ac:chgData name="Payden Rowe" userId="14c17097-3dcb-455f-bbc0-aea7068e4242" providerId="ADAL" clId="{3AEE8B01-E8CE-4542-BB6D-150ACEB184E1}" dt="2024-02-26T23:03:21.088" v="3"/>
          <ac:picMkLst>
            <pc:docMk/>
            <pc:sldMasterMk cId="3481964856" sldId="2147483886"/>
            <ac:picMk id="7" creationId="{2B32C992-E62D-6A8B-1A44-61625CF0CBA6}"/>
          </ac:picMkLst>
        </pc:picChg>
      </pc:sldMasterChg>
      <pc:sldMasterChg chg="addSp">
        <pc:chgData name="Payden Rowe" userId="14c17097-3dcb-455f-bbc0-aea7068e4242" providerId="ADAL" clId="{3AEE8B01-E8CE-4542-BB6D-150ACEB184E1}" dt="2024-02-26T23:03:22.300" v="4"/>
        <pc:sldMasterMkLst>
          <pc:docMk/>
          <pc:sldMasterMk cId="730075970" sldId="2147483899"/>
        </pc:sldMasterMkLst>
        <pc:picChg chg="add">
          <ac:chgData name="Payden Rowe" userId="14c17097-3dcb-455f-bbc0-aea7068e4242" providerId="ADAL" clId="{3AEE8B01-E8CE-4542-BB6D-150ACEB184E1}" dt="2024-02-26T23:03:22.300" v="4"/>
          <ac:picMkLst>
            <pc:docMk/>
            <pc:sldMasterMk cId="730075970" sldId="2147483899"/>
            <ac:picMk id="7" creationId="{FDE24CA3-8285-9077-83CD-77233EADEFDB}"/>
          </ac:picMkLst>
        </pc:picChg>
      </pc:sldMasterChg>
      <pc:sldMasterChg chg="addSp delSp modSp mod">
        <pc:chgData name="Payden Rowe" userId="14c17097-3dcb-455f-bbc0-aea7068e4242" providerId="ADAL" clId="{3AEE8B01-E8CE-4542-BB6D-150ACEB184E1}" dt="2024-02-26T23:04:21.910" v="15"/>
        <pc:sldMasterMkLst>
          <pc:docMk/>
          <pc:sldMasterMk cId="216292738" sldId="2147483912"/>
        </pc:sldMasterMkLst>
        <pc:picChg chg="add del">
          <ac:chgData name="Payden Rowe" userId="14c17097-3dcb-455f-bbc0-aea7068e4242" providerId="ADAL" clId="{3AEE8B01-E8CE-4542-BB6D-150ACEB184E1}" dt="2024-02-26T23:04:21.088" v="14" actId="478"/>
          <ac:picMkLst>
            <pc:docMk/>
            <pc:sldMasterMk cId="216292738" sldId="2147483912"/>
            <ac:picMk id="7" creationId="{37F65F17-00EC-E048-CA44-2A3238A90774}"/>
          </ac:picMkLst>
        </pc:picChg>
        <pc:picChg chg="add mod">
          <ac:chgData name="Payden Rowe" userId="14c17097-3dcb-455f-bbc0-aea7068e4242" providerId="ADAL" clId="{3AEE8B01-E8CE-4542-BB6D-150ACEB184E1}" dt="2024-02-26T23:04:21.910" v="15"/>
          <ac:picMkLst>
            <pc:docMk/>
            <pc:sldMasterMk cId="216292738" sldId="2147483912"/>
            <ac:picMk id="8" creationId="{42D61C34-E145-1330-867A-37F206324FB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FF035B-7CC3-4793-9D8C-ECA193099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0D3-F3D0-4247-B602-DE2A7511DD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8DC0-CFE6-4B90-8F0E-3AAD4AEB5A5F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5399-F9CD-4C44-84E1-1FD14A005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C3923-62AB-4378-A73C-D7D2A29E2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5192-DAFE-402C-B382-9513AD7903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7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B044-8BB3-8642-9081-C04FC44C0294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7DB9-624F-D74D-9761-BF6852B3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1pPr>
    <a:lvl2pPr marL="48732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2pPr>
    <a:lvl3pPr marL="97465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3pPr>
    <a:lvl4pPr marL="146198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4pPr>
    <a:lvl5pPr marL="194931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5pPr>
    <a:lvl6pPr marL="243664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6pPr>
    <a:lvl7pPr marL="292397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7pPr>
    <a:lvl8pPr marL="341130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8pPr>
    <a:lvl9pPr marL="389863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0892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92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5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96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2024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3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13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68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37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5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9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34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88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A9D9BA-1F95-5C47-DF2F-DBA6D5B816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"/>
            <a:ext cx="21383625" cy="302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bg1"/>
          </a:solidFill>
          <a:latin typeface="Arial"/>
          <a:ea typeface="+mj-ea"/>
          <a:cs typeface="Arial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5pPr>
      <a:lvl6pPr marL="335592"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6pPr>
      <a:lvl7pPr marL="671184"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7pPr>
      <a:lvl8pPr marL="1006775"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8pPr>
      <a:lvl9pPr marL="1342368"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ea typeface="+mn-ea"/>
          <a:cs typeface="+mn-cs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sym typeface="GillSans" charset="0"/>
        </a:defRPr>
      </a:lvl5pPr>
      <a:lvl6pPr marL="335592"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tx1"/>
          </a:solidFill>
          <a:latin typeface="+mn-lt"/>
          <a:sym typeface="GillSans" charset="0"/>
        </a:defRPr>
      </a:lvl6pPr>
      <a:lvl7pPr marL="671184"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tx1"/>
          </a:solidFill>
          <a:latin typeface="+mn-lt"/>
          <a:sym typeface="GillSans" charset="0"/>
        </a:defRPr>
      </a:lvl7pPr>
      <a:lvl8pPr marL="1006775"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tx1"/>
          </a:solidFill>
          <a:latin typeface="+mn-lt"/>
          <a:sym typeface="GillSans" charset="0"/>
        </a:defRPr>
      </a:lvl8pPr>
      <a:lvl9pPr marL="1342368"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1pPr>
      <a:lvl2pPr marL="335592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2pPr>
      <a:lvl3pPr marL="671184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3pPr>
      <a:lvl4pPr marL="1006775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4pPr>
      <a:lvl5pPr marL="1342368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5pPr>
      <a:lvl6pPr marL="1677959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6pPr>
      <a:lvl7pPr marL="2013552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7pPr>
      <a:lvl8pPr marL="2349143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8pPr>
      <a:lvl9pPr marL="2684734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8A3432A0-B271-B37C-63FD-42851558CB8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"/>
            <a:ext cx="21383625" cy="302741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5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774D7D62-F47A-739C-56D8-28D627BCE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"/>
            <a:ext cx="21383625" cy="302741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190077-7A68-A2F2-5FF1-59B74791566E}"/>
              </a:ext>
            </a:extLst>
          </p:cNvPr>
          <p:cNvSpPr txBox="1">
            <a:spLocks/>
          </p:cNvSpPr>
          <p:nvPr/>
        </p:nvSpPr>
        <p:spPr>
          <a:xfrm>
            <a:off x="2626008" y="3110274"/>
            <a:ext cx="9573945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i="1" kern="0" dirty="0">
                <a:solidFill>
                  <a:srgbClr val="4A659C"/>
                </a:solidFill>
              </a:rPr>
              <a:t>Authors and Contact details</a:t>
            </a:r>
            <a:endParaRPr lang="en-AU" sz="1800" i="1" kern="0" dirty="0">
              <a:solidFill>
                <a:srgbClr val="4A659C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6D417DF-FE97-E82B-8F53-6E7E925D2410}"/>
              </a:ext>
            </a:extLst>
          </p:cNvPr>
          <p:cNvSpPr txBox="1">
            <a:spLocks/>
          </p:cNvSpPr>
          <p:nvPr/>
        </p:nvSpPr>
        <p:spPr>
          <a:xfrm>
            <a:off x="2626008" y="4185888"/>
            <a:ext cx="6749524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4A659C"/>
                </a:solidFill>
              </a:rPr>
              <a:t>Background</a:t>
            </a:r>
            <a:endParaRPr lang="en-AU" sz="1800" kern="0" dirty="0">
              <a:solidFill>
                <a:srgbClr val="4A659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DD104-1B97-8E6A-F2A0-577B7FFF7AC0}"/>
              </a:ext>
            </a:extLst>
          </p:cNvPr>
          <p:cNvSpPr txBox="1"/>
          <p:nvPr/>
        </p:nvSpPr>
        <p:spPr>
          <a:xfrm>
            <a:off x="2626008" y="5505425"/>
            <a:ext cx="17499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non provident,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similique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sunt in culpa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officia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deserunt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mollitia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animi, id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laborum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tempore, cum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soluta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nobis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eligendi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optio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cumque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nihil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impedit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 minus id quod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maxime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placeat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facere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possimus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assumenda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dolor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repellendus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Temporibus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autem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quibusdam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aut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officiis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​ </a:t>
            </a:r>
            <a:endParaRPr lang="en-A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9E0CF94-E2EB-83D2-735A-FEBE72FA6B32}"/>
              </a:ext>
            </a:extLst>
          </p:cNvPr>
          <p:cNvSpPr txBox="1">
            <a:spLocks/>
          </p:cNvSpPr>
          <p:nvPr/>
        </p:nvSpPr>
        <p:spPr>
          <a:xfrm>
            <a:off x="2626008" y="15569654"/>
            <a:ext cx="8154379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4A659C"/>
                </a:solidFill>
              </a:rPr>
              <a:t>Method</a:t>
            </a:r>
            <a:endParaRPr lang="en-AU" sz="1600" kern="0" dirty="0">
              <a:solidFill>
                <a:srgbClr val="4A659C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54A6D-A1CF-367F-B119-B1877A22DA56}"/>
              </a:ext>
            </a:extLst>
          </p:cNvPr>
          <p:cNvSpPr txBox="1"/>
          <p:nvPr/>
        </p:nvSpPr>
        <p:spPr>
          <a:xfrm>
            <a:off x="2626008" y="16888939"/>
            <a:ext cx="7553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non provident,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similique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sunt in culpa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officia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deserunt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mollitia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animi, id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laborum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 ​ </a:t>
            </a:r>
            <a:endParaRPr lang="en-A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776765-6D2F-8826-6216-284DDCF371A8}"/>
              </a:ext>
            </a:extLst>
          </p:cNvPr>
          <p:cNvSpPr txBox="1">
            <a:spLocks/>
          </p:cNvSpPr>
          <p:nvPr/>
        </p:nvSpPr>
        <p:spPr>
          <a:xfrm>
            <a:off x="2626008" y="22410414"/>
            <a:ext cx="8154377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4A659C"/>
                </a:solidFill>
              </a:rPr>
              <a:t>Results</a:t>
            </a:r>
            <a:endParaRPr lang="en-AU" sz="3200" kern="0" dirty="0">
              <a:solidFill>
                <a:srgbClr val="4A659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E9F04-D160-669D-868F-7BDFACDD900D}"/>
              </a:ext>
            </a:extLst>
          </p:cNvPr>
          <p:cNvSpPr txBox="1"/>
          <p:nvPr/>
        </p:nvSpPr>
        <p:spPr>
          <a:xfrm>
            <a:off x="2626008" y="23623203"/>
            <a:ext cx="7802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​ </a:t>
            </a:r>
            <a:endParaRPr lang="en-A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E58374E-0DFB-1DE0-ED22-9A1D1A8E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586" y="16448427"/>
            <a:ext cx="9292099" cy="5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F101ECC-1B03-AE80-3AA5-DE67D7068FFD}"/>
              </a:ext>
            </a:extLst>
          </p:cNvPr>
          <p:cNvSpPr txBox="1">
            <a:spLocks/>
          </p:cNvSpPr>
          <p:nvPr/>
        </p:nvSpPr>
        <p:spPr>
          <a:xfrm>
            <a:off x="11409586" y="22411440"/>
            <a:ext cx="5200117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4A659C"/>
                </a:solidFill>
              </a:rPr>
              <a:t>Conclusion</a:t>
            </a:r>
            <a:endParaRPr lang="en-AU" sz="3200" kern="0" dirty="0">
              <a:solidFill>
                <a:srgbClr val="4A659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6B98E5-F6A0-E15B-86FE-B19ED7254BC5}"/>
              </a:ext>
            </a:extLst>
          </p:cNvPr>
          <p:cNvSpPr txBox="1"/>
          <p:nvPr/>
        </p:nvSpPr>
        <p:spPr>
          <a:xfrm>
            <a:off x="11409586" y="23623203"/>
            <a:ext cx="92262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​ </a:t>
            </a:r>
            <a:endParaRPr lang="en-A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47857CC-7D68-FF21-8E4C-FFBE7714937A}"/>
              </a:ext>
            </a:extLst>
          </p:cNvPr>
          <p:cNvSpPr txBox="1">
            <a:spLocks/>
          </p:cNvSpPr>
          <p:nvPr/>
        </p:nvSpPr>
        <p:spPr>
          <a:xfrm>
            <a:off x="11409586" y="25539972"/>
            <a:ext cx="5200117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4A659C"/>
                </a:solidFill>
              </a:rPr>
              <a:t>References</a:t>
            </a:r>
            <a:endParaRPr lang="en-AU" sz="3200" kern="0" dirty="0">
              <a:solidFill>
                <a:srgbClr val="4A659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18A6D8-6081-D8AD-6311-6FB0E1E7D56C}"/>
              </a:ext>
            </a:extLst>
          </p:cNvPr>
          <p:cNvSpPr txBox="1">
            <a:spLocks/>
          </p:cNvSpPr>
          <p:nvPr/>
        </p:nvSpPr>
        <p:spPr>
          <a:xfrm>
            <a:off x="2626008" y="2386216"/>
            <a:ext cx="9573945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4400" kern="0" dirty="0">
                <a:solidFill>
                  <a:srgbClr val="4A659C"/>
                </a:solidFill>
              </a:rPr>
              <a:t>E-Poster Title</a:t>
            </a:r>
            <a:endParaRPr lang="en-AU" sz="3200" kern="0" dirty="0">
              <a:solidFill>
                <a:srgbClr val="4A659C"/>
              </a:solidFill>
            </a:endParaRPr>
          </a:p>
        </p:txBody>
      </p:sp>
      <p:pic>
        <p:nvPicPr>
          <p:cNvPr id="6" name="Picture 5" descr="A close up of a blue object&#10;&#10;Description automatically generated">
            <a:extLst>
              <a:ext uri="{FF2B5EF4-FFF2-40B4-BE49-F238E27FC236}">
                <a16:creationId xmlns:a16="http://schemas.microsoft.com/office/drawing/2014/main" id="{12B91BF5-97AC-4946-DA14-563DBC42F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08" y="8711615"/>
            <a:ext cx="17499058" cy="67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1250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Title &amp; Subtitle">
  <a:themeElements>
    <a:clrScheme name="ASOHNS 2024">
      <a:dk1>
        <a:srgbClr val="062657"/>
      </a:dk1>
      <a:lt1>
        <a:sysClr val="window" lastClr="FFFFFF"/>
      </a:lt1>
      <a:dk2>
        <a:srgbClr val="062657"/>
      </a:dk2>
      <a:lt2>
        <a:srgbClr val="FFFFFF"/>
      </a:lt2>
      <a:accent1>
        <a:srgbClr val="71CABC"/>
      </a:accent1>
      <a:accent2>
        <a:srgbClr val="E0F4F1"/>
      </a:accent2>
      <a:accent3>
        <a:srgbClr val="E7792C"/>
      </a:accent3>
      <a:accent4>
        <a:srgbClr val="E7792C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oster Style Guide.potx" id="{626A8A5D-D69E-45E7-BFA7-0BC30ED0248D}" vid="{813B590F-CF59-4CBB-BD99-2B76EB3E1C9E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7" ma:contentTypeDescription="Create a new document." ma:contentTypeScope="" ma:versionID="b52b18992641d6730d7faa3030ae4685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ec8bf7366a59f6ab3dd6352f4af1b33f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414878-6D65-4788-B399-1230C9C37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C25CD-7024-41A7-BDE6-7357C8FDBE0C}">
  <ds:schemaRefs>
    <ds:schemaRef ds:uri="12b93c63-5ffa-409d-b73f-7a34c37345c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1c05d258-da1c-4d2b-9c4c-1fd5735e4fd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0BAAC4-EA88-4F09-8DB4-56DB1F2E1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Pages>0</Pages>
  <Words>249</Words>
  <Characters>0</Characters>
  <Application>Microsoft Office PowerPoint</Application>
  <PresentationFormat>Custom</PresentationFormat>
  <Lines>0</Lines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GillSans</vt:lpstr>
      <vt:lpstr>Segoe UI</vt:lpstr>
      <vt:lpstr>3_Title &amp; Subtitle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ePoster Style Guide</dc:title>
  <dc:creator>Jacob Thomas</dc:creator>
  <cp:lastModifiedBy>Payden Rowe</cp:lastModifiedBy>
  <cp:revision>43</cp:revision>
  <dcterms:created xsi:type="dcterms:W3CDTF">2017-07-24T03:38:09Z</dcterms:created>
  <dcterms:modified xsi:type="dcterms:W3CDTF">2024-06-25T23:34:41Z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