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4660"/>
  </p:normalViewPr>
  <p:slideViewPr>
    <p:cSldViewPr snapToGrid="0">
      <p:cViewPr varScale="1">
        <p:scale>
          <a:sx n="18" d="100"/>
          <a:sy n="18" d="100"/>
        </p:scale>
        <p:origin x="23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32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42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18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47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34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8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3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0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126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3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04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7FA4-EA04-4758-BD68-5AAF8CAA1A50}" type="datetimeFigureOut">
              <a:rPr lang="en-AU" smtClean="0"/>
              <a:t>8/06/2023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6D7B2-050A-4603-8022-E327AA3CC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553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07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6" ma:contentTypeDescription="Create a new document." ma:contentTypeScope="" ma:versionID="cdea5726ee5e7cf0fa498fb1e339c99c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14b46c5213fa0c44ed276bd65b9fcc58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6067A5-5A3E-4773-9EC6-461D8B6EF343}"/>
</file>

<file path=customXml/itemProps2.xml><?xml version="1.0" encoding="utf-8"?>
<ds:datastoreItem xmlns:ds="http://schemas.openxmlformats.org/officeDocument/2006/customXml" ds:itemID="{F2E3B673-E21A-4378-9938-FBE114390DCF}"/>
</file>

<file path=customXml/itemProps3.xml><?xml version="1.0" encoding="utf-8"?>
<ds:datastoreItem xmlns:ds="http://schemas.openxmlformats.org/officeDocument/2006/customXml" ds:itemID="{6764F276-039F-4815-833D-E976DF6B934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Campbell</dc:creator>
  <cp:lastModifiedBy>Elise Campbell</cp:lastModifiedBy>
  <cp:revision>1</cp:revision>
  <dcterms:created xsi:type="dcterms:W3CDTF">2023-06-08T00:59:18Z</dcterms:created>
  <dcterms:modified xsi:type="dcterms:W3CDTF">2023-06-08T01:04:34Z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</Properties>
</file>