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9" autoAdjust="0"/>
    <p:restoredTop sz="94660"/>
  </p:normalViewPr>
  <p:slideViewPr>
    <p:cSldViewPr snapToGrid="0">
      <p:cViewPr varScale="1">
        <p:scale>
          <a:sx n="18" d="100"/>
          <a:sy n="18" d="100"/>
        </p:scale>
        <p:origin x="231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7FA4-EA04-4758-BD68-5AAF8CAA1A50}" type="datetimeFigureOut">
              <a:rPr lang="en-AU" smtClean="0"/>
              <a:t>8/06/2023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6D7B2-050A-4603-8022-E327AA3CCFE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17320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7FA4-EA04-4758-BD68-5AAF8CAA1A50}" type="datetimeFigureOut">
              <a:rPr lang="en-AU" smtClean="0"/>
              <a:t>8/06/2023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6D7B2-050A-4603-8022-E327AA3CCFE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24295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7FA4-EA04-4758-BD68-5AAF8CAA1A50}" type="datetimeFigureOut">
              <a:rPr lang="en-AU" smtClean="0"/>
              <a:t>8/06/2023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6D7B2-050A-4603-8022-E327AA3CCFE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79189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7FA4-EA04-4758-BD68-5AAF8CAA1A50}" type="datetimeFigureOut">
              <a:rPr lang="en-AU" smtClean="0"/>
              <a:t>8/06/2023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6D7B2-050A-4603-8022-E327AA3CCFE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03470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7FA4-EA04-4758-BD68-5AAF8CAA1A50}" type="datetimeFigureOut">
              <a:rPr lang="en-AU" smtClean="0"/>
              <a:t>8/06/2023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6D7B2-050A-4603-8022-E327AA3CCFE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83347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7FA4-EA04-4758-BD68-5AAF8CAA1A50}" type="datetimeFigureOut">
              <a:rPr lang="en-AU" smtClean="0"/>
              <a:t>8/06/2023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6D7B2-050A-4603-8022-E327AA3CCFE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7186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7FA4-EA04-4758-BD68-5AAF8CAA1A50}" type="datetimeFigureOut">
              <a:rPr lang="en-AU" smtClean="0"/>
              <a:t>8/06/2023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6D7B2-050A-4603-8022-E327AA3CCFE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95359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7FA4-EA04-4758-BD68-5AAF8CAA1A50}" type="datetimeFigureOut">
              <a:rPr lang="en-AU" smtClean="0"/>
              <a:t>8/06/2023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6D7B2-050A-4603-8022-E327AA3CCFE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5204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7FA4-EA04-4758-BD68-5AAF8CAA1A50}" type="datetimeFigureOut">
              <a:rPr lang="en-AU" smtClean="0"/>
              <a:t>8/06/2023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6D7B2-050A-4603-8022-E327AA3CCFE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31262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7FA4-EA04-4758-BD68-5AAF8CAA1A50}" type="datetimeFigureOut">
              <a:rPr lang="en-AU" smtClean="0"/>
              <a:t>8/06/2023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6D7B2-050A-4603-8022-E327AA3CCFE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9335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7FA4-EA04-4758-BD68-5AAF8CAA1A50}" type="datetimeFigureOut">
              <a:rPr lang="en-AU" smtClean="0"/>
              <a:t>8/06/2023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6D7B2-050A-4603-8022-E327AA3CCFE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49043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1B7FA4-EA04-4758-BD68-5AAF8CAA1A50}" type="datetimeFigureOut">
              <a:rPr lang="en-AU" smtClean="0"/>
              <a:t>8/06/2023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66D7B2-050A-4603-8022-E327AA3CCFE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65530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60746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C979A837E4EA4ABA5CCC55C1AF4A9B" ma:contentTypeVersion="16" ma:contentTypeDescription="Create a new document." ma:contentTypeScope="" ma:versionID="cdea5726ee5e7cf0fa498fb1e339c99c">
  <xsd:schema xmlns:xsd="http://www.w3.org/2001/XMLSchema" xmlns:xs="http://www.w3.org/2001/XMLSchema" xmlns:p="http://schemas.microsoft.com/office/2006/metadata/properties" xmlns:ns2="1c05d258-da1c-4d2b-9c4c-1fd5735e4fdd" xmlns:ns3="12b93c63-5ffa-409d-b73f-7a34c37345c1" targetNamespace="http://schemas.microsoft.com/office/2006/metadata/properties" ma:root="true" ma:fieldsID="14b46c5213fa0c44ed276bd65b9fcc58" ns2:_="" ns3:_="">
    <xsd:import namespace="1c05d258-da1c-4d2b-9c4c-1fd5735e4fdd"/>
    <xsd:import namespace="12b93c63-5ffa-409d-b73f-7a34c37345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05d258-da1c-4d2b-9c4c-1fd5735e4f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f764014-0aed-4e01-b276-5958e443c65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b93c63-5ffa-409d-b73f-7a34c37345c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c047e5d-6003-48dd-b386-f24e8ada7aa7}" ma:internalName="TaxCatchAll" ma:showField="CatchAllData" ma:web="12b93c63-5ffa-409d-b73f-7a34c37345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2b93c63-5ffa-409d-b73f-7a34c37345c1" xsi:nil="true"/>
    <lcf76f155ced4ddcb4097134ff3c332f xmlns="1c05d258-da1c-4d2b-9c4c-1fd5735e4fd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06067A5-5A3E-4773-9EC6-461D8B6EF343}"/>
</file>

<file path=customXml/itemProps2.xml><?xml version="1.0" encoding="utf-8"?>
<ds:datastoreItem xmlns:ds="http://schemas.openxmlformats.org/officeDocument/2006/customXml" ds:itemID="{F2E3B673-E21A-4378-9938-FBE114390DCF}"/>
</file>

<file path=customXml/itemProps3.xml><?xml version="1.0" encoding="utf-8"?>
<ds:datastoreItem xmlns:ds="http://schemas.openxmlformats.org/officeDocument/2006/customXml" ds:itemID="{6764F276-039F-4815-833D-E976DF6B934D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Elise Campbell</dc:creator>
  <cp:lastModifiedBy>Elise Campbell</cp:lastModifiedBy>
  <cp:revision>1</cp:revision>
  <dcterms:created xsi:type="dcterms:W3CDTF">2023-06-08T00:59:18Z</dcterms:created>
  <dcterms:modified xsi:type="dcterms:W3CDTF">2023-06-08T01:04:34Z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0x0101006DC979A837E4EA4ABA5CCC55C1AF4A9B</vt:lpwstr>
  </property>
</Properties>
</file>