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25" r:id="rId4"/>
  </p:sldMasterIdLst>
  <p:notesMasterIdLst>
    <p:notesMasterId r:id="rId6"/>
  </p:notesMasterIdLst>
  <p:handoutMasterIdLst>
    <p:handoutMasterId r:id="rId7"/>
  </p:handoutMasterIdLst>
  <p:sldIdLst>
    <p:sldId id="288" r:id="rId5"/>
  </p:sldIdLst>
  <p:sldSz cx="21383625" cy="3027521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1pPr>
    <a:lvl2pPr marL="487329" algn="ctr" rtl="0" fontAlgn="base">
      <a:spcBef>
        <a:spcPct val="0"/>
      </a:spcBef>
      <a:spcAft>
        <a:spcPct val="0"/>
      </a:spcAft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2pPr>
    <a:lvl3pPr marL="974659" algn="ctr" rtl="0" fontAlgn="base">
      <a:spcBef>
        <a:spcPct val="0"/>
      </a:spcBef>
      <a:spcAft>
        <a:spcPct val="0"/>
      </a:spcAft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3pPr>
    <a:lvl4pPr marL="1461988" algn="ctr" rtl="0" fontAlgn="base">
      <a:spcBef>
        <a:spcPct val="0"/>
      </a:spcBef>
      <a:spcAft>
        <a:spcPct val="0"/>
      </a:spcAft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4pPr>
    <a:lvl5pPr marL="1949318" algn="ctr" rtl="0" fontAlgn="base">
      <a:spcBef>
        <a:spcPct val="0"/>
      </a:spcBef>
      <a:spcAft>
        <a:spcPct val="0"/>
      </a:spcAft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5pPr>
    <a:lvl6pPr marL="2436647" algn="l" defTabSz="974659" rtl="0" eaLnBrk="1" latinLnBrk="0" hangingPunct="1"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6pPr>
    <a:lvl7pPr marL="2923977" algn="l" defTabSz="974659" rtl="0" eaLnBrk="1" latinLnBrk="0" hangingPunct="1"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7pPr>
    <a:lvl8pPr marL="3411306" algn="l" defTabSz="974659" rtl="0" eaLnBrk="1" latinLnBrk="0" hangingPunct="1"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8pPr>
    <a:lvl9pPr marL="3898636" algn="l" defTabSz="974659" rtl="0" eaLnBrk="1" latinLnBrk="0" hangingPunct="1">
      <a:defRPr sz="3411" kern="1200">
        <a:solidFill>
          <a:srgbClr val="000000"/>
        </a:solidFill>
        <a:latin typeface="Arial" charset="0"/>
        <a:ea typeface="+mn-ea"/>
        <a:cs typeface="+mn-cs"/>
        <a:sym typeface="Gill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37" userDrawn="1">
          <p15:clr>
            <a:srgbClr val="A4A3A4"/>
          </p15:clr>
        </p15:guide>
        <p15:guide id="2" pos="4995" userDrawn="1">
          <p15:clr>
            <a:srgbClr val="A4A3A4"/>
          </p15:clr>
        </p15:guide>
        <p15:guide id="3" pos="4700" userDrawn="1">
          <p15:clr>
            <a:srgbClr val="A4A3A4"/>
          </p15:clr>
        </p15:guide>
        <p15:guide id="4" pos="328" userDrawn="1">
          <p15:clr>
            <a:srgbClr val="A4A3A4"/>
          </p15:clr>
        </p15:guide>
        <p15:guide id="5" pos="9026" userDrawn="1">
          <p15:clr>
            <a:srgbClr val="A4A3A4"/>
          </p15:clr>
        </p15:guide>
        <p15:guide id="6" pos="9323" userDrawn="1">
          <p15:clr>
            <a:srgbClr val="A4A3A4"/>
          </p15:clr>
        </p15:guide>
        <p15:guide id="7" pos="13184" userDrawn="1">
          <p15:clr>
            <a:srgbClr val="A4A3A4"/>
          </p15:clr>
        </p15:guide>
        <p15:guide id="8" orient="horz" pos="5186" userDrawn="1">
          <p15:clr>
            <a:srgbClr val="A4A3A4"/>
          </p15:clr>
        </p15:guide>
        <p15:guide id="9" orient="horz" pos="5826" userDrawn="1">
          <p15:clr>
            <a:srgbClr val="A4A3A4"/>
          </p15:clr>
        </p15:guide>
        <p15:guide id="10" orient="horz" pos="12608" userDrawn="1">
          <p15:clr>
            <a:srgbClr val="A4A3A4"/>
          </p15:clr>
        </p15:guide>
        <p15:guide id="11" orient="horz" pos="13245" userDrawn="1">
          <p15:clr>
            <a:srgbClr val="A4A3A4"/>
          </p15:clr>
        </p15:guide>
        <p15:guide id="12" orient="horz" pos="183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5F"/>
    <a:srgbClr val="007D9D"/>
    <a:srgbClr val="FFA000"/>
    <a:srgbClr val="B4E7F5"/>
    <a:srgbClr val="0180A3"/>
    <a:srgbClr val="4A659C"/>
    <a:srgbClr val="014B54"/>
    <a:srgbClr val="E6E6E6"/>
    <a:srgbClr val="FFFFFF"/>
    <a:srgbClr val="B24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AF778-6384-41CC-84B6-017C9BE3F43E}" v="6" dt="2025-05-14T01:57:41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3" autoAdjust="0"/>
    <p:restoredTop sz="94663"/>
  </p:normalViewPr>
  <p:slideViewPr>
    <p:cSldViewPr>
      <p:cViewPr varScale="1">
        <p:scale>
          <a:sx n="25" d="100"/>
          <a:sy n="25" d="100"/>
        </p:scale>
        <p:origin x="2796" y="42"/>
      </p:cViewPr>
      <p:guideLst>
        <p:guide orient="horz" pos="3137"/>
        <p:guide pos="4995"/>
        <p:guide pos="4700"/>
        <p:guide pos="328"/>
        <p:guide pos="9026"/>
        <p:guide pos="9323"/>
        <p:guide pos="13184"/>
        <p:guide orient="horz" pos="5186"/>
        <p:guide orient="horz" pos="5826"/>
        <p:guide orient="horz" pos="12608"/>
        <p:guide orient="horz" pos="13245"/>
        <p:guide orient="horz" pos="183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20" d="100"/>
          <a:sy n="120" d="100"/>
        </p:scale>
        <p:origin x="4980" y="1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den Rowe" userId="14c17097-3dcb-455f-bbc0-aea7068e4242" providerId="ADAL" clId="{3AEE8B01-E8CE-4542-BB6D-150ACEB184E1}"/>
    <pc:docChg chg="undo custSel addSld delSld modSld modMainMaster">
      <pc:chgData name="Payden Rowe" userId="14c17097-3dcb-455f-bbc0-aea7068e4242" providerId="ADAL" clId="{3AEE8B01-E8CE-4542-BB6D-150ACEB184E1}" dt="2024-02-26T23:07:46.181" v="17" actId="47"/>
      <pc:docMkLst>
        <pc:docMk/>
      </pc:docMkLst>
      <pc:sldChg chg="delSp">
        <pc:chgData name="Payden Rowe" userId="14c17097-3dcb-455f-bbc0-aea7068e4242" providerId="ADAL" clId="{3AEE8B01-E8CE-4542-BB6D-150ACEB184E1}" dt="2024-02-26T23:01:59.262" v="0"/>
        <pc:sldMkLst>
          <pc:docMk/>
          <pc:sldMk cId="3709412504" sldId="287"/>
        </pc:sldMkLst>
      </pc:sldChg>
      <pc:sldChg chg="new del">
        <pc:chgData name="Payden Rowe" userId="14c17097-3dcb-455f-bbc0-aea7068e4242" providerId="ADAL" clId="{3AEE8B01-E8CE-4542-BB6D-150ACEB184E1}" dt="2024-02-26T23:07:46.181" v="17" actId="47"/>
        <pc:sldMkLst>
          <pc:docMk/>
          <pc:sldMk cId="2408346328" sldId="288"/>
        </pc:sldMkLst>
      </pc:sldChg>
      <pc:sldChg chg="new add del">
        <pc:chgData name="Payden Rowe" userId="14c17097-3dcb-455f-bbc0-aea7068e4242" providerId="ADAL" clId="{3AEE8B01-E8CE-4542-BB6D-150ACEB184E1}" dt="2024-02-26T23:04:08.783" v="11" actId="680"/>
        <pc:sldMkLst>
          <pc:docMk/>
          <pc:sldMk cId="2879717538" sldId="288"/>
        </pc:sldMkLst>
      </pc:sldChg>
      <pc:sldMasterChg chg="addSp delSp modSp mod">
        <pc:chgData name="Payden Rowe" userId="14c17097-3dcb-455f-bbc0-aea7068e4242" providerId="ADAL" clId="{3AEE8B01-E8CE-4542-BB6D-150ACEB184E1}" dt="2024-02-26T23:04:18.835" v="13"/>
        <pc:sldMasterMkLst>
          <pc:docMk/>
          <pc:sldMasterMk cId="1989286557" sldId="2147483853"/>
        </pc:sldMasterMkLst>
      </pc:sldMasterChg>
      <pc:sldMasterChg chg="addSp">
        <pc:chgData name="Payden Rowe" userId="14c17097-3dcb-455f-bbc0-aea7068e4242" providerId="ADAL" clId="{3AEE8B01-E8CE-4542-BB6D-150ACEB184E1}" dt="2024-02-26T23:03:18.016" v="1"/>
        <pc:sldMasterMkLst>
          <pc:docMk/>
          <pc:sldMasterMk cId="946071129" sldId="2147483860"/>
        </pc:sldMasterMkLst>
      </pc:sldMasterChg>
      <pc:sldMasterChg chg="addSp">
        <pc:chgData name="Payden Rowe" userId="14c17097-3dcb-455f-bbc0-aea7068e4242" providerId="ADAL" clId="{3AEE8B01-E8CE-4542-BB6D-150ACEB184E1}" dt="2024-02-26T23:03:20.005" v="2"/>
        <pc:sldMasterMkLst>
          <pc:docMk/>
          <pc:sldMasterMk cId="4109178701" sldId="2147483873"/>
        </pc:sldMasterMkLst>
      </pc:sldMasterChg>
      <pc:sldMasterChg chg="addSp">
        <pc:chgData name="Payden Rowe" userId="14c17097-3dcb-455f-bbc0-aea7068e4242" providerId="ADAL" clId="{3AEE8B01-E8CE-4542-BB6D-150ACEB184E1}" dt="2024-02-26T23:03:21.088" v="3"/>
        <pc:sldMasterMkLst>
          <pc:docMk/>
          <pc:sldMasterMk cId="3481964856" sldId="2147483886"/>
        </pc:sldMasterMkLst>
      </pc:sldMasterChg>
      <pc:sldMasterChg chg="addSp">
        <pc:chgData name="Payden Rowe" userId="14c17097-3dcb-455f-bbc0-aea7068e4242" providerId="ADAL" clId="{3AEE8B01-E8CE-4542-BB6D-150ACEB184E1}" dt="2024-02-26T23:03:22.300" v="4"/>
        <pc:sldMasterMkLst>
          <pc:docMk/>
          <pc:sldMasterMk cId="730075970" sldId="2147483899"/>
        </pc:sldMasterMkLst>
      </pc:sldMasterChg>
      <pc:sldMasterChg chg="addSp delSp modSp mod">
        <pc:chgData name="Payden Rowe" userId="14c17097-3dcb-455f-bbc0-aea7068e4242" providerId="ADAL" clId="{3AEE8B01-E8CE-4542-BB6D-150ACEB184E1}" dt="2024-02-26T23:04:21.910" v="15"/>
        <pc:sldMasterMkLst>
          <pc:docMk/>
          <pc:sldMasterMk cId="216292738" sldId="2147483912"/>
        </pc:sldMasterMkLst>
      </pc:sldMasterChg>
    </pc:docChg>
  </pc:docChgLst>
  <pc:docChgLst>
    <pc:chgData name="Payden Rowe" userId="14c17097-3dcb-455f-bbc0-aea7068e4242" providerId="ADAL" clId="{10FAF778-6384-41CC-84B6-017C9BE3F43E}"/>
    <pc:docChg chg="undo custSel addSld delSld modSld delMainMaster modMainMaster">
      <pc:chgData name="Payden Rowe" userId="14c17097-3dcb-455f-bbc0-aea7068e4242" providerId="ADAL" clId="{10FAF778-6384-41CC-84B6-017C9BE3F43E}" dt="2025-05-14T06:08:06.727" v="33" actId="20577"/>
      <pc:docMkLst>
        <pc:docMk/>
      </pc:docMkLst>
      <pc:sldChg chg="delSp del mod">
        <pc:chgData name="Payden Rowe" userId="14c17097-3dcb-455f-bbc0-aea7068e4242" providerId="ADAL" clId="{10FAF778-6384-41CC-84B6-017C9BE3F43E}" dt="2025-05-13T02:22:15.814" v="10" actId="47"/>
        <pc:sldMkLst>
          <pc:docMk/>
          <pc:sldMk cId="3709412504" sldId="287"/>
        </pc:sldMkLst>
        <pc:picChg chg="del">
          <ac:chgData name="Payden Rowe" userId="14c17097-3dcb-455f-bbc0-aea7068e4242" providerId="ADAL" clId="{10FAF778-6384-41CC-84B6-017C9BE3F43E}" dt="2025-05-13T02:21:17.944" v="0" actId="478"/>
          <ac:picMkLst>
            <pc:docMk/>
            <pc:sldMk cId="3709412504" sldId="287"/>
            <ac:picMk id="3" creationId="{774D7D62-F47A-739C-56D8-28D627BCEB5B}"/>
          </ac:picMkLst>
        </pc:picChg>
      </pc:sldChg>
      <pc:sldChg chg="addSp modSp new mod">
        <pc:chgData name="Payden Rowe" userId="14c17097-3dcb-455f-bbc0-aea7068e4242" providerId="ADAL" clId="{10FAF778-6384-41CC-84B6-017C9BE3F43E}" dt="2025-05-14T06:08:06.727" v="33" actId="20577"/>
        <pc:sldMkLst>
          <pc:docMk/>
          <pc:sldMk cId="617984280" sldId="288"/>
        </pc:sldMkLst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2" creationId="{6E51AB49-EACA-E0E8-153A-1C7F3A41B8A8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3" creationId="{52CF56FF-EF78-53F6-41E4-72644DCC3119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4" creationId="{AFCB00D6-2ED2-3C29-9BFF-F34CB1B95BC0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5" creationId="{85983C0B-10B8-F146-8799-CEDFDB1EE913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6" creationId="{561B5BF5-4A43-5444-93B8-7AE1F9961DEA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7" creationId="{6BF43AA0-C4E0-9464-9006-397C07CE87ED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8" creationId="{8317AC9B-9158-D5B4-17C9-9E6A074DD57B}"/>
          </ac:spMkLst>
        </pc:spChg>
        <pc:spChg chg="mod">
          <ac:chgData name="Payden Rowe" userId="14c17097-3dcb-455f-bbc0-aea7068e4242" providerId="ADAL" clId="{10FAF778-6384-41CC-84B6-017C9BE3F43E}" dt="2025-05-13T02:23:48.202" v="24" actId="207"/>
          <ac:spMkLst>
            <pc:docMk/>
            <pc:sldMk cId="617984280" sldId="288"/>
            <ac:spMk id="10" creationId="{4FFBCDD1-FE3D-7D61-6A57-AA37BBB44354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11" creationId="{B75874CC-7066-90D8-EFF1-D456121738CF}"/>
          </ac:spMkLst>
        </pc:spChg>
        <pc:spChg chg="add mod">
          <ac:chgData name="Payden Rowe" userId="14c17097-3dcb-455f-bbc0-aea7068e4242" providerId="ADAL" clId="{10FAF778-6384-41CC-84B6-017C9BE3F43E}" dt="2025-05-14T01:57:41.428" v="31" actId="1076"/>
          <ac:spMkLst>
            <pc:docMk/>
            <pc:sldMk cId="617984280" sldId="288"/>
            <ac:spMk id="12" creationId="{8FFE79C6-5838-B63D-FC69-707260A60EA9}"/>
          </ac:spMkLst>
        </pc:spChg>
        <pc:spChg chg="add mod">
          <ac:chgData name="Payden Rowe" userId="14c17097-3dcb-455f-bbc0-aea7068e4242" providerId="ADAL" clId="{10FAF778-6384-41CC-84B6-017C9BE3F43E}" dt="2025-05-14T06:08:06.727" v="33" actId="20577"/>
          <ac:spMkLst>
            <pc:docMk/>
            <pc:sldMk cId="617984280" sldId="288"/>
            <ac:spMk id="13" creationId="{33FAD748-B24E-1A8B-D1DA-30C6818CC269}"/>
          </ac:spMkLst>
        </pc:spChg>
      </pc:sldChg>
      <pc:sldMasterChg chg="del">
        <pc:chgData name="Payden Rowe" userId="14c17097-3dcb-455f-bbc0-aea7068e4242" providerId="ADAL" clId="{10FAF778-6384-41CC-84B6-017C9BE3F43E}" dt="2025-05-13T02:21:32.075" v="1" actId="2696"/>
        <pc:sldMasterMkLst>
          <pc:docMk/>
          <pc:sldMasterMk cId="1989286557" sldId="2147483853"/>
        </pc:sldMasterMkLst>
      </pc:sldMasterChg>
      <pc:sldMasterChg chg="addSp delSp modSp mod">
        <pc:chgData name="Payden Rowe" userId="14c17097-3dcb-455f-bbc0-aea7068e4242" providerId="ADAL" clId="{10FAF778-6384-41CC-84B6-017C9BE3F43E}" dt="2025-05-14T01:57:30.804" v="30" actId="14100"/>
        <pc:sldMasterMkLst>
          <pc:docMk/>
          <pc:sldMasterMk cId="2033359922" sldId="2147483925"/>
        </pc:sldMasterMkLst>
        <pc:picChg chg="add del mod">
          <ac:chgData name="Payden Rowe" userId="14c17097-3dcb-455f-bbc0-aea7068e4242" providerId="ADAL" clId="{10FAF778-6384-41CC-84B6-017C9BE3F43E}" dt="2025-05-14T01:57:21.356" v="27" actId="478"/>
          <ac:picMkLst>
            <pc:docMk/>
            <pc:sldMasterMk cId="2033359922" sldId="2147483925"/>
            <ac:picMk id="8" creationId="{1025BC1F-C34F-7940-3B5A-E5813A26CC4F}"/>
          </ac:picMkLst>
        </pc:picChg>
        <pc:picChg chg="add mod">
          <ac:chgData name="Payden Rowe" userId="14c17097-3dcb-455f-bbc0-aea7068e4242" providerId="ADAL" clId="{10FAF778-6384-41CC-84B6-017C9BE3F43E}" dt="2025-05-14T01:57:30.804" v="30" actId="14100"/>
          <ac:picMkLst>
            <pc:docMk/>
            <pc:sldMasterMk cId="2033359922" sldId="2147483925"/>
            <ac:picMk id="9" creationId="{4E4B63D4-7FB4-1EB2-0650-91E75A17FFDB}"/>
          </ac:picMkLst>
        </pc:picChg>
        <pc:picChg chg="del">
          <ac:chgData name="Payden Rowe" userId="14c17097-3dcb-455f-bbc0-aea7068e4242" providerId="ADAL" clId="{10FAF778-6384-41CC-84B6-017C9BE3F43E}" dt="2025-05-13T02:21:36.316" v="2" actId="478"/>
          <ac:picMkLst>
            <pc:docMk/>
            <pc:sldMasterMk cId="2033359922" sldId="2147483925"/>
            <ac:picMk id="9" creationId="{8A3432A0-B271-B37C-63FD-42851558CB8F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FF035B-7CC3-4793-9D8C-ECA1930992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C0D3-F3D0-4247-B602-DE2A7511DD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A8DC0-CFE6-4B90-8F0E-3AAD4AEB5A5F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15399-F9CD-4C44-84E1-1FD14A0053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C3923-62AB-4378-A73C-D7D2A29E29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75192-DAFE-402C-B382-9513AD7903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274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B044-8BB3-8642-9081-C04FC44C029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F7DB9-624F-D74D-9761-BF6852B32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0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1pPr>
    <a:lvl2pPr marL="487329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2pPr>
    <a:lvl3pPr marL="974659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3pPr>
    <a:lvl4pPr marL="1461988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4pPr>
    <a:lvl5pPr marL="1949318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5pPr>
    <a:lvl6pPr marL="2436647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6pPr>
    <a:lvl7pPr marL="2923977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7pPr>
    <a:lvl8pPr marL="3411306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8pPr>
    <a:lvl9pPr marL="3898636" algn="l" defTabSz="487329" rtl="0" eaLnBrk="1" latinLnBrk="0" hangingPunct="1">
      <a:defRPr sz="12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5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3960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920248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713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68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237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5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94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34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488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896-B625-4354-9F35-3F6ED4549B94}" type="datetimeFigureOut">
              <a:rPr lang="en-AU" smtClean="0"/>
              <a:t>14/05/2025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9D9E-FA60-4AB2-832F-AA2BEB9D9C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92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4B63D4-7FB4-1EB2-0650-91E75A17FFD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4039"/>
            <a:ext cx="21383625" cy="222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35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AB49-EACA-E0E8-153A-1C7F3A41B8A8}"/>
              </a:ext>
            </a:extLst>
          </p:cNvPr>
          <p:cNvSpPr txBox="1">
            <a:spLocks/>
          </p:cNvSpPr>
          <p:nvPr/>
        </p:nvSpPr>
        <p:spPr>
          <a:xfrm>
            <a:off x="1942283" y="3919641"/>
            <a:ext cx="9573945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i="1" kern="0" dirty="0">
                <a:solidFill>
                  <a:srgbClr val="003B5F"/>
                </a:solidFill>
              </a:rPr>
              <a:t>Authors and Contact details</a:t>
            </a:r>
            <a:endParaRPr lang="en-AU" sz="1800" i="1" kern="0" dirty="0">
              <a:solidFill>
                <a:srgbClr val="003B5F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CF56FF-EF78-53F6-41E4-72644DCC3119}"/>
              </a:ext>
            </a:extLst>
          </p:cNvPr>
          <p:cNvSpPr txBox="1">
            <a:spLocks/>
          </p:cNvSpPr>
          <p:nvPr/>
        </p:nvSpPr>
        <p:spPr>
          <a:xfrm>
            <a:off x="1942283" y="4995255"/>
            <a:ext cx="6749524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kern="0" dirty="0">
                <a:solidFill>
                  <a:srgbClr val="007D9D"/>
                </a:solidFill>
              </a:rPr>
              <a:t>Background</a:t>
            </a:r>
            <a:endParaRPr lang="en-AU" sz="1800" kern="0" dirty="0">
              <a:solidFill>
                <a:srgbClr val="007D9D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B00D6-2ED2-3C29-9BFF-F34CB1B95BC0}"/>
              </a:ext>
            </a:extLst>
          </p:cNvPr>
          <p:cNvSpPr txBox="1"/>
          <p:nvPr/>
        </p:nvSpPr>
        <p:spPr>
          <a:xfrm>
            <a:off x="1942283" y="6314792"/>
            <a:ext cx="174990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vero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accusamus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iusto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odio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dignissimos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ducimus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blanditiis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praesentium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voluptatum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deleniti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atque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corrupti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quos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dolores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molestias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excepturi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occaecati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cupiditate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non provident,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similique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sunt in culpa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officia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deserunt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mollitia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animi, id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laborum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fuga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quidem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rerum facilis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expedita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distinctio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Nam libero tempore, cum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soluta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nobis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eligendi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optio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cumque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nihil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impedit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quo minus id quod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maxime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placeat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facere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possimus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omnis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voluptas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assumenda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omnis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dolor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repellendus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Temporibus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autem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quibusdam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aut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officiis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​ </a:t>
            </a:r>
            <a:endParaRPr lang="en-AU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5983C0B-10B8-F146-8799-CEDFDB1EE913}"/>
              </a:ext>
            </a:extLst>
          </p:cNvPr>
          <p:cNvSpPr txBox="1">
            <a:spLocks/>
          </p:cNvSpPr>
          <p:nvPr/>
        </p:nvSpPr>
        <p:spPr>
          <a:xfrm>
            <a:off x="1942283" y="16379021"/>
            <a:ext cx="8154379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kern="0" dirty="0">
                <a:solidFill>
                  <a:srgbClr val="007D9D"/>
                </a:solidFill>
              </a:rPr>
              <a:t>Method</a:t>
            </a:r>
            <a:endParaRPr lang="en-AU" sz="1600" kern="0" dirty="0">
              <a:solidFill>
                <a:srgbClr val="007D9D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1B5BF5-4A43-5444-93B8-7AE1F9961DEA}"/>
              </a:ext>
            </a:extLst>
          </p:cNvPr>
          <p:cNvSpPr txBox="1"/>
          <p:nvPr/>
        </p:nvSpPr>
        <p:spPr>
          <a:xfrm>
            <a:off x="1942283" y="17698306"/>
            <a:ext cx="75539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vero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accusamus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iusto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odio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dignissimos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ducimus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blanditiis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praesentium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voluptatum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deleniti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atque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corrupti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quos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dolores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molestias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excepturi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occaecati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cupiditate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non provident,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similique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sunt in culpa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officia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deserunt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mollitia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animi, id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laborum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fuga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quidem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rerum facilis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expedita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distinctio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Nam libero tempore,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quidem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rerum facilis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expedita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distinctio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Nam libero tempore ​ </a:t>
            </a:r>
            <a:endParaRPr lang="en-AU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F43AA0-C4E0-9464-9006-397C07CE87ED}"/>
              </a:ext>
            </a:extLst>
          </p:cNvPr>
          <p:cNvSpPr txBox="1">
            <a:spLocks/>
          </p:cNvSpPr>
          <p:nvPr/>
        </p:nvSpPr>
        <p:spPr>
          <a:xfrm>
            <a:off x="1942283" y="23219781"/>
            <a:ext cx="8154377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kern="0" dirty="0">
                <a:solidFill>
                  <a:srgbClr val="007D9D"/>
                </a:solidFill>
              </a:rPr>
              <a:t>Results</a:t>
            </a:r>
            <a:endParaRPr lang="en-AU" sz="3200" kern="0" dirty="0">
              <a:solidFill>
                <a:srgbClr val="007D9D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17AC9B-9158-D5B4-17C9-9E6A074DD57B}"/>
              </a:ext>
            </a:extLst>
          </p:cNvPr>
          <p:cNvSpPr txBox="1"/>
          <p:nvPr/>
        </p:nvSpPr>
        <p:spPr>
          <a:xfrm>
            <a:off x="1942283" y="24432570"/>
            <a:ext cx="78028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vero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accusamus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iusto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odio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dignissimos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ducimus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blanditiis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praesentium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voluptatum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deleniti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atque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corrupti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quos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dolores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molestias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excepturi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occaecati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cupiditate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non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fuga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quidem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rerum facilis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est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expedita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distinctio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 Nam libero temp</a:t>
            </a: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 ​ </a:t>
            </a:r>
            <a:endParaRPr lang="en-AU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10A8104-8E4C-5676-84B0-470FA8747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5861" y="17257794"/>
            <a:ext cx="9292099" cy="574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FFBCDD1-FE3D-7D61-6A57-AA37BBB44354}"/>
              </a:ext>
            </a:extLst>
          </p:cNvPr>
          <p:cNvSpPr txBox="1">
            <a:spLocks/>
          </p:cNvSpPr>
          <p:nvPr/>
        </p:nvSpPr>
        <p:spPr>
          <a:xfrm>
            <a:off x="10725861" y="23220807"/>
            <a:ext cx="5200117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kern="0" dirty="0">
                <a:solidFill>
                  <a:srgbClr val="007D9D"/>
                </a:solidFill>
              </a:rPr>
              <a:t>Conclusion</a:t>
            </a:r>
            <a:endParaRPr lang="en-AU" sz="3200" kern="0" dirty="0">
              <a:solidFill>
                <a:srgbClr val="007D9D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5874CC-7066-90D8-EFF1-D456121738CF}"/>
              </a:ext>
            </a:extLst>
          </p:cNvPr>
          <p:cNvSpPr txBox="1"/>
          <p:nvPr/>
        </p:nvSpPr>
        <p:spPr>
          <a:xfrm>
            <a:off x="10725861" y="24432570"/>
            <a:ext cx="92262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vero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accusamus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iusto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odio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dignissimos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ducimus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blanditiis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praesentium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voluptatum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deleniti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atque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corrupti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quos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dolores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quas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molestias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excepturi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sint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occaecati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cupiditate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non </a:t>
            </a: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​ </a:t>
            </a:r>
            <a:endParaRPr lang="en-AU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FE79C6-5838-B63D-FC69-707260A60EA9}"/>
              </a:ext>
            </a:extLst>
          </p:cNvPr>
          <p:cNvSpPr txBox="1">
            <a:spLocks/>
          </p:cNvSpPr>
          <p:nvPr/>
        </p:nvSpPr>
        <p:spPr>
          <a:xfrm>
            <a:off x="10725861" y="26349339"/>
            <a:ext cx="5200117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3200" kern="0" dirty="0">
                <a:solidFill>
                  <a:srgbClr val="007D9D"/>
                </a:solidFill>
              </a:rPr>
              <a:t>References</a:t>
            </a:r>
            <a:endParaRPr lang="en-AU" sz="3200" kern="0" dirty="0">
              <a:solidFill>
                <a:srgbClr val="007D9D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3FAD748-B24E-1A8B-D1DA-30C6818CC269}"/>
              </a:ext>
            </a:extLst>
          </p:cNvPr>
          <p:cNvSpPr txBox="1">
            <a:spLocks/>
          </p:cNvSpPr>
          <p:nvPr/>
        </p:nvSpPr>
        <p:spPr>
          <a:xfrm>
            <a:off x="1942283" y="3195583"/>
            <a:ext cx="9573945" cy="13906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318" b="1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  <a:sym typeface="Gill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448707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897413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1346119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1794826" algn="ctr" rtl="0" eaLnBrk="1" fontAlgn="base" hangingPunct="1">
              <a:spcBef>
                <a:spcPct val="0"/>
              </a:spcBef>
              <a:spcAft>
                <a:spcPct val="0"/>
              </a:spcAft>
              <a:defRPr sz="9029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algn="l"/>
            <a:r>
              <a:rPr lang="en-US" sz="4400" kern="0" dirty="0">
                <a:solidFill>
                  <a:srgbClr val="FFA000"/>
                </a:solidFill>
              </a:rPr>
              <a:t>Poster Title</a:t>
            </a:r>
            <a:endParaRPr lang="en-AU" sz="3200" kern="0" dirty="0">
              <a:solidFill>
                <a:srgbClr val="FFA000"/>
              </a:solidFill>
            </a:endParaRPr>
          </a:p>
        </p:txBody>
      </p:sp>
      <p:pic>
        <p:nvPicPr>
          <p:cNvPr id="14" name="Picture 13" descr="A close up of a blue object&#10;&#10;Description automatically generated">
            <a:extLst>
              <a:ext uri="{FF2B5EF4-FFF2-40B4-BE49-F238E27FC236}">
                <a16:creationId xmlns:a16="http://schemas.microsoft.com/office/drawing/2014/main" id="{C17A1CE0-38B7-F214-51E0-1E5764CAA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283" y="9520982"/>
            <a:ext cx="17499058" cy="677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842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979A837E4EA4ABA5CCC55C1AF4A9B" ma:contentTypeVersion="17" ma:contentTypeDescription="Create a new document." ma:contentTypeScope="" ma:versionID="b52b18992641d6730d7faa3030ae4685">
  <xsd:schema xmlns:xsd="http://www.w3.org/2001/XMLSchema" xmlns:xs="http://www.w3.org/2001/XMLSchema" xmlns:p="http://schemas.microsoft.com/office/2006/metadata/properties" xmlns:ns2="1c05d258-da1c-4d2b-9c4c-1fd5735e4fdd" xmlns:ns3="12b93c63-5ffa-409d-b73f-7a34c37345c1" targetNamespace="http://schemas.microsoft.com/office/2006/metadata/properties" ma:root="true" ma:fieldsID="ec8bf7366a59f6ab3dd6352f4af1b33f" ns2:_="" ns3:_="">
    <xsd:import namespace="1c05d258-da1c-4d2b-9c4c-1fd5735e4fdd"/>
    <xsd:import namespace="12b93c63-5ffa-409d-b73f-7a34c37345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5d258-da1c-4d2b-9c4c-1fd5735e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93c63-5ffa-409d-b73f-7a34c3734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047e5d-6003-48dd-b386-f24e8ada7aa7}" ma:internalName="TaxCatchAll" ma:showField="CatchAllData" ma:web="12b93c63-5ffa-409d-b73f-7a34c37345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b93c63-5ffa-409d-b73f-7a34c37345c1" xsi:nil="true"/>
    <lcf76f155ced4ddcb4097134ff3c332f xmlns="1c05d258-da1c-4d2b-9c4c-1fd5735e4fd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0BAAC4-EA88-4F09-8DB4-56DB1F2E1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05d258-da1c-4d2b-9c4c-1fd5735e4fdd"/>
    <ds:schemaRef ds:uri="12b93c63-5ffa-409d-b73f-7a34c3734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3C25CD-7024-41A7-BDE6-7357C8FDBE0C}">
  <ds:schemaRefs>
    <ds:schemaRef ds:uri="12b93c63-5ffa-409d-b73f-7a34c37345c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1c05d258-da1c-4d2b-9c4c-1fd5735e4fd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414878-6D65-4788-B399-1230C9C378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1539</TotalTime>
  <Pages>0</Pages>
  <Words>249</Words>
  <Characters>0</Characters>
  <Application>Microsoft Office PowerPoint</Application>
  <PresentationFormat>Custom</PresentationFormat>
  <Lines>0</Lines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ePoster Style Guide</dc:title>
  <dc:creator>Jacob Thomas</dc:creator>
  <cp:lastModifiedBy>Payden Rowe</cp:lastModifiedBy>
  <cp:revision>43</cp:revision>
  <dcterms:created xsi:type="dcterms:W3CDTF">2017-07-24T03:38:09Z</dcterms:created>
  <dcterms:modified xsi:type="dcterms:W3CDTF">2025-05-14T06:08:08Z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0x0101006DC979A837E4EA4ABA5CCC55C1AF4A9B</vt:lpwstr>
  </property>
  <property fmtid="{D5CDD505-2E9C-101B-9397-08002B2CF9AE}" pid="3" name="MediaServiceImageTags">
    <vt:lpwstr/>
  </property>
</Properties>
</file>