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7" r:id="rId7"/>
    <p:sldId id="258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1F8E7-219F-4035-87AF-9B4D993622F0}" v="20" dt="2023-09-06T22:58:49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Maher" userId="85f1d85f-eed1-4480-8085-2fe53b31304a" providerId="ADAL" clId="{93A1F8E7-219F-4035-87AF-9B4D993622F0}"/>
    <pc:docChg chg="delSld modSld modMainMaster">
      <pc:chgData name="Nicole Maher" userId="85f1d85f-eed1-4480-8085-2fe53b31304a" providerId="ADAL" clId="{93A1F8E7-219F-4035-87AF-9B4D993622F0}" dt="2023-09-06T22:58:49.927" v="20"/>
      <pc:docMkLst>
        <pc:docMk/>
      </pc:docMkLst>
      <pc:sldChg chg="setBg">
        <pc:chgData name="Nicole Maher" userId="85f1d85f-eed1-4480-8085-2fe53b31304a" providerId="ADAL" clId="{93A1F8E7-219F-4035-87AF-9B4D993622F0}" dt="2023-09-06T22:58:43.340" v="18"/>
        <pc:sldMkLst>
          <pc:docMk/>
          <pc:sldMk cId="846813556" sldId="256"/>
        </pc:sldMkLst>
      </pc:sldChg>
      <pc:sldChg chg="del">
        <pc:chgData name="Nicole Maher" userId="85f1d85f-eed1-4480-8085-2fe53b31304a" providerId="ADAL" clId="{93A1F8E7-219F-4035-87AF-9B4D993622F0}" dt="2023-09-06T22:54:53.750" v="0" actId="47"/>
        <pc:sldMkLst>
          <pc:docMk/>
          <pc:sldMk cId="2965762631" sldId="259"/>
        </pc:sldMkLst>
      </pc:sldChg>
      <pc:sldChg chg="setBg">
        <pc:chgData name="Nicole Maher" userId="85f1d85f-eed1-4480-8085-2fe53b31304a" providerId="ADAL" clId="{93A1F8E7-219F-4035-87AF-9B4D993622F0}" dt="2023-09-06T22:58:49.927" v="20"/>
        <pc:sldMkLst>
          <pc:docMk/>
          <pc:sldMk cId="2023094112" sldId="260"/>
        </pc:sldMkLst>
      </pc:sldChg>
      <pc:sldMasterChg chg="setBg modSldLayout">
        <pc:chgData name="Nicole Maher" userId="85f1d85f-eed1-4480-8085-2fe53b31304a" providerId="ADAL" clId="{93A1F8E7-219F-4035-87AF-9B4D993622F0}" dt="2023-09-06T22:58:28.540" v="14"/>
        <pc:sldMasterMkLst>
          <pc:docMk/>
          <pc:sldMasterMk cId="209448390" sldId="2147483648"/>
        </pc:sldMasterMkLst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698571519" sldId="2147483649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1600083340" sldId="2147483650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1146443618" sldId="2147483651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3610031487" sldId="2147483652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2869314152" sldId="2147483653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75737386" sldId="2147483654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3676971221" sldId="2147483655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2116567402" sldId="2147483656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1577257328" sldId="2147483657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4233728930" sldId="2147483658"/>
          </pc:sldLayoutMkLst>
        </pc:sldLayoutChg>
        <pc:sldLayoutChg chg="setBg">
          <pc:chgData name="Nicole Maher" userId="85f1d85f-eed1-4480-8085-2fe53b31304a" providerId="ADAL" clId="{93A1F8E7-219F-4035-87AF-9B4D993622F0}" dt="2023-09-06T22:58:28.540" v="14"/>
          <pc:sldLayoutMkLst>
            <pc:docMk/>
            <pc:sldMasterMk cId="209448390" sldId="2147483648"/>
            <pc:sldLayoutMk cId="56683995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361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7-4E54-81D7-A47A0B594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D69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7-4E54-81D7-A47A0B5941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ABAD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7-4E54-81D7-A47A0B594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7717256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361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1-4D99-B658-CBA7C4AC7C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D69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F1-4D99-B658-CBA7C4AC7C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ABAD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F1-4D99-B658-CBA7C4AC7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67863616"/>
        <c:axId val="-284879936"/>
      </c:barChart>
      <c:catAx>
        <c:axId val="-26786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84879936"/>
        <c:crosses val="autoZero"/>
        <c:auto val="1"/>
        <c:lblAlgn val="ctr"/>
        <c:lblOffset val="100"/>
        <c:noMultiLvlLbl val="0"/>
      </c:catAx>
      <c:valAx>
        <c:axId val="-284879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36161"/>
                </a:solidFill>
              </a:defRPr>
            </a:pPr>
            <a:endParaRPr lang="en-US"/>
          </a:p>
        </c:txPr>
        <c:crossAx val="-26786361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161C-CBD2-4BA2-B75B-EECC5C043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642C0-9E70-4E94-8C0A-167ABDD7D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5608-3A60-4688-9564-5C54BE13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CA0B9-D742-4183-BB31-AB7E05E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65E5-B80C-4A31-B3D8-E1136F76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57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227B-D040-4085-BDA1-493E7061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E6C21-27E6-4BBB-9D2A-3FBFA3763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3EBEC-2C58-4151-9CC1-59C21F9C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7DE07-0409-45D1-A554-041C5DE4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9756-A0D0-4ABC-BB94-17F9C217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72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960A0-85DD-44A2-9E95-5F3C946FC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B0F7B-ACDC-45F5-BC1C-553899CA4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A0283-9284-4086-80CF-7E6C395D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1D4C-C8A5-4CBB-9293-3FC367EA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D928-3D66-460A-994B-8DBE8AE0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8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1113-5B7D-4AC9-BEA9-152C02A9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7CB6-9A3B-40AE-BF73-5F00CD89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6D5E-BCE4-46FD-ABB4-06EE37EC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94AE9-D585-472F-8660-44F2565E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A4CC-24CC-4E34-A520-58634B1B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08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15F8-B4D5-455D-B92D-DE03314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7DF3F-38A2-4FF5-B7A9-6EE8B71DB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5D06-9B76-4856-90E8-300A55E1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6342-6E6D-40E4-8201-62FC0828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EFF7C-73E9-443B-890D-F07A73C2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44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684E-1859-4AE8-B5F6-9872AC57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5272-6E18-4819-9154-8E855FE32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1F4D2-6722-478B-89DB-0A6F9A68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3A206-4DAB-4691-AA7A-8CA3BEDF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64E4D-8525-47D3-815A-3B70A1A4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DD60C-F106-454A-BCCA-4572A6D5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03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7BCE-0E81-473A-ACF8-01AAB14B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E1FAA-7B6A-4D5F-9629-712FE9E8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D1D45-50D0-4B56-88DF-96E9BC2BF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22350-3D10-44D1-BAA1-5B92ABB9E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C61B1-681D-470E-A30B-CA3900326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D57FF-8C4B-4450-A575-DCA33AF3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9014D-4B68-4892-A334-79090570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BFA72-CEE7-4AF1-A950-5D6F7F26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31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EB74-7D4B-47DB-A58B-1A1D0847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9C113-8274-452C-AA40-A6104EC5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EF341-D661-49AD-9281-C73E5487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1EED8-15EC-4011-AC9D-563F4839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3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32FAE-8896-4BDD-B389-3D2DF1F9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3470D-D818-43FA-931C-11AF907D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2EE7-A902-4933-9A22-57080462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9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483C-3D33-41B4-BDF5-AC77A824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9EAB-49E7-4621-AD96-F045D3A1C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FFAB6-C574-4BAB-BFC9-2D05EA03D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B556A-030F-4416-9F22-CAC53F0A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C4753-C2BF-41AD-8993-8BF0E30C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96281-211C-42BD-AF3B-B054FEC2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56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9792-107F-45A1-AD3B-309BE0E9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0B8FB-F1CD-4D89-AADA-E7D180ACC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7694-4094-4DA3-B92A-9A26E0564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2534F-9FA9-4594-B67F-1E758665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83EA1-9988-4534-AC4B-1BE4AF42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358D8-C641-44AF-8243-DB20A7BC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2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C3D8A-4047-43CC-9370-0FB76C51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F2D17-0B4A-4299-8FB3-EBCE0B10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DD6E-2768-406E-85D3-D8AABD64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3B88-905B-48BA-8EC4-205F7E8F21D1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5254-DE17-407E-B4DA-FA23CC16B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FACF9-4B2E-4F16-A19E-F75FC8A12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4229-E055-4E2C-97AC-72118FC5BF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4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A952B-6E15-4B9F-A7EF-F53EE3824E44}"/>
              </a:ext>
            </a:extLst>
          </p:cNvPr>
          <p:cNvSpPr txBox="1"/>
          <p:nvPr/>
        </p:nvSpPr>
        <p:spPr>
          <a:xfrm>
            <a:off x="316245" y="2718391"/>
            <a:ext cx="6064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CB5D4-604A-41B0-9699-24080131BD4A}"/>
              </a:ext>
            </a:extLst>
          </p:cNvPr>
          <p:cNvSpPr/>
          <p:nvPr/>
        </p:nvSpPr>
        <p:spPr>
          <a:xfrm>
            <a:off x="316245" y="42254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List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9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D412C0-36F4-4201-9285-6D2F8805BA37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D36F9-BD93-40C7-842A-020FBD4E5451}"/>
              </a:ext>
            </a:extLst>
          </p:cNvPr>
          <p:cNvSpPr txBox="1">
            <a:spLocks/>
          </p:cNvSpPr>
          <p:nvPr/>
        </p:nvSpPr>
        <p:spPr>
          <a:xfrm>
            <a:off x="520072" y="2114027"/>
            <a:ext cx="11528426" cy="406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84681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ACD437-A05D-40CE-93CC-3624F709454B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143517-846A-4325-A70B-A6208E3365F9}"/>
              </a:ext>
            </a:extLst>
          </p:cNvPr>
          <p:cNvSpPr txBox="1">
            <a:spLocks/>
          </p:cNvSpPr>
          <p:nvPr/>
        </p:nvSpPr>
        <p:spPr>
          <a:xfrm>
            <a:off x="520072" y="2114027"/>
            <a:ext cx="4242847" cy="406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FFB5DD-B063-4CB3-A162-E25B959EE7C4}"/>
              </a:ext>
            </a:extLst>
          </p:cNvPr>
          <p:cNvSpPr txBox="1">
            <a:spLocks/>
          </p:cNvSpPr>
          <p:nvPr/>
        </p:nvSpPr>
        <p:spPr bwMode="auto">
          <a:xfrm>
            <a:off x="5032376" y="2124075"/>
            <a:ext cx="6635751" cy="34898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39950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0470CC-59BC-4C7B-9413-515BBF8746E5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5" name="Picture 2" descr="Screenshot 2014-02-21 12.09.14.png">
            <a:extLst>
              <a:ext uri="{FF2B5EF4-FFF2-40B4-BE49-F238E27FC236}">
                <a16:creationId xmlns:a16="http://schemas.microsoft.com/office/drawing/2014/main" id="{9BCA27A2-1063-45DD-A471-43349CA0E8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121960"/>
            <a:ext cx="4387851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creenshot 2014-02-21 12.20.46.png">
            <a:extLst>
              <a:ext uri="{FF2B5EF4-FFF2-40B4-BE49-F238E27FC236}">
                <a16:creationId xmlns:a16="http://schemas.microsoft.com/office/drawing/2014/main" id="{99B3C6AF-D58F-44A0-B448-854E732E3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360" y="2121959"/>
            <a:ext cx="6489700" cy="38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6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3F02C9-0102-417F-A801-010B6E5F2999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3592A8C-2C02-4A4E-98FC-DAD55D2C5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870222"/>
              </p:ext>
            </p:extLst>
          </p:nvPr>
        </p:nvGraphicFramePr>
        <p:xfrm>
          <a:off x="390525" y="1905000"/>
          <a:ext cx="9934575" cy="435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95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C36525-E915-4397-A477-0AE51404025A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0FD670-E90B-46D0-8A5F-07B5B044A7C6}"/>
              </a:ext>
            </a:extLst>
          </p:cNvPr>
          <p:cNvSpPr txBox="1">
            <a:spLocks/>
          </p:cNvSpPr>
          <p:nvPr/>
        </p:nvSpPr>
        <p:spPr bwMode="auto">
          <a:xfrm>
            <a:off x="6641042" y="2110154"/>
            <a:ext cx="5475816" cy="39625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4747BBC-F329-4B31-95F6-CA2CBBAB2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54267"/>
              </p:ext>
            </p:extLst>
          </p:nvPr>
        </p:nvGraphicFramePr>
        <p:xfrm>
          <a:off x="441326" y="2019240"/>
          <a:ext cx="5972719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62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1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7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7" ma:contentTypeDescription="Create a new document." ma:contentTypeScope="" ma:versionID="b52b18992641d6730d7faa3030ae468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ec8bf7366a59f6ab3dd6352f4af1b33f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3A7C1-144D-4AB7-95E8-0850D2B25EB0}">
  <ds:schemaRefs>
    <ds:schemaRef ds:uri="http://schemas.microsoft.com/office/2006/metadata/properties"/>
    <ds:schemaRef ds:uri="http://schemas.microsoft.com/office/infopath/2007/PartnerControls"/>
    <ds:schemaRef ds:uri="12b93c63-5ffa-409d-b73f-7a34c37345c1"/>
    <ds:schemaRef ds:uri="1c05d258-da1c-4d2b-9c4c-1fd5735e4fdd"/>
  </ds:schemaRefs>
</ds:datastoreItem>
</file>

<file path=customXml/itemProps2.xml><?xml version="1.0" encoding="utf-8"?>
<ds:datastoreItem xmlns:ds="http://schemas.openxmlformats.org/officeDocument/2006/customXml" ds:itemID="{B8CCEC3A-3366-430D-A5B3-1078D93F2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E49D0-6362-407E-AD0B-44AF4F40E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Campbell</dc:creator>
  <cp:lastModifiedBy>Nicole Maher</cp:lastModifiedBy>
  <cp:revision>4</cp:revision>
  <dcterms:created xsi:type="dcterms:W3CDTF">2022-07-21T01:40:02Z</dcterms:created>
  <dcterms:modified xsi:type="dcterms:W3CDTF">2023-09-06T22:58:49Z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