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m" ContentType="application/vnd.ms-excel.sheet.macroEnabled.12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0" r:id="rId5"/>
    <p:sldId id="256" r:id="rId6"/>
    <p:sldId id="257" r:id="rId7"/>
    <p:sldId id="258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A1F8E7-219F-4035-87AF-9B4D993622F0}" v="20" dt="2023-09-06T22:58:49.9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14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e Maher" userId="85f1d85f-eed1-4480-8085-2fe53b31304a" providerId="ADAL" clId="{93A1F8E7-219F-4035-87AF-9B4D993622F0}"/>
    <pc:docChg chg="delSld modSld modMainMaster">
      <pc:chgData name="Nicole Maher" userId="85f1d85f-eed1-4480-8085-2fe53b31304a" providerId="ADAL" clId="{93A1F8E7-219F-4035-87AF-9B4D993622F0}" dt="2023-09-06T22:58:49.927" v="20"/>
      <pc:docMkLst>
        <pc:docMk/>
      </pc:docMkLst>
      <pc:sldChg chg="setBg">
        <pc:chgData name="Nicole Maher" userId="85f1d85f-eed1-4480-8085-2fe53b31304a" providerId="ADAL" clId="{93A1F8E7-219F-4035-87AF-9B4D993622F0}" dt="2023-09-06T22:58:43.340" v="18"/>
        <pc:sldMkLst>
          <pc:docMk/>
          <pc:sldMk cId="846813556" sldId="256"/>
        </pc:sldMkLst>
      </pc:sldChg>
      <pc:sldChg chg="del">
        <pc:chgData name="Nicole Maher" userId="85f1d85f-eed1-4480-8085-2fe53b31304a" providerId="ADAL" clId="{93A1F8E7-219F-4035-87AF-9B4D993622F0}" dt="2023-09-06T22:54:53.750" v="0" actId="47"/>
        <pc:sldMkLst>
          <pc:docMk/>
          <pc:sldMk cId="2965762631" sldId="259"/>
        </pc:sldMkLst>
      </pc:sldChg>
      <pc:sldChg chg="setBg">
        <pc:chgData name="Nicole Maher" userId="85f1d85f-eed1-4480-8085-2fe53b31304a" providerId="ADAL" clId="{93A1F8E7-219F-4035-87AF-9B4D993622F0}" dt="2023-09-06T22:58:49.927" v="20"/>
        <pc:sldMkLst>
          <pc:docMk/>
          <pc:sldMk cId="2023094112" sldId="260"/>
        </pc:sldMkLst>
      </pc:sldChg>
      <pc:sldMasterChg chg="setBg modSldLayout">
        <pc:chgData name="Nicole Maher" userId="85f1d85f-eed1-4480-8085-2fe53b31304a" providerId="ADAL" clId="{93A1F8E7-219F-4035-87AF-9B4D993622F0}" dt="2023-09-06T22:58:28.540" v="14"/>
        <pc:sldMasterMkLst>
          <pc:docMk/>
          <pc:sldMasterMk cId="209448390" sldId="2147483648"/>
        </pc:sldMasterMkLst>
        <pc:sldLayoutChg chg="setBg">
          <pc:chgData name="Nicole Maher" userId="85f1d85f-eed1-4480-8085-2fe53b31304a" providerId="ADAL" clId="{93A1F8E7-219F-4035-87AF-9B4D993622F0}" dt="2023-09-06T22:58:28.540" v="14"/>
          <pc:sldLayoutMkLst>
            <pc:docMk/>
            <pc:sldMasterMk cId="209448390" sldId="2147483648"/>
            <pc:sldLayoutMk cId="698571519" sldId="2147483649"/>
          </pc:sldLayoutMkLst>
        </pc:sldLayoutChg>
        <pc:sldLayoutChg chg="setBg">
          <pc:chgData name="Nicole Maher" userId="85f1d85f-eed1-4480-8085-2fe53b31304a" providerId="ADAL" clId="{93A1F8E7-219F-4035-87AF-9B4D993622F0}" dt="2023-09-06T22:58:28.540" v="14"/>
          <pc:sldLayoutMkLst>
            <pc:docMk/>
            <pc:sldMasterMk cId="209448390" sldId="2147483648"/>
            <pc:sldLayoutMk cId="1600083340" sldId="2147483650"/>
          </pc:sldLayoutMkLst>
        </pc:sldLayoutChg>
        <pc:sldLayoutChg chg="setBg">
          <pc:chgData name="Nicole Maher" userId="85f1d85f-eed1-4480-8085-2fe53b31304a" providerId="ADAL" clId="{93A1F8E7-219F-4035-87AF-9B4D993622F0}" dt="2023-09-06T22:58:28.540" v="14"/>
          <pc:sldLayoutMkLst>
            <pc:docMk/>
            <pc:sldMasterMk cId="209448390" sldId="2147483648"/>
            <pc:sldLayoutMk cId="1146443618" sldId="2147483651"/>
          </pc:sldLayoutMkLst>
        </pc:sldLayoutChg>
        <pc:sldLayoutChg chg="setBg">
          <pc:chgData name="Nicole Maher" userId="85f1d85f-eed1-4480-8085-2fe53b31304a" providerId="ADAL" clId="{93A1F8E7-219F-4035-87AF-9B4D993622F0}" dt="2023-09-06T22:58:28.540" v="14"/>
          <pc:sldLayoutMkLst>
            <pc:docMk/>
            <pc:sldMasterMk cId="209448390" sldId="2147483648"/>
            <pc:sldLayoutMk cId="3610031487" sldId="2147483652"/>
          </pc:sldLayoutMkLst>
        </pc:sldLayoutChg>
        <pc:sldLayoutChg chg="setBg">
          <pc:chgData name="Nicole Maher" userId="85f1d85f-eed1-4480-8085-2fe53b31304a" providerId="ADAL" clId="{93A1F8E7-219F-4035-87AF-9B4D993622F0}" dt="2023-09-06T22:58:28.540" v="14"/>
          <pc:sldLayoutMkLst>
            <pc:docMk/>
            <pc:sldMasterMk cId="209448390" sldId="2147483648"/>
            <pc:sldLayoutMk cId="2869314152" sldId="2147483653"/>
          </pc:sldLayoutMkLst>
        </pc:sldLayoutChg>
        <pc:sldLayoutChg chg="setBg">
          <pc:chgData name="Nicole Maher" userId="85f1d85f-eed1-4480-8085-2fe53b31304a" providerId="ADAL" clId="{93A1F8E7-219F-4035-87AF-9B4D993622F0}" dt="2023-09-06T22:58:28.540" v="14"/>
          <pc:sldLayoutMkLst>
            <pc:docMk/>
            <pc:sldMasterMk cId="209448390" sldId="2147483648"/>
            <pc:sldLayoutMk cId="75737386" sldId="2147483654"/>
          </pc:sldLayoutMkLst>
        </pc:sldLayoutChg>
        <pc:sldLayoutChg chg="setBg">
          <pc:chgData name="Nicole Maher" userId="85f1d85f-eed1-4480-8085-2fe53b31304a" providerId="ADAL" clId="{93A1F8E7-219F-4035-87AF-9B4D993622F0}" dt="2023-09-06T22:58:28.540" v="14"/>
          <pc:sldLayoutMkLst>
            <pc:docMk/>
            <pc:sldMasterMk cId="209448390" sldId="2147483648"/>
            <pc:sldLayoutMk cId="3676971221" sldId="2147483655"/>
          </pc:sldLayoutMkLst>
        </pc:sldLayoutChg>
        <pc:sldLayoutChg chg="setBg">
          <pc:chgData name="Nicole Maher" userId="85f1d85f-eed1-4480-8085-2fe53b31304a" providerId="ADAL" clId="{93A1F8E7-219F-4035-87AF-9B4D993622F0}" dt="2023-09-06T22:58:28.540" v="14"/>
          <pc:sldLayoutMkLst>
            <pc:docMk/>
            <pc:sldMasterMk cId="209448390" sldId="2147483648"/>
            <pc:sldLayoutMk cId="2116567402" sldId="2147483656"/>
          </pc:sldLayoutMkLst>
        </pc:sldLayoutChg>
        <pc:sldLayoutChg chg="setBg">
          <pc:chgData name="Nicole Maher" userId="85f1d85f-eed1-4480-8085-2fe53b31304a" providerId="ADAL" clId="{93A1F8E7-219F-4035-87AF-9B4D993622F0}" dt="2023-09-06T22:58:28.540" v="14"/>
          <pc:sldLayoutMkLst>
            <pc:docMk/>
            <pc:sldMasterMk cId="209448390" sldId="2147483648"/>
            <pc:sldLayoutMk cId="1577257328" sldId="2147483657"/>
          </pc:sldLayoutMkLst>
        </pc:sldLayoutChg>
        <pc:sldLayoutChg chg="setBg">
          <pc:chgData name="Nicole Maher" userId="85f1d85f-eed1-4480-8085-2fe53b31304a" providerId="ADAL" clId="{93A1F8E7-219F-4035-87AF-9B4D993622F0}" dt="2023-09-06T22:58:28.540" v="14"/>
          <pc:sldLayoutMkLst>
            <pc:docMk/>
            <pc:sldMasterMk cId="209448390" sldId="2147483648"/>
            <pc:sldLayoutMk cId="4233728930" sldId="2147483658"/>
          </pc:sldLayoutMkLst>
        </pc:sldLayoutChg>
        <pc:sldLayoutChg chg="setBg">
          <pc:chgData name="Nicole Maher" userId="85f1d85f-eed1-4480-8085-2fe53b31304a" providerId="ADAL" clId="{93A1F8E7-219F-4035-87AF-9B4D993622F0}" dt="2023-09-06T22:58:28.540" v="14"/>
          <pc:sldLayoutMkLst>
            <pc:docMk/>
            <pc:sldMasterMk cId="209448390" sldId="2147483648"/>
            <pc:sldLayoutMk cId="56683995" sldId="2147483659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.xlsm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1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593078642947401"/>
          <c:y val="5.0894625833080097E-2"/>
          <c:w val="0.71719062894915897"/>
          <c:h val="0.838280072224283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63616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F7-4E54-81D7-A47A0B59411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9D697B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F7-4E54-81D7-A47A0B59411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CABAD9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F7-4E54-81D7-A47A0B5941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77172560"/>
        <c:axId val="-277170784"/>
      </c:barChart>
      <c:catAx>
        <c:axId val="-2771725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en-US"/>
          </a:p>
        </c:txPr>
        <c:crossAx val="-277170784"/>
        <c:crosses val="autoZero"/>
        <c:auto val="1"/>
        <c:lblAlgn val="ctr"/>
        <c:lblOffset val="100"/>
        <c:noMultiLvlLbl val="0"/>
      </c:catAx>
      <c:valAx>
        <c:axId val="-27717078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-277172560"/>
        <c:crosses val="autoZero"/>
        <c:crossBetween val="between"/>
      </c:valAx>
      <c:spPr>
        <a:noFill/>
        <a:ln w="25402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655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655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655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overlay val="0"/>
      <c:txPr>
        <a:bodyPr/>
        <a:lstStyle/>
        <a:p>
          <a:pPr>
            <a:defRPr>
              <a:solidFill>
                <a:schemeClr val="tx1"/>
              </a:solidFill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593078642947401"/>
          <c:y val="5.0894625833080097E-2"/>
          <c:w val="0.71719062894915897"/>
          <c:h val="0.838280072224283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63616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F1-4D99-B658-CBA7C4AC7CD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9D697B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F1-4D99-B658-CBA7C4AC7CD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CABAD9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F1-4D99-B658-CBA7C4AC7C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67863616"/>
        <c:axId val="-284879936"/>
      </c:barChart>
      <c:catAx>
        <c:axId val="-2678636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en-US"/>
          </a:p>
        </c:txPr>
        <c:crossAx val="-284879936"/>
        <c:crosses val="autoZero"/>
        <c:auto val="1"/>
        <c:lblAlgn val="ctr"/>
        <c:lblOffset val="100"/>
        <c:noMultiLvlLbl val="0"/>
      </c:catAx>
      <c:valAx>
        <c:axId val="-28487993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636161"/>
                </a:solidFill>
              </a:defRPr>
            </a:pPr>
            <a:endParaRPr lang="en-US"/>
          </a:p>
        </c:txPr>
        <c:crossAx val="-267863616"/>
        <c:crosses val="autoZero"/>
        <c:crossBetween val="between"/>
      </c:valAx>
      <c:spPr>
        <a:noFill/>
        <a:ln w="25402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655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655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655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overlay val="0"/>
      <c:txPr>
        <a:bodyPr/>
        <a:lstStyle/>
        <a:p>
          <a:pPr>
            <a:defRPr>
              <a:solidFill>
                <a:schemeClr val="tx1"/>
              </a:solidFill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C161C-CBD2-4BA2-B75B-EECC5C043F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F642C0-9E70-4E94-8C0A-167ABDD7D8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F15608-3A60-4688-9564-5C54BE139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3B88-905B-48BA-8EC4-205F7E8F21D1}" type="datetimeFigureOut">
              <a:rPr lang="en-AU" smtClean="0"/>
              <a:t>7/09/2023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9CA0B9-D742-4183-BB31-AB7E05ECA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4165E5-B80C-4A31-B3D8-E1136F76C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4229-E055-4E2C-97AC-72118FC5BF9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8571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3227B-D040-4085-BDA1-493E70611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E6C21-27E6-4BBB-9D2A-3FBFA37635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63EBEC-2C58-4151-9CC1-59C21F9CC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3B88-905B-48BA-8EC4-205F7E8F21D1}" type="datetimeFigureOut">
              <a:rPr lang="en-AU" smtClean="0"/>
              <a:t>7/09/2023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7DE07-0409-45D1-A554-041C5DE41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E9756-A0D0-4ABC-BB94-17F9C217C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4229-E055-4E2C-97AC-72118FC5BF9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33728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A960A0-85DD-44A2-9E95-5F3C946FC8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3B0F7B-ACDC-45F5-BC1C-553899CA4F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A0283-9284-4086-80CF-7E6C395D1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3B88-905B-48BA-8EC4-205F7E8F21D1}" type="datetimeFigureOut">
              <a:rPr lang="en-AU" smtClean="0"/>
              <a:t>7/09/2023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711D4C-C8A5-4CBB-9293-3FC367EAD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38D928-3D66-460A-994B-8DBE8AE0C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4229-E055-4E2C-97AC-72118FC5BF9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6683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71113-5B7D-4AC9-BEA9-152C02A94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97CB6-9A3B-40AE-BF73-5F00CD896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BD6D5E-BCE4-46FD-ABB4-06EE37EC6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3B88-905B-48BA-8EC4-205F7E8F21D1}" type="datetimeFigureOut">
              <a:rPr lang="en-AU" smtClean="0"/>
              <a:t>7/09/2023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694AE9-D585-472F-8660-44F2565E9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CA4CC-24CC-4E34-A520-58634B1BF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4229-E055-4E2C-97AC-72118FC5BF9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00083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C15F8-B4D5-455D-B92D-DE03314B0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87DF3F-38A2-4FF5-B7A9-6EE8B71DB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225D06-9B76-4856-90E8-300A55E11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3B88-905B-48BA-8EC4-205F7E8F21D1}" type="datetimeFigureOut">
              <a:rPr lang="en-AU" smtClean="0"/>
              <a:t>7/09/2023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D06342-6E6D-40E4-8201-62FC08285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EFF7C-73E9-443B-890D-F07A73C27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4229-E055-4E2C-97AC-72118FC5BF9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6443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3684E-1859-4AE8-B5F6-9872AC571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A5272-6E18-4819-9154-8E855FE320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1F4D2-6722-478B-89DB-0A6F9A68DF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53A206-4DAB-4691-AA7A-8CA3BEDF9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3B88-905B-48BA-8EC4-205F7E8F21D1}" type="datetimeFigureOut">
              <a:rPr lang="en-AU" smtClean="0"/>
              <a:t>7/09/2023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D64E4D-8525-47D3-815A-3B70A1A4D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DDD60C-F106-454A-BCCA-4572A6D58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4229-E055-4E2C-97AC-72118FC5BF9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10031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67BCE-0E81-473A-ACF8-01AAB14B3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EE1FAA-7B6A-4D5F-9629-712FE9E83F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4D1D45-50D0-4B56-88DF-96E9BC2BFD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C22350-3D10-44D1-BAA1-5B92ABB9E5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8C61B1-681D-470E-A30B-CA39003268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CD57FF-8C4B-4450-A575-DCA33AF38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3B88-905B-48BA-8EC4-205F7E8F21D1}" type="datetimeFigureOut">
              <a:rPr lang="en-AU" smtClean="0"/>
              <a:t>7/09/2023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09014D-4B68-4892-A334-790905704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4BFA72-CEE7-4AF1-A950-5D6F7F266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4229-E055-4E2C-97AC-72118FC5BF9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69314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BEB74-7D4B-47DB-A58B-1A1D0847C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69C113-8274-452C-AA40-A6104EC54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3B88-905B-48BA-8EC4-205F7E8F21D1}" type="datetimeFigureOut">
              <a:rPr lang="en-AU" smtClean="0"/>
              <a:t>7/09/2023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4EF341-D661-49AD-9281-C73E5487F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21EED8-15EC-4011-AC9D-563F48390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4229-E055-4E2C-97AC-72118FC5BF9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5737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732FAE-8896-4BDD-B389-3D2DF1F97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3B88-905B-48BA-8EC4-205F7E8F21D1}" type="datetimeFigureOut">
              <a:rPr lang="en-AU" smtClean="0"/>
              <a:t>7/09/2023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73470D-D818-43FA-931C-11AF907D3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482EE7-A902-4933-9A22-570804628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4229-E055-4E2C-97AC-72118FC5BF9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6971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7483C-3D33-41B4-BDF5-AC77A8246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59EAB-49E7-4621-AD96-F045D3A1CF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9FFAB6-C574-4BAB-BFC9-2D05EA03D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5B556A-030F-4416-9F22-CAC53F0A7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3B88-905B-48BA-8EC4-205F7E8F21D1}" type="datetimeFigureOut">
              <a:rPr lang="en-AU" smtClean="0"/>
              <a:t>7/09/2023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CC4753-C2BF-41AD-8993-8BF0E30CD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96281-211C-42BD-AF3B-B054FEC20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4229-E055-4E2C-97AC-72118FC5BF9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16567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49792-107F-45A1-AD3B-309BE0E97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30B8FB-F1CD-4D89-AADA-E7D180ACCD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9B7694-4094-4DA3-B92A-9A26E05644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22534F-9FA9-4594-B67F-1E758665D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3B88-905B-48BA-8EC4-205F7E8F21D1}" type="datetimeFigureOut">
              <a:rPr lang="en-AU" smtClean="0"/>
              <a:t>7/09/2023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783EA1-9988-4534-AC4B-1BE4AF429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4358D8-C641-44AF-8243-DB20A7BC2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B4229-E055-4E2C-97AC-72118FC5BF9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77257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DC3D8A-4047-43CC-9370-0FB76C51B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5F2D17-0B4A-4299-8FB3-EBCE0B103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25DD6E-2768-406E-85D3-D8AABD6438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93B88-905B-48BA-8EC4-205F7E8F21D1}" type="datetimeFigureOut">
              <a:rPr lang="en-AU" smtClean="0"/>
              <a:t>7/09/2023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B85254-DE17-407E-B4DA-FA23CC16B0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CFACF9-4B2E-4F16-A19E-F75FC8A122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B4229-E055-4E2C-97AC-72118FC5BF9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9448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EA952B-6E15-4B9F-A7EF-F53EE3824E44}"/>
              </a:ext>
            </a:extLst>
          </p:cNvPr>
          <p:cNvSpPr txBox="1"/>
          <p:nvPr/>
        </p:nvSpPr>
        <p:spPr>
          <a:xfrm>
            <a:off x="316245" y="2718391"/>
            <a:ext cx="606487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Title</a:t>
            </a:r>
            <a:endParaRPr lang="en-US" sz="3200" b="1" dirty="0">
              <a:solidFill>
                <a:schemeClr val="bg1"/>
              </a:solidFill>
            </a:endParaRPr>
          </a:p>
          <a:p>
            <a:endParaRPr lang="en-AU" sz="3200" b="1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3CB5D4-604A-41B0-9699-24080131BD4A}"/>
              </a:ext>
            </a:extLst>
          </p:cNvPr>
          <p:cNvSpPr/>
          <p:nvPr/>
        </p:nvSpPr>
        <p:spPr>
          <a:xfrm>
            <a:off x="316245" y="422541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Authors List</a:t>
            </a:r>
          </a:p>
          <a:p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094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FD412C0-36F4-4201-9285-6D2F8805BA37}"/>
              </a:ext>
            </a:extLst>
          </p:cNvPr>
          <p:cNvSpPr txBox="1">
            <a:spLocks/>
          </p:cNvSpPr>
          <p:nvPr/>
        </p:nvSpPr>
        <p:spPr>
          <a:xfrm>
            <a:off x="415296" y="1234044"/>
            <a:ext cx="10510078" cy="6609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Disclosures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4CD36F9-BD93-40C7-842A-020FBD4E5451}"/>
              </a:ext>
            </a:extLst>
          </p:cNvPr>
          <p:cNvSpPr txBox="1">
            <a:spLocks/>
          </p:cNvSpPr>
          <p:nvPr/>
        </p:nvSpPr>
        <p:spPr>
          <a:xfrm>
            <a:off x="520072" y="2114027"/>
            <a:ext cx="11528426" cy="40624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First bullet point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Second bullet point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Third Bullet point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First sub-bullet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Second sub-bullet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Third sub-bullet</a:t>
            </a:r>
          </a:p>
        </p:txBody>
      </p:sp>
    </p:spTree>
    <p:extLst>
      <p:ext uri="{BB962C8B-B14F-4D97-AF65-F5344CB8AC3E}">
        <p14:creationId xmlns:p14="http://schemas.microsoft.com/office/powerpoint/2010/main" val="846813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6ACD437-A05D-40CE-93CC-3624F709454B}"/>
              </a:ext>
            </a:extLst>
          </p:cNvPr>
          <p:cNvSpPr txBox="1">
            <a:spLocks/>
          </p:cNvSpPr>
          <p:nvPr/>
        </p:nvSpPr>
        <p:spPr>
          <a:xfrm>
            <a:off x="415296" y="1234044"/>
            <a:ext cx="10510078" cy="660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2143517-846A-4325-A70B-A6208E3365F9}"/>
              </a:ext>
            </a:extLst>
          </p:cNvPr>
          <p:cNvSpPr txBox="1">
            <a:spLocks/>
          </p:cNvSpPr>
          <p:nvPr/>
        </p:nvSpPr>
        <p:spPr>
          <a:xfrm>
            <a:off x="520072" y="2114027"/>
            <a:ext cx="4242847" cy="40624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First bullet point</a:t>
            </a: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Second bullet point</a:t>
            </a: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Third Bullet point</a:t>
            </a:r>
          </a:p>
          <a:p>
            <a:pPr lvl="1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First sub-bullet</a:t>
            </a:r>
          </a:p>
          <a:p>
            <a:pPr lvl="1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Second sub-bullet</a:t>
            </a:r>
          </a:p>
          <a:p>
            <a:pPr lvl="1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Third sub-bullet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0FFB5DD-B063-4CB3-A162-E25B959EE7C4}"/>
              </a:ext>
            </a:extLst>
          </p:cNvPr>
          <p:cNvSpPr txBox="1">
            <a:spLocks/>
          </p:cNvSpPr>
          <p:nvPr/>
        </p:nvSpPr>
        <p:spPr bwMode="auto">
          <a:xfrm>
            <a:off x="5032376" y="2124075"/>
            <a:ext cx="6635751" cy="348983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8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bullet point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8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bullet point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8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Bullet point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–"/>
            </a:pPr>
            <a:r>
              <a:rPr lang="en-US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sub-bullet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–"/>
            </a:pPr>
            <a:r>
              <a:rPr lang="en-US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sub-bullet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–"/>
            </a:pPr>
            <a:r>
              <a:rPr lang="en-US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sub-bullet</a:t>
            </a:r>
          </a:p>
        </p:txBody>
      </p:sp>
    </p:spTree>
    <p:extLst>
      <p:ext uri="{BB962C8B-B14F-4D97-AF65-F5344CB8AC3E}">
        <p14:creationId xmlns:p14="http://schemas.microsoft.com/office/powerpoint/2010/main" val="399506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20470CC-59BC-4C7B-9413-515BBF8746E5}"/>
              </a:ext>
            </a:extLst>
          </p:cNvPr>
          <p:cNvSpPr txBox="1">
            <a:spLocks/>
          </p:cNvSpPr>
          <p:nvPr/>
        </p:nvSpPr>
        <p:spPr>
          <a:xfrm>
            <a:off x="415296" y="1234044"/>
            <a:ext cx="10510078" cy="660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  <p:pic>
        <p:nvPicPr>
          <p:cNvPr id="5" name="Picture 2" descr="Screenshot 2014-02-21 12.09.14.png">
            <a:extLst>
              <a:ext uri="{FF2B5EF4-FFF2-40B4-BE49-F238E27FC236}">
                <a16:creationId xmlns:a16="http://schemas.microsoft.com/office/drawing/2014/main" id="{9BCA27A2-1063-45DD-A471-43349CA0E82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275" y="2121960"/>
            <a:ext cx="4387851" cy="389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Screenshot 2014-02-21 12.20.46.png">
            <a:extLst>
              <a:ext uri="{FF2B5EF4-FFF2-40B4-BE49-F238E27FC236}">
                <a16:creationId xmlns:a16="http://schemas.microsoft.com/office/drawing/2014/main" id="{99B3C6AF-D58F-44A0-B448-854E732E3F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9360" y="2121959"/>
            <a:ext cx="6489700" cy="3875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5564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3F02C9-0102-417F-A801-010B6E5F2999}"/>
              </a:ext>
            </a:extLst>
          </p:cNvPr>
          <p:cNvSpPr txBox="1">
            <a:spLocks/>
          </p:cNvSpPr>
          <p:nvPr/>
        </p:nvSpPr>
        <p:spPr>
          <a:xfrm>
            <a:off x="415296" y="1234044"/>
            <a:ext cx="10510078" cy="660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03592A8C-2C02-4A4E-98FC-DAD55D2C58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6870222"/>
              </p:ext>
            </p:extLst>
          </p:nvPr>
        </p:nvGraphicFramePr>
        <p:xfrm>
          <a:off x="390525" y="1905000"/>
          <a:ext cx="9934575" cy="4352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00951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0C36525-E915-4397-A477-0AE51404025A}"/>
              </a:ext>
            </a:extLst>
          </p:cNvPr>
          <p:cNvSpPr txBox="1">
            <a:spLocks/>
          </p:cNvSpPr>
          <p:nvPr/>
        </p:nvSpPr>
        <p:spPr>
          <a:xfrm>
            <a:off x="415296" y="1234044"/>
            <a:ext cx="10510078" cy="660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60FD670-E90B-46D0-8A5F-07B5B044A7C6}"/>
              </a:ext>
            </a:extLst>
          </p:cNvPr>
          <p:cNvSpPr txBox="1">
            <a:spLocks/>
          </p:cNvSpPr>
          <p:nvPr/>
        </p:nvSpPr>
        <p:spPr bwMode="auto">
          <a:xfrm>
            <a:off x="6641042" y="2110154"/>
            <a:ext cx="5475816" cy="396256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First bullet point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Second bullet point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Third Bullet point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–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First sub-bullet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–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Second sub-bullet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–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Third sub-bullet</a:t>
            </a:r>
          </a:p>
        </p:txBody>
      </p:sp>
      <p:graphicFrame>
        <p:nvGraphicFramePr>
          <p:cNvPr id="9" name="Content Placeholder 5">
            <a:extLst>
              <a:ext uri="{FF2B5EF4-FFF2-40B4-BE49-F238E27FC236}">
                <a16:creationId xmlns:a16="http://schemas.microsoft.com/office/drawing/2014/main" id="{C4747BBC-F329-4B31-95F6-CA2CBBAB2C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4854267"/>
              </p:ext>
            </p:extLst>
          </p:nvPr>
        </p:nvGraphicFramePr>
        <p:xfrm>
          <a:off x="441326" y="2019240"/>
          <a:ext cx="5972719" cy="4076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16621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3017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0977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2b93c63-5ffa-409d-b73f-7a34c37345c1" xsi:nil="true"/>
    <lcf76f155ced4ddcb4097134ff3c332f xmlns="1c05d258-da1c-4d2b-9c4c-1fd5735e4fdd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C979A837E4EA4ABA5CCC55C1AF4A9B" ma:contentTypeVersion="17" ma:contentTypeDescription="Create a new document." ma:contentTypeScope="" ma:versionID="b52b18992641d6730d7faa3030ae4685">
  <xsd:schema xmlns:xsd="http://www.w3.org/2001/XMLSchema" xmlns:xs="http://www.w3.org/2001/XMLSchema" xmlns:p="http://schemas.microsoft.com/office/2006/metadata/properties" xmlns:ns2="1c05d258-da1c-4d2b-9c4c-1fd5735e4fdd" xmlns:ns3="12b93c63-5ffa-409d-b73f-7a34c37345c1" targetNamespace="http://schemas.microsoft.com/office/2006/metadata/properties" ma:root="true" ma:fieldsID="ec8bf7366a59f6ab3dd6352f4af1b33f" ns2:_="" ns3:_="">
    <xsd:import namespace="1c05d258-da1c-4d2b-9c4c-1fd5735e4fdd"/>
    <xsd:import namespace="12b93c63-5ffa-409d-b73f-7a34c37345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05d258-da1c-4d2b-9c4c-1fd5735e4f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f764014-0aed-4e01-b276-5958e443c65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b93c63-5ffa-409d-b73f-7a34c37345c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c047e5d-6003-48dd-b386-f24e8ada7aa7}" ma:internalName="TaxCatchAll" ma:showField="CatchAllData" ma:web="12b93c63-5ffa-409d-b73f-7a34c37345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673A7C1-144D-4AB7-95E8-0850D2B25EB0}">
  <ds:schemaRefs>
    <ds:schemaRef ds:uri="http://schemas.microsoft.com/office/2006/metadata/properties"/>
    <ds:schemaRef ds:uri="http://schemas.microsoft.com/office/infopath/2007/PartnerControls"/>
    <ds:schemaRef ds:uri="12b93c63-5ffa-409d-b73f-7a34c37345c1"/>
    <ds:schemaRef ds:uri="1c05d258-da1c-4d2b-9c4c-1fd5735e4fdd"/>
  </ds:schemaRefs>
</ds:datastoreItem>
</file>

<file path=customXml/itemProps2.xml><?xml version="1.0" encoding="utf-8"?>
<ds:datastoreItem xmlns:ds="http://schemas.openxmlformats.org/officeDocument/2006/customXml" ds:itemID="{B8CCEC3A-3366-430D-A5B3-1078D93F22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c05d258-da1c-4d2b-9c4c-1fd5735e4fdd"/>
    <ds:schemaRef ds:uri="12b93c63-5ffa-409d-b73f-7a34c37345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1EE49D0-6362-407E-AD0B-44AF4F40E1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69</Words>
  <Application>Microsoft Office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Elise Campbell</dc:creator>
  <cp:lastModifiedBy>Nicole Maher</cp:lastModifiedBy>
  <cp:revision>4</cp:revision>
  <dcterms:created xsi:type="dcterms:W3CDTF">2022-07-21T01:40:02Z</dcterms:created>
  <dcterms:modified xsi:type="dcterms:W3CDTF">2023-09-06T22:58:49Z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0x0101006DC979A837E4EA4ABA5CCC55C1AF4A9B</vt:lpwstr>
  </property>
  <property fmtid="{D5CDD505-2E9C-101B-9397-08002B2CF9AE}" pid="3" name="MediaServiceImageTags">
    <vt:lpwstr/>
  </property>
</Properties>
</file>