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7589838" cy="1069816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70">
          <p15:clr>
            <a:srgbClr val="747775"/>
          </p15:clr>
        </p15:guide>
        <p15:guide id="2" pos="239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534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2252" y="48"/>
      </p:cViewPr>
      <p:guideLst>
        <p:guide orient="horz" pos="3370"/>
        <p:guide pos="23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3026" y="685800"/>
            <a:ext cx="2432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2975" y="685800"/>
            <a:ext cx="24320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8718" y="1548715"/>
            <a:ext cx="7071900" cy="4269600"/>
          </a:xfrm>
          <a:prstGeom prst="rect">
            <a:avLst/>
          </a:prstGeom>
        </p:spPr>
        <p:txBody>
          <a:bodyPr spcFirstLastPara="1" wrap="square" lIns="116275" tIns="116275" rIns="116275" bIns="1162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8711" y="5894977"/>
            <a:ext cx="7071900" cy="1648500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8711" y="2300739"/>
            <a:ext cx="7071900" cy="4084200"/>
          </a:xfrm>
          <a:prstGeom prst="rect">
            <a:avLst/>
          </a:prstGeom>
        </p:spPr>
        <p:txBody>
          <a:bodyPr spcFirstLastPara="1" wrap="square" lIns="116275" tIns="116275" rIns="116275" bIns="1162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8711" y="6556625"/>
            <a:ext cx="7071900" cy="2705700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8711" y="4473766"/>
            <a:ext cx="7071900" cy="1750800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8711" y="925652"/>
            <a:ext cx="7071900" cy="1191300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8711" y="2397147"/>
            <a:ext cx="7071900" cy="7106400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8711" y="925652"/>
            <a:ext cx="7071900" cy="1191300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8711" y="2397147"/>
            <a:ext cx="3320100" cy="7106400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010895" y="2397147"/>
            <a:ext cx="3320100" cy="7106400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8711" y="925652"/>
            <a:ext cx="7071900" cy="1191300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8711" y="1155647"/>
            <a:ext cx="2330700" cy="1572000"/>
          </a:xfrm>
          <a:prstGeom prst="rect">
            <a:avLst/>
          </a:prstGeom>
        </p:spPr>
        <p:txBody>
          <a:bodyPr spcFirstLastPara="1" wrap="square" lIns="116275" tIns="116275" rIns="116275" bIns="11627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8711" y="2890367"/>
            <a:ext cx="2330700" cy="6613200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6908" y="936312"/>
            <a:ext cx="5285100" cy="8508900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94763" y="-260"/>
            <a:ext cx="3794700" cy="1069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275" tIns="116275" rIns="116275" bIns="1162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0365" y="2565003"/>
            <a:ext cx="3357600" cy="3083400"/>
          </a:xfrm>
          <a:prstGeom prst="rect">
            <a:avLst/>
          </a:prstGeom>
        </p:spPr>
        <p:txBody>
          <a:bodyPr spcFirstLastPara="1" wrap="square" lIns="116275" tIns="116275" rIns="116275" bIns="1162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0365" y="5830393"/>
            <a:ext cx="3357600" cy="2569200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99788" y="1506075"/>
            <a:ext cx="3184500" cy="7685700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8711" y="8799592"/>
            <a:ext cx="4978800" cy="1258500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8711" y="925652"/>
            <a:ext cx="7071900" cy="119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275" tIns="116275" rIns="116275" bIns="1162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8711" y="2397147"/>
            <a:ext cx="7071900" cy="71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275" tIns="116275" rIns="116275" bIns="116275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E-poster header.jpg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7589525" cy="1073434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3B3DD98-2DDA-9EDD-355B-C0D0B7904083}"/>
              </a:ext>
            </a:extLst>
          </p:cNvPr>
          <p:cNvSpPr txBox="1"/>
          <p:nvPr/>
        </p:nvSpPr>
        <p:spPr>
          <a:xfrm>
            <a:off x="298450" y="1276350"/>
            <a:ext cx="695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>
                <a:solidFill>
                  <a:srgbClr val="D05341"/>
                </a:solidFill>
              </a:rPr>
              <a:t>Poster</a:t>
            </a:r>
            <a:r>
              <a:rPr lang="en-AU" sz="3200" b="1" dirty="0">
                <a:solidFill>
                  <a:srgbClr val="FFFFFF"/>
                </a:solidFill>
              </a:rPr>
              <a:t> </a:t>
            </a:r>
            <a:r>
              <a:rPr lang="en-AU" sz="3200" b="1" dirty="0">
                <a:solidFill>
                  <a:srgbClr val="D05341"/>
                </a:solidFill>
              </a:rPr>
              <a:t>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71E165-878A-6F63-D442-2B72D01282C4}"/>
              </a:ext>
            </a:extLst>
          </p:cNvPr>
          <p:cNvSpPr txBox="1"/>
          <p:nvPr/>
        </p:nvSpPr>
        <p:spPr>
          <a:xfrm>
            <a:off x="331788" y="1804143"/>
            <a:ext cx="6305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i="1" dirty="0">
                <a:solidFill>
                  <a:srgbClr val="D05341"/>
                </a:solidFill>
              </a:rPr>
              <a:t>Authors and Contact details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9BC166-748B-EE3B-2D82-7E574D4FFA92}"/>
              </a:ext>
            </a:extLst>
          </p:cNvPr>
          <p:cNvSpPr txBox="1"/>
          <p:nvPr/>
        </p:nvSpPr>
        <p:spPr>
          <a:xfrm>
            <a:off x="315119" y="2372853"/>
            <a:ext cx="6926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D05341"/>
                </a:solidFill>
              </a:rPr>
              <a:t>Background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3AA1AA-984C-7D5E-C3A4-A4B1FD6E93C3}"/>
              </a:ext>
            </a:extLst>
          </p:cNvPr>
          <p:cNvSpPr txBox="1"/>
          <p:nvPr/>
        </p:nvSpPr>
        <p:spPr>
          <a:xfrm>
            <a:off x="315119" y="2762068"/>
            <a:ext cx="66369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At </a:t>
            </a:r>
            <a:r>
              <a:rPr lang="en-AU" sz="1100" dirty="0" err="1"/>
              <a:t>vero</a:t>
            </a:r>
            <a:r>
              <a:rPr lang="en-AU" sz="1100" dirty="0"/>
              <a:t> </a:t>
            </a:r>
            <a:r>
              <a:rPr lang="en-AU" sz="1100" dirty="0" err="1"/>
              <a:t>eos</a:t>
            </a:r>
            <a:r>
              <a:rPr lang="en-AU" sz="1100" dirty="0"/>
              <a:t> et </a:t>
            </a:r>
            <a:r>
              <a:rPr lang="en-AU" sz="1100" dirty="0" err="1"/>
              <a:t>accusamus</a:t>
            </a:r>
            <a:r>
              <a:rPr lang="en-AU" sz="1100" dirty="0"/>
              <a:t> et </a:t>
            </a:r>
            <a:r>
              <a:rPr lang="en-AU" sz="1100" dirty="0" err="1"/>
              <a:t>iusto</a:t>
            </a:r>
            <a:r>
              <a:rPr lang="en-AU" sz="1100" dirty="0"/>
              <a:t> </a:t>
            </a:r>
            <a:r>
              <a:rPr lang="en-AU" sz="1100" dirty="0" err="1"/>
              <a:t>odio</a:t>
            </a:r>
            <a:r>
              <a:rPr lang="en-AU" sz="1100" dirty="0"/>
              <a:t> </a:t>
            </a:r>
            <a:r>
              <a:rPr lang="en-AU" sz="1100" dirty="0" err="1"/>
              <a:t>dignissimos</a:t>
            </a:r>
            <a:r>
              <a:rPr lang="en-AU" sz="1100" dirty="0"/>
              <a:t> </a:t>
            </a:r>
            <a:r>
              <a:rPr lang="en-AU" sz="1100" dirty="0" err="1"/>
              <a:t>ducimus</a:t>
            </a:r>
            <a:r>
              <a:rPr lang="en-AU" sz="1100" dirty="0"/>
              <a:t> qui </a:t>
            </a:r>
            <a:r>
              <a:rPr lang="en-AU" sz="1100" dirty="0" err="1"/>
              <a:t>blanditiis</a:t>
            </a:r>
            <a:r>
              <a:rPr lang="en-AU" sz="1100" dirty="0"/>
              <a:t> </a:t>
            </a:r>
            <a:r>
              <a:rPr lang="en-AU" sz="1100" dirty="0" err="1"/>
              <a:t>praesentium</a:t>
            </a:r>
            <a:r>
              <a:rPr lang="en-AU" sz="1100" dirty="0"/>
              <a:t> </a:t>
            </a:r>
            <a:r>
              <a:rPr lang="en-AU" sz="1100" dirty="0" err="1"/>
              <a:t>voluptatum</a:t>
            </a:r>
            <a:r>
              <a:rPr lang="en-AU" sz="1100" dirty="0"/>
              <a:t> </a:t>
            </a:r>
            <a:r>
              <a:rPr lang="en-AU" sz="1100" dirty="0" err="1"/>
              <a:t>deleniti</a:t>
            </a:r>
            <a:r>
              <a:rPr lang="en-AU" sz="1100" dirty="0"/>
              <a:t> </a:t>
            </a:r>
            <a:r>
              <a:rPr lang="en-AU" sz="1100" dirty="0" err="1"/>
              <a:t>atque</a:t>
            </a:r>
            <a:r>
              <a:rPr lang="en-AU" sz="1100" dirty="0"/>
              <a:t> </a:t>
            </a:r>
            <a:r>
              <a:rPr lang="en-AU" sz="1100" dirty="0" err="1"/>
              <a:t>corrupti</a:t>
            </a:r>
            <a:r>
              <a:rPr lang="en-AU" sz="1100" dirty="0"/>
              <a:t> quos </a:t>
            </a:r>
            <a:r>
              <a:rPr lang="en-AU" sz="1100" dirty="0" err="1"/>
              <a:t>dolores</a:t>
            </a:r>
            <a:r>
              <a:rPr lang="en-AU" sz="1100" dirty="0"/>
              <a:t> et </a:t>
            </a:r>
            <a:r>
              <a:rPr lang="en-AU" sz="1100" dirty="0" err="1"/>
              <a:t>quas</a:t>
            </a:r>
            <a:r>
              <a:rPr lang="en-AU" sz="1100" dirty="0"/>
              <a:t> </a:t>
            </a:r>
            <a:r>
              <a:rPr lang="en-AU" sz="1100" dirty="0" err="1"/>
              <a:t>molestias</a:t>
            </a:r>
            <a:r>
              <a:rPr lang="en-AU" sz="1100" dirty="0"/>
              <a:t> </a:t>
            </a:r>
            <a:r>
              <a:rPr lang="en-AU" sz="1100" dirty="0" err="1"/>
              <a:t>excepturi</a:t>
            </a:r>
            <a:r>
              <a:rPr lang="en-AU" sz="1100" dirty="0"/>
              <a:t> </a:t>
            </a:r>
            <a:r>
              <a:rPr lang="en-AU" sz="1100" dirty="0" err="1"/>
              <a:t>sint</a:t>
            </a:r>
            <a:r>
              <a:rPr lang="en-AU" sz="1100" dirty="0"/>
              <a:t> </a:t>
            </a:r>
            <a:r>
              <a:rPr lang="en-AU" sz="1100" dirty="0" err="1"/>
              <a:t>occaecati</a:t>
            </a:r>
            <a:r>
              <a:rPr lang="en-AU" sz="1100" dirty="0"/>
              <a:t> </a:t>
            </a:r>
            <a:r>
              <a:rPr lang="en-AU" sz="1100" dirty="0" err="1"/>
              <a:t>cupiditate</a:t>
            </a:r>
            <a:r>
              <a:rPr lang="en-AU" sz="1100" dirty="0"/>
              <a:t> non provident, </a:t>
            </a:r>
            <a:r>
              <a:rPr lang="en-AU" sz="1100" dirty="0" err="1"/>
              <a:t>similique</a:t>
            </a:r>
            <a:r>
              <a:rPr lang="en-AU" sz="1100" dirty="0"/>
              <a:t> sunt in culpa qui </a:t>
            </a:r>
            <a:r>
              <a:rPr lang="en-AU" sz="1100" dirty="0" err="1"/>
              <a:t>officia</a:t>
            </a:r>
            <a:r>
              <a:rPr lang="en-AU" sz="1100" dirty="0"/>
              <a:t> </a:t>
            </a:r>
            <a:r>
              <a:rPr lang="en-AU" sz="1100" dirty="0" err="1"/>
              <a:t>deserunt</a:t>
            </a:r>
            <a:r>
              <a:rPr lang="en-AU" sz="1100" dirty="0"/>
              <a:t> </a:t>
            </a:r>
            <a:r>
              <a:rPr lang="en-AU" sz="1100" dirty="0" err="1"/>
              <a:t>mollitia</a:t>
            </a:r>
            <a:r>
              <a:rPr lang="en-AU" sz="1100" dirty="0"/>
              <a:t> animi, id </a:t>
            </a:r>
            <a:r>
              <a:rPr lang="en-AU" sz="1100" dirty="0" err="1"/>
              <a:t>est</a:t>
            </a:r>
            <a:r>
              <a:rPr lang="en-AU" sz="1100" dirty="0"/>
              <a:t> </a:t>
            </a:r>
            <a:r>
              <a:rPr lang="en-AU" sz="1100" dirty="0" err="1"/>
              <a:t>laborum</a:t>
            </a:r>
            <a:r>
              <a:rPr lang="en-AU" sz="1100" dirty="0"/>
              <a:t> et </a:t>
            </a:r>
            <a:r>
              <a:rPr lang="en-AU" sz="1100" dirty="0" err="1"/>
              <a:t>dolorum</a:t>
            </a:r>
            <a:r>
              <a:rPr lang="en-AU" sz="1100" dirty="0"/>
              <a:t> </a:t>
            </a:r>
            <a:r>
              <a:rPr lang="en-AU" sz="1100" dirty="0" err="1"/>
              <a:t>fuga</a:t>
            </a:r>
            <a:r>
              <a:rPr lang="en-AU" sz="1100" dirty="0"/>
              <a:t>. Et </a:t>
            </a:r>
            <a:r>
              <a:rPr lang="en-AU" sz="1100" dirty="0" err="1"/>
              <a:t>harum</a:t>
            </a:r>
            <a:r>
              <a:rPr lang="en-AU" sz="1100" dirty="0"/>
              <a:t> </a:t>
            </a:r>
            <a:r>
              <a:rPr lang="en-AU" sz="1100" dirty="0" err="1"/>
              <a:t>quidem</a:t>
            </a:r>
            <a:r>
              <a:rPr lang="en-AU" sz="1100" dirty="0"/>
              <a:t> rerum facilis </a:t>
            </a:r>
            <a:r>
              <a:rPr lang="en-AU" sz="1100" dirty="0" err="1"/>
              <a:t>est</a:t>
            </a:r>
            <a:r>
              <a:rPr lang="en-AU" sz="1100" dirty="0"/>
              <a:t> et </a:t>
            </a:r>
            <a:r>
              <a:rPr lang="en-AU" sz="1100" dirty="0" err="1"/>
              <a:t>expedita</a:t>
            </a:r>
            <a:r>
              <a:rPr lang="en-AU" sz="1100" dirty="0"/>
              <a:t> </a:t>
            </a:r>
            <a:r>
              <a:rPr lang="en-AU" sz="1100" dirty="0" err="1"/>
              <a:t>distinctio</a:t>
            </a:r>
            <a:r>
              <a:rPr lang="en-AU" sz="1100" dirty="0"/>
              <a:t>. Nam libero tempore, cum </a:t>
            </a:r>
            <a:r>
              <a:rPr lang="en-AU" sz="1100" dirty="0" err="1"/>
              <a:t>soluta</a:t>
            </a:r>
            <a:r>
              <a:rPr lang="en-AU" sz="1100" dirty="0"/>
              <a:t> nobis </a:t>
            </a:r>
            <a:r>
              <a:rPr lang="en-AU" sz="1100" dirty="0" err="1"/>
              <a:t>est</a:t>
            </a:r>
            <a:r>
              <a:rPr lang="en-AU" sz="1100" dirty="0"/>
              <a:t> </a:t>
            </a:r>
            <a:r>
              <a:rPr lang="en-AU" sz="1100" dirty="0" err="1"/>
              <a:t>eligendi</a:t>
            </a:r>
            <a:r>
              <a:rPr lang="en-AU" sz="1100" dirty="0"/>
              <a:t> </a:t>
            </a:r>
            <a:r>
              <a:rPr lang="en-AU" sz="1100" dirty="0" err="1"/>
              <a:t>optio</a:t>
            </a:r>
            <a:r>
              <a:rPr lang="en-AU" sz="1100" dirty="0"/>
              <a:t> </a:t>
            </a:r>
            <a:r>
              <a:rPr lang="en-AU" sz="1100" dirty="0" err="1"/>
              <a:t>cumque</a:t>
            </a:r>
            <a:r>
              <a:rPr lang="en-AU" sz="1100" dirty="0"/>
              <a:t> nihil </a:t>
            </a:r>
            <a:r>
              <a:rPr lang="en-AU" sz="1100" dirty="0" err="1"/>
              <a:t>impedit</a:t>
            </a:r>
            <a:r>
              <a:rPr lang="en-AU" sz="1100" dirty="0"/>
              <a:t> quo minus id quod </a:t>
            </a:r>
            <a:r>
              <a:rPr lang="en-AU" sz="1100" dirty="0" err="1"/>
              <a:t>maxime</a:t>
            </a:r>
            <a:r>
              <a:rPr lang="en-AU" sz="1100" dirty="0"/>
              <a:t> </a:t>
            </a:r>
            <a:r>
              <a:rPr lang="en-AU" sz="1100" dirty="0" err="1"/>
              <a:t>placeat</a:t>
            </a:r>
            <a:r>
              <a:rPr lang="en-AU" sz="1100" dirty="0"/>
              <a:t> </a:t>
            </a:r>
            <a:r>
              <a:rPr lang="en-AU" sz="1100" dirty="0" err="1"/>
              <a:t>facere</a:t>
            </a:r>
            <a:r>
              <a:rPr lang="en-AU" sz="1100" dirty="0"/>
              <a:t> </a:t>
            </a:r>
            <a:r>
              <a:rPr lang="en-AU" sz="1100" dirty="0" err="1"/>
              <a:t>possimus</a:t>
            </a:r>
            <a:r>
              <a:rPr lang="en-AU" sz="1100" dirty="0"/>
              <a:t>, </a:t>
            </a:r>
            <a:r>
              <a:rPr lang="en-AU" sz="1100" dirty="0" err="1"/>
              <a:t>omnis</a:t>
            </a:r>
            <a:r>
              <a:rPr lang="en-AU" sz="1100" dirty="0"/>
              <a:t> </a:t>
            </a:r>
            <a:r>
              <a:rPr lang="en-AU" sz="1100" dirty="0" err="1"/>
              <a:t>voluptas</a:t>
            </a:r>
            <a:r>
              <a:rPr lang="en-AU" sz="1100" dirty="0"/>
              <a:t> </a:t>
            </a:r>
            <a:r>
              <a:rPr lang="en-AU" sz="1100" dirty="0" err="1"/>
              <a:t>assumenda</a:t>
            </a:r>
            <a:r>
              <a:rPr lang="en-AU" sz="1100" dirty="0"/>
              <a:t> </a:t>
            </a:r>
            <a:r>
              <a:rPr lang="en-AU" sz="1100" dirty="0" err="1"/>
              <a:t>est</a:t>
            </a:r>
            <a:r>
              <a:rPr lang="en-AU" sz="1100" dirty="0"/>
              <a:t>, </a:t>
            </a:r>
            <a:r>
              <a:rPr lang="en-AU" sz="1100" dirty="0" err="1"/>
              <a:t>omnis</a:t>
            </a:r>
            <a:r>
              <a:rPr lang="en-AU" sz="1100" dirty="0"/>
              <a:t> </a:t>
            </a:r>
            <a:r>
              <a:rPr lang="en-AU" sz="1100" dirty="0" err="1"/>
              <a:t>dolor</a:t>
            </a:r>
            <a:r>
              <a:rPr lang="en-AU" sz="1100" dirty="0"/>
              <a:t> </a:t>
            </a:r>
            <a:r>
              <a:rPr lang="en-AU" sz="1100" dirty="0" err="1"/>
              <a:t>repellendus</a:t>
            </a:r>
            <a:r>
              <a:rPr lang="en-AU" sz="1100" dirty="0"/>
              <a:t>. </a:t>
            </a:r>
            <a:r>
              <a:rPr lang="en-AU" sz="1100" dirty="0" err="1"/>
              <a:t>Temporibus</a:t>
            </a:r>
            <a:r>
              <a:rPr lang="en-AU" sz="1100" dirty="0"/>
              <a:t> autem </a:t>
            </a:r>
            <a:r>
              <a:rPr lang="en-AU" sz="1100" dirty="0" err="1"/>
              <a:t>quibusdam</a:t>
            </a:r>
            <a:r>
              <a:rPr lang="en-AU" sz="1100" dirty="0"/>
              <a:t> et </a:t>
            </a:r>
            <a:r>
              <a:rPr lang="en-AU" sz="1100" dirty="0" err="1"/>
              <a:t>aut</a:t>
            </a:r>
            <a:r>
              <a:rPr lang="en-AU" sz="1100" dirty="0"/>
              <a:t> </a:t>
            </a:r>
            <a:r>
              <a:rPr lang="en-AU" sz="1100" dirty="0" err="1"/>
              <a:t>officiis</a:t>
            </a:r>
            <a:r>
              <a:rPr lang="en-AU" sz="1100" dirty="0"/>
              <a:t>​ </a:t>
            </a:r>
          </a:p>
        </p:txBody>
      </p:sp>
      <p:pic>
        <p:nvPicPr>
          <p:cNvPr id="1026" name="Picture 2" descr="A close up of a blue object&#10;&#10;Description automatically generated">
            <a:extLst>
              <a:ext uri="{FF2B5EF4-FFF2-40B4-BE49-F238E27FC236}">
                <a16:creationId xmlns:a16="http://schemas.microsoft.com/office/drawing/2014/main" id="{95B361EB-757E-6F1F-2114-464347D50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85" y="3926734"/>
            <a:ext cx="6636930" cy="2010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10243C-D377-AEB9-052D-6B3E413A1339}"/>
              </a:ext>
            </a:extLst>
          </p:cNvPr>
          <p:cNvSpPr txBox="1"/>
          <p:nvPr/>
        </p:nvSpPr>
        <p:spPr>
          <a:xfrm>
            <a:off x="365811" y="6091934"/>
            <a:ext cx="1277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D05341"/>
                </a:solidFill>
              </a:rPr>
              <a:t>Method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2B519A-FB59-F21D-236E-59CEC5265C96}"/>
              </a:ext>
            </a:extLst>
          </p:cNvPr>
          <p:cNvSpPr txBox="1"/>
          <p:nvPr/>
        </p:nvSpPr>
        <p:spPr>
          <a:xfrm>
            <a:off x="357361" y="6495255"/>
            <a:ext cx="356873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At </a:t>
            </a:r>
            <a:r>
              <a:rPr lang="en-AU" sz="1100" dirty="0" err="1"/>
              <a:t>vero</a:t>
            </a:r>
            <a:r>
              <a:rPr lang="en-AU" sz="1100" dirty="0"/>
              <a:t> </a:t>
            </a:r>
            <a:r>
              <a:rPr lang="en-AU" sz="1100" dirty="0" err="1"/>
              <a:t>eos</a:t>
            </a:r>
            <a:r>
              <a:rPr lang="en-AU" sz="1100" dirty="0"/>
              <a:t> et </a:t>
            </a:r>
            <a:r>
              <a:rPr lang="en-AU" sz="1100" dirty="0" err="1"/>
              <a:t>accusamus</a:t>
            </a:r>
            <a:r>
              <a:rPr lang="en-AU" sz="1100" dirty="0"/>
              <a:t> et </a:t>
            </a:r>
            <a:r>
              <a:rPr lang="en-AU" sz="1100" dirty="0" err="1"/>
              <a:t>iusto</a:t>
            </a:r>
            <a:r>
              <a:rPr lang="en-AU" sz="1100" dirty="0"/>
              <a:t> </a:t>
            </a:r>
            <a:r>
              <a:rPr lang="en-AU" sz="1100" dirty="0" err="1"/>
              <a:t>odio</a:t>
            </a:r>
            <a:r>
              <a:rPr lang="en-AU" sz="1100" dirty="0"/>
              <a:t> </a:t>
            </a:r>
            <a:r>
              <a:rPr lang="en-AU" sz="1100" dirty="0" err="1"/>
              <a:t>dignissimos</a:t>
            </a:r>
            <a:r>
              <a:rPr lang="en-AU" sz="1100" dirty="0"/>
              <a:t> </a:t>
            </a:r>
            <a:r>
              <a:rPr lang="en-AU" sz="1100" dirty="0" err="1"/>
              <a:t>ducimus</a:t>
            </a:r>
            <a:r>
              <a:rPr lang="en-AU" sz="1100" dirty="0"/>
              <a:t> qui </a:t>
            </a:r>
            <a:r>
              <a:rPr lang="en-AU" sz="1100" dirty="0" err="1"/>
              <a:t>blanditiis</a:t>
            </a:r>
            <a:r>
              <a:rPr lang="en-AU" sz="1100" dirty="0"/>
              <a:t> </a:t>
            </a:r>
            <a:r>
              <a:rPr lang="en-AU" sz="1100" dirty="0" err="1"/>
              <a:t>praesentium</a:t>
            </a:r>
            <a:r>
              <a:rPr lang="en-AU" sz="1100" dirty="0"/>
              <a:t> </a:t>
            </a:r>
            <a:r>
              <a:rPr lang="en-AU" sz="1100" dirty="0" err="1"/>
              <a:t>voluptatum</a:t>
            </a:r>
            <a:r>
              <a:rPr lang="en-AU" sz="1100" dirty="0"/>
              <a:t> </a:t>
            </a:r>
            <a:r>
              <a:rPr lang="en-AU" sz="1100" dirty="0" err="1"/>
              <a:t>deleniti</a:t>
            </a:r>
            <a:r>
              <a:rPr lang="en-AU" sz="1100" dirty="0"/>
              <a:t> </a:t>
            </a:r>
            <a:r>
              <a:rPr lang="en-AU" sz="1100" dirty="0" err="1"/>
              <a:t>atque</a:t>
            </a:r>
            <a:r>
              <a:rPr lang="en-AU" sz="1100" dirty="0"/>
              <a:t> </a:t>
            </a:r>
            <a:r>
              <a:rPr lang="en-AU" sz="1100" dirty="0" err="1"/>
              <a:t>corrupti</a:t>
            </a:r>
            <a:r>
              <a:rPr lang="en-AU" sz="1100" dirty="0"/>
              <a:t> quos </a:t>
            </a:r>
            <a:r>
              <a:rPr lang="en-AU" sz="1100" dirty="0" err="1"/>
              <a:t>dolores</a:t>
            </a:r>
            <a:r>
              <a:rPr lang="en-AU" sz="1100" dirty="0"/>
              <a:t> et </a:t>
            </a:r>
            <a:r>
              <a:rPr lang="en-AU" sz="1100" dirty="0" err="1"/>
              <a:t>quas</a:t>
            </a:r>
            <a:r>
              <a:rPr lang="en-AU" sz="1100" dirty="0"/>
              <a:t> </a:t>
            </a:r>
            <a:r>
              <a:rPr lang="en-AU" sz="1100" dirty="0" err="1"/>
              <a:t>molestias</a:t>
            </a:r>
            <a:r>
              <a:rPr lang="en-AU" sz="1100" dirty="0"/>
              <a:t> </a:t>
            </a:r>
            <a:r>
              <a:rPr lang="en-AU" sz="1100" dirty="0" err="1"/>
              <a:t>excepturi</a:t>
            </a:r>
            <a:r>
              <a:rPr lang="en-AU" sz="1100" dirty="0"/>
              <a:t> </a:t>
            </a:r>
            <a:r>
              <a:rPr lang="en-AU" sz="1100" dirty="0" err="1"/>
              <a:t>sint</a:t>
            </a:r>
            <a:r>
              <a:rPr lang="en-AU" sz="1100" dirty="0"/>
              <a:t> </a:t>
            </a:r>
            <a:r>
              <a:rPr lang="en-AU" sz="1100" dirty="0" err="1"/>
              <a:t>occaecati</a:t>
            </a:r>
            <a:r>
              <a:rPr lang="en-AU" sz="1100" dirty="0"/>
              <a:t> </a:t>
            </a:r>
            <a:r>
              <a:rPr lang="en-AU" sz="1100" dirty="0" err="1"/>
              <a:t>cupiditate</a:t>
            </a:r>
            <a:r>
              <a:rPr lang="en-AU" sz="1100" dirty="0"/>
              <a:t> non provident, </a:t>
            </a:r>
            <a:r>
              <a:rPr lang="en-AU" sz="1100" dirty="0" err="1"/>
              <a:t>similique</a:t>
            </a:r>
            <a:r>
              <a:rPr lang="en-AU" sz="1100" dirty="0"/>
              <a:t> sunt in culpa qui </a:t>
            </a:r>
            <a:r>
              <a:rPr lang="en-AU" sz="1100" dirty="0" err="1"/>
              <a:t>officia</a:t>
            </a:r>
            <a:r>
              <a:rPr lang="en-AU" sz="1100" dirty="0"/>
              <a:t> </a:t>
            </a:r>
            <a:r>
              <a:rPr lang="en-AU" sz="1100" dirty="0" err="1"/>
              <a:t>deserunt</a:t>
            </a:r>
            <a:r>
              <a:rPr lang="en-AU" sz="1100" dirty="0"/>
              <a:t> </a:t>
            </a:r>
            <a:r>
              <a:rPr lang="en-AU" sz="1100" dirty="0" err="1"/>
              <a:t>mollitia</a:t>
            </a:r>
            <a:r>
              <a:rPr lang="en-AU" sz="1100" dirty="0"/>
              <a:t> animi, id </a:t>
            </a:r>
            <a:r>
              <a:rPr lang="en-AU" sz="1100" dirty="0" err="1"/>
              <a:t>est</a:t>
            </a:r>
            <a:r>
              <a:rPr lang="en-AU" sz="1100" dirty="0"/>
              <a:t> </a:t>
            </a:r>
            <a:r>
              <a:rPr lang="en-AU" sz="1100" dirty="0" err="1"/>
              <a:t>laborum</a:t>
            </a:r>
            <a:r>
              <a:rPr lang="en-AU" sz="1100" dirty="0"/>
              <a:t> et </a:t>
            </a:r>
            <a:r>
              <a:rPr lang="en-AU" sz="1100" dirty="0" err="1"/>
              <a:t>dolorum</a:t>
            </a:r>
            <a:r>
              <a:rPr lang="en-AU" sz="1100" dirty="0"/>
              <a:t> </a:t>
            </a:r>
            <a:r>
              <a:rPr lang="en-AU" sz="1100" dirty="0" err="1"/>
              <a:t>fuga</a:t>
            </a:r>
            <a:r>
              <a:rPr lang="en-AU" sz="1100" dirty="0"/>
              <a:t>. Et </a:t>
            </a:r>
            <a:r>
              <a:rPr lang="en-AU" sz="1100" dirty="0" err="1"/>
              <a:t>harum</a:t>
            </a:r>
            <a:r>
              <a:rPr lang="en-AU" sz="1100" dirty="0"/>
              <a:t> </a:t>
            </a:r>
            <a:r>
              <a:rPr lang="en-AU" sz="1100" dirty="0" err="1"/>
              <a:t>quidem</a:t>
            </a:r>
            <a:r>
              <a:rPr lang="en-AU" sz="1100" dirty="0"/>
              <a:t> rerum facilis </a:t>
            </a:r>
            <a:r>
              <a:rPr lang="en-AU" sz="1100" dirty="0" err="1"/>
              <a:t>est</a:t>
            </a:r>
            <a:r>
              <a:rPr lang="en-AU" sz="1100" dirty="0"/>
              <a:t> et </a:t>
            </a:r>
            <a:r>
              <a:rPr lang="en-AU" sz="1100" dirty="0" err="1"/>
              <a:t>expedita</a:t>
            </a:r>
            <a:r>
              <a:rPr lang="en-AU" sz="1100" dirty="0"/>
              <a:t> </a:t>
            </a:r>
            <a:r>
              <a:rPr lang="en-AU" sz="1100" dirty="0" err="1"/>
              <a:t>distinctio</a:t>
            </a:r>
            <a:r>
              <a:rPr lang="en-AU" sz="1100" dirty="0"/>
              <a:t>. Nam libero tempore, </a:t>
            </a:r>
            <a:r>
              <a:rPr lang="en-AU" sz="1100" dirty="0" err="1"/>
              <a:t>harum</a:t>
            </a:r>
            <a:r>
              <a:rPr lang="en-AU" sz="1100" dirty="0"/>
              <a:t> </a:t>
            </a:r>
            <a:r>
              <a:rPr lang="en-AU" sz="1100" dirty="0" err="1"/>
              <a:t>quidem</a:t>
            </a:r>
            <a:r>
              <a:rPr lang="en-AU" sz="1100" dirty="0"/>
              <a:t> rerum facilis </a:t>
            </a:r>
            <a:r>
              <a:rPr lang="en-AU" sz="1100" dirty="0" err="1"/>
              <a:t>est</a:t>
            </a:r>
            <a:r>
              <a:rPr lang="en-AU" sz="1100" dirty="0"/>
              <a:t> et </a:t>
            </a:r>
            <a:r>
              <a:rPr lang="en-AU" sz="1100" dirty="0" err="1"/>
              <a:t>expedita</a:t>
            </a:r>
            <a:r>
              <a:rPr lang="en-AU" sz="1100" dirty="0"/>
              <a:t> </a:t>
            </a:r>
            <a:r>
              <a:rPr lang="en-AU" sz="1100" dirty="0" err="1"/>
              <a:t>distinctio</a:t>
            </a:r>
            <a:r>
              <a:rPr lang="en-AU" sz="1100" dirty="0"/>
              <a:t>. Nam libero tempore </a:t>
            </a:r>
            <a:r>
              <a:rPr lang="en-AU" dirty="0"/>
              <a:t>​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B0C05C-6DDB-BAB0-63D4-CF9B734D4C44}"/>
              </a:ext>
            </a:extLst>
          </p:cNvPr>
          <p:cNvSpPr txBox="1"/>
          <p:nvPr/>
        </p:nvSpPr>
        <p:spPr>
          <a:xfrm>
            <a:off x="365811" y="8207915"/>
            <a:ext cx="38356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2400" b="1" dirty="0">
                <a:solidFill>
                  <a:srgbClr val="D05341"/>
                </a:solidFill>
              </a:rPr>
              <a:t>Results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FFF3B1-0BC2-7003-9DBA-F5DC9AAEBACC}"/>
              </a:ext>
            </a:extLst>
          </p:cNvPr>
          <p:cNvSpPr txBox="1"/>
          <p:nvPr/>
        </p:nvSpPr>
        <p:spPr>
          <a:xfrm>
            <a:off x="365811" y="8688589"/>
            <a:ext cx="3560288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100" dirty="0"/>
              <a:t>At </a:t>
            </a:r>
            <a:r>
              <a:rPr lang="en-AU" sz="1100" dirty="0" err="1"/>
              <a:t>vero</a:t>
            </a:r>
            <a:r>
              <a:rPr lang="en-AU" sz="1100" dirty="0"/>
              <a:t> </a:t>
            </a:r>
            <a:r>
              <a:rPr lang="en-AU" sz="1100" dirty="0" err="1"/>
              <a:t>eos</a:t>
            </a:r>
            <a:r>
              <a:rPr lang="en-AU" sz="1100" dirty="0"/>
              <a:t> et </a:t>
            </a:r>
            <a:r>
              <a:rPr lang="en-AU" sz="1100" dirty="0" err="1"/>
              <a:t>accusamus</a:t>
            </a:r>
            <a:r>
              <a:rPr lang="en-AU" sz="1100" dirty="0"/>
              <a:t> et </a:t>
            </a:r>
            <a:r>
              <a:rPr lang="en-AU" sz="1100" dirty="0" err="1"/>
              <a:t>iusto</a:t>
            </a:r>
            <a:r>
              <a:rPr lang="en-AU" sz="1100" dirty="0"/>
              <a:t> </a:t>
            </a:r>
            <a:r>
              <a:rPr lang="en-AU" sz="1100" dirty="0" err="1"/>
              <a:t>odio</a:t>
            </a:r>
            <a:r>
              <a:rPr lang="en-AU" sz="1100" dirty="0"/>
              <a:t> </a:t>
            </a:r>
            <a:r>
              <a:rPr lang="en-AU" sz="1100" dirty="0" err="1"/>
              <a:t>dignissimos</a:t>
            </a:r>
            <a:r>
              <a:rPr lang="en-AU" sz="1100" dirty="0"/>
              <a:t> </a:t>
            </a:r>
            <a:r>
              <a:rPr lang="en-AU" sz="1100" dirty="0" err="1"/>
              <a:t>ducimus</a:t>
            </a:r>
            <a:r>
              <a:rPr lang="en-AU" sz="1100" dirty="0"/>
              <a:t> qui </a:t>
            </a:r>
            <a:r>
              <a:rPr lang="en-AU" sz="1100" dirty="0" err="1"/>
              <a:t>blanditiis</a:t>
            </a:r>
            <a:r>
              <a:rPr lang="en-AU" sz="1100" dirty="0"/>
              <a:t> </a:t>
            </a:r>
            <a:r>
              <a:rPr lang="en-AU" sz="1100" dirty="0" err="1"/>
              <a:t>praesentium</a:t>
            </a:r>
            <a:r>
              <a:rPr lang="en-AU" sz="1100" dirty="0"/>
              <a:t> </a:t>
            </a:r>
            <a:r>
              <a:rPr lang="en-AU" sz="1100" dirty="0" err="1"/>
              <a:t>voluptatum</a:t>
            </a:r>
            <a:r>
              <a:rPr lang="en-AU" sz="1100" dirty="0"/>
              <a:t> </a:t>
            </a:r>
            <a:r>
              <a:rPr lang="en-AU" sz="1100" dirty="0" err="1"/>
              <a:t>deleniti</a:t>
            </a:r>
            <a:r>
              <a:rPr lang="en-AU" sz="1100" dirty="0"/>
              <a:t> </a:t>
            </a:r>
            <a:r>
              <a:rPr lang="en-AU" sz="1100" dirty="0" err="1"/>
              <a:t>atque</a:t>
            </a:r>
            <a:r>
              <a:rPr lang="en-AU" sz="1100" dirty="0"/>
              <a:t> </a:t>
            </a:r>
            <a:r>
              <a:rPr lang="en-AU" sz="1100" dirty="0" err="1"/>
              <a:t>corrupti</a:t>
            </a:r>
            <a:r>
              <a:rPr lang="en-AU" sz="1100" dirty="0"/>
              <a:t> quos </a:t>
            </a:r>
            <a:r>
              <a:rPr lang="en-AU" sz="1100" dirty="0" err="1"/>
              <a:t>dolores</a:t>
            </a:r>
            <a:r>
              <a:rPr lang="en-AU" sz="1100" dirty="0"/>
              <a:t> et </a:t>
            </a:r>
            <a:r>
              <a:rPr lang="en-AU" sz="1100" dirty="0" err="1"/>
              <a:t>quas</a:t>
            </a:r>
            <a:r>
              <a:rPr lang="en-AU" sz="1100" dirty="0"/>
              <a:t> </a:t>
            </a:r>
            <a:r>
              <a:rPr lang="en-AU" sz="1100" dirty="0" err="1"/>
              <a:t>molestias</a:t>
            </a:r>
            <a:r>
              <a:rPr lang="en-AU" sz="1100" dirty="0"/>
              <a:t> </a:t>
            </a:r>
            <a:r>
              <a:rPr lang="en-AU" sz="1100" dirty="0" err="1"/>
              <a:t>excepturi</a:t>
            </a:r>
            <a:r>
              <a:rPr lang="en-AU" sz="1100" dirty="0"/>
              <a:t> </a:t>
            </a:r>
            <a:r>
              <a:rPr lang="en-AU" sz="1100" dirty="0" err="1"/>
              <a:t>sint</a:t>
            </a:r>
            <a:r>
              <a:rPr lang="en-AU" sz="1100" dirty="0"/>
              <a:t> </a:t>
            </a:r>
            <a:r>
              <a:rPr lang="en-AU" sz="1100" dirty="0" err="1"/>
              <a:t>occaecati</a:t>
            </a:r>
            <a:r>
              <a:rPr lang="en-AU" sz="1100" dirty="0"/>
              <a:t> </a:t>
            </a:r>
            <a:r>
              <a:rPr lang="en-AU" sz="1100" dirty="0" err="1"/>
              <a:t>cupiditate</a:t>
            </a:r>
            <a:r>
              <a:rPr lang="en-AU" sz="1100" dirty="0"/>
              <a:t> non provident, </a:t>
            </a:r>
            <a:r>
              <a:rPr lang="en-AU" sz="1100" dirty="0" err="1"/>
              <a:t>similique</a:t>
            </a:r>
            <a:r>
              <a:rPr lang="en-AU" sz="1100" dirty="0"/>
              <a:t> sunt in culpa qui </a:t>
            </a:r>
            <a:r>
              <a:rPr lang="en-AU" sz="1100" dirty="0" err="1"/>
              <a:t>officia</a:t>
            </a:r>
            <a:r>
              <a:rPr lang="en-AU" sz="1100" dirty="0"/>
              <a:t> </a:t>
            </a:r>
            <a:r>
              <a:rPr lang="en-AU" sz="1100" dirty="0" err="1"/>
              <a:t>deserunt</a:t>
            </a:r>
            <a:r>
              <a:rPr lang="en-AU" sz="1100" dirty="0"/>
              <a:t> </a:t>
            </a:r>
            <a:r>
              <a:rPr lang="en-AU" sz="1100" dirty="0" err="1"/>
              <a:t>mollitia</a:t>
            </a:r>
            <a:r>
              <a:rPr lang="en-AU" sz="1100" dirty="0"/>
              <a:t> animi, id </a:t>
            </a:r>
            <a:r>
              <a:rPr lang="en-AU" sz="1100" dirty="0" err="1"/>
              <a:t>est</a:t>
            </a:r>
            <a:r>
              <a:rPr lang="en-AU" sz="1100" dirty="0"/>
              <a:t> </a:t>
            </a:r>
            <a:r>
              <a:rPr lang="en-AU" sz="1100" dirty="0" err="1"/>
              <a:t>laborum</a:t>
            </a:r>
            <a:r>
              <a:rPr lang="en-AU" sz="1100" dirty="0"/>
              <a:t> et </a:t>
            </a:r>
            <a:r>
              <a:rPr lang="en-AU" sz="1100" dirty="0" err="1"/>
              <a:t>dolorum</a:t>
            </a:r>
            <a:r>
              <a:rPr lang="en-AU" sz="1100" dirty="0"/>
              <a:t> </a:t>
            </a:r>
            <a:r>
              <a:rPr lang="en-AU" sz="1100" dirty="0" err="1"/>
              <a:t>fuga</a:t>
            </a:r>
            <a:r>
              <a:rPr lang="en-AU" sz="1100" dirty="0"/>
              <a:t>. Et </a:t>
            </a:r>
            <a:r>
              <a:rPr lang="en-AU" sz="1100" dirty="0" err="1"/>
              <a:t>harum</a:t>
            </a:r>
            <a:r>
              <a:rPr lang="en-AU" sz="1100" dirty="0"/>
              <a:t> </a:t>
            </a:r>
            <a:r>
              <a:rPr lang="en-AU" sz="1100" dirty="0" err="1"/>
              <a:t>quidem</a:t>
            </a:r>
            <a:r>
              <a:rPr lang="en-AU" sz="1100" dirty="0"/>
              <a:t> rerum facilis </a:t>
            </a:r>
            <a:r>
              <a:rPr lang="en-AU" sz="1100" dirty="0" err="1"/>
              <a:t>est</a:t>
            </a:r>
            <a:r>
              <a:rPr lang="en-AU" sz="1100" dirty="0"/>
              <a:t> et </a:t>
            </a:r>
            <a:r>
              <a:rPr lang="en-AU" sz="1100" dirty="0" err="1"/>
              <a:t>expedita</a:t>
            </a:r>
            <a:r>
              <a:rPr lang="en-AU" sz="1100" dirty="0"/>
              <a:t> </a:t>
            </a:r>
            <a:r>
              <a:rPr lang="en-AU" sz="1100" dirty="0" err="1"/>
              <a:t>distinctio</a:t>
            </a:r>
            <a:r>
              <a:rPr lang="en-AU" sz="1100" dirty="0"/>
              <a:t>. Nam libero tempore, </a:t>
            </a:r>
            <a:r>
              <a:rPr lang="en-AU" sz="1100" dirty="0" err="1"/>
              <a:t>harum</a:t>
            </a:r>
            <a:r>
              <a:rPr lang="en-AU" sz="1100" dirty="0"/>
              <a:t> </a:t>
            </a:r>
            <a:r>
              <a:rPr lang="en-AU" sz="1100" dirty="0" err="1"/>
              <a:t>quidem</a:t>
            </a:r>
            <a:r>
              <a:rPr lang="en-AU" sz="1100" dirty="0"/>
              <a:t> rerum facilis </a:t>
            </a:r>
            <a:r>
              <a:rPr lang="en-AU" sz="1100" dirty="0" err="1"/>
              <a:t>est</a:t>
            </a:r>
            <a:r>
              <a:rPr lang="en-AU" sz="1100" dirty="0"/>
              <a:t> et </a:t>
            </a:r>
            <a:r>
              <a:rPr lang="en-AU" sz="1100" dirty="0" err="1"/>
              <a:t>expedita</a:t>
            </a:r>
            <a:r>
              <a:rPr lang="en-AU" sz="1100" dirty="0"/>
              <a:t> </a:t>
            </a:r>
            <a:r>
              <a:rPr lang="en-AU" sz="1100" dirty="0" err="1"/>
              <a:t>distinctio</a:t>
            </a:r>
            <a:r>
              <a:rPr lang="en-AU" sz="1100" dirty="0"/>
              <a:t>. Nam libero tempore </a:t>
            </a:r>
            <a:r>
              <a:rPr lang="en-AU" dirty="0"/>
              <a:t>​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07B33BC-5D10-7A24-2BDD-5DE2E4172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549" y="6091935"/>
            <a:ext cx="3338122" cy="2065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6AD16D9-D295-5453-4F1F-5B93B3941A67}"/>
              </a:ext>
            </a:extLst>
          </p:cNvPr>
          <p:cNvSpPr txBox="1"/>
          <p:nvPr/>
        </p:nvSpPr>
        <p:spPr>
          <a:xfrm>
            <a:off x="3926099" y="8188906"/>
            <a:ext cx="38356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2400" b="1" dirty="0">
                <a:solidFill>
                  <a:srgbClr val="D05341"/>
                </a:solidFill>
              </a:rPr>
              <a:t>Conclusion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88C4D4-9E2E-60BA-B065-459C2303BDA6}"/>
              </a:ext>
            </a:extLst>
          </p:cNvPr>
          <p:cNvSpPr txBox="1"/>
          <p:nvPr/>
        </p:nvSpPr>
        <p:spPr>
          <a:xfrm>
            <a:off x="3934549" y="8608008"/>
            <a:ext cx="342926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100" dirty="0"/>
              <a:t>At </a:t>
            </a:r>
            <a:r>
              <a:rPr lang="en-AU" sz="1100" dirty="0" err="1"/>
              <a:t>vero</a:t>
            </a:r>
            <a:r>
              <a:rPr lang="en-AU" sz="1100" dirty="0"/>
              <a:t> </a:t>
            </a:r>
            <a:r>
              <a:rPr lang="en-AU" sz="1100" dirty="0" err="1"/>
              <a:t>eos</a:t>
            </a:r>
            <a:r>
              <a:rPr lang="en-AU" sz="1100" dirty="0"/>
              <a:t> et </a:t>
            </a:r>
            <a:r>
              <a:rPr lang="en-AU" sz="1100" dirty="0" err="1"/>
              <a:t>accusamus</a:t>
            </a:r>
            <a:r>
              <a:rPr lang="en-AU" sz="1100" dirty="0"/>
              <a:t> et </a:t>
            </a:r>
            <a:r>
              <a:rPr lang="en-AU" sz="1100" dirty="0" err="1"/>
              <a:t>iusto</a:t>
            </a:r>
            <a:r>
              <a:rPr lang="en-AU" sz="1100" dirty="0"/>
              <a:t> </a:t>
            </a:r>
            <a:r>
              <a:rPr lang="en-AU" sz="1100" dirty="0" err="1"/>
              <a:t>odio</a:t>
            </a:r>
            <a:r>
              <a:rPr lang="en-AU" sz="1100" dirty="0"/>
              <a:t> </a:t>
            </a:r>
            <a:r>
              <a:rPr lang="en-AU" sz="1100" dirty="0" err="1"/>
              <a:t>dignissimos</a:t>
            </a:r>
            <a:r>
              <a:rPr lang="en-AU" sz="1100" dirty="0"/>
              <a:t> </a:t>
            </a:r>
            <a:r>
              <a:rPr lang="en-AU" sz="1100" dirty="0" err="1"/>
              <a:t>ducimus</a:t>
            </a:r>
            <a:r>
              <a:rPr lang="en-AU" sz="1100" dirty="0"/>
              <a:t> qui </a:t>
            </a:r>
            <a:r>
              <a:rPr lang="en-AU" sz="1100" dirty="0" err="1"/>
              <a:t>blanditiis</a:t>
            </a:r>
            <a:r>
              <a:rPr lang="en-AU" sz="1100" dirty="0"/>
              <a:t> </a:t>
            </a:r>
            <a:r>
              <a:rPr lang="en-AU" sz="1100" dirty="0" err="1"/>
              <a:t>praesentium</a:t>
            </a:r>
            <a:r>
              <a:rPr lang="en-AU" sz="1100" dirty="0"/>
              <a:t> </a:t>
            </a:r>
            <a:r>
              <a:rPr lang="en-AU" sz="1100" dirty="0" err="1"/>
              <a:t>voluptatum</a:t>
            </a:r>
            <a:r>
              <a:rPr lang="en-AU" sz="1100" dirty="0"/>
              <a:t> </a:t>
            </a:r>
            <a:r>
              <a:rPr lang="en-AU" sz="1100" dirty="0" err="1"/>
              <a:t>deleniti</a:t>
            </a:r>
            <a:r>
              <a:rPr lang="en-AU" sz="1100" dirty="0"/>
              <a:t> </a:t>
            </a:r>
            <a:r>
              <a:rPr lang="en-AU" sz="1100" dirty="0" err="1"/>
              <a:t>atque</a:t>
            </a:r>
            <a:r>
              <a:rPr lang="en-AU" sz="1100" dirty="0"/>
              <a:t> </a:t>
            </a:r>
            <a:r>
              <a:rPr lang="en-AU" sz="1100" dirty="0" err="1"/>
              <a:t>corrupti</a:t>
            </a:r>
            <a:r>
              <a:rPr lang="en-AU" sz="1100" dirty="0"/>
              <a:t> quos </a:t>
            </a:r>
            <a:r>
              <a:rPr lang="en-AU" sz="1100" dirty="0" err="1"/>
              <a:t>dolores</a:t>
            </a:r>
            <a:r>
              <a:rPr lang="en-AU" sz="1100" dirty="0"/>
              <a:t> et </a:t>
            </a:r>
            <a:r>
              <a:rPr lang="en-AU" sz="1100" dirty="0" err="1"/>
              <a:t>quas</a:t>
            </a:r>
            <a:r>
              <a:rPr lang="en-AU" sz="1100" dirty="0"/>
              <a:t> </a:t>
            </a:r>
            <a:r>
              <a:rPr lang="en-AU" sz="1100" dirty="0" err="1"/>
              <a:t>molestias</a:t>
            </a:r>
            <a:r>
              <a:rPr lang="en-AU" sz="1100" dirty="0"/>
              <a:t> </a:t>
            </a:r>
            <a:r>
              <a:rPr lang="en-AU" sz="1100" dirty="0" err="1"/>
              <a:t>excepturi</a:t>
            </a:r>
            <a:r>
              <a:rPr lang="en-AU" sz="1100" dirty="0"/>
              <a:t> </a:t>
            </a:r>
            <a:r>
              <a:rPr lang="en-AU" sz="1100" dirty="0" err="1"/>
              <a:t>sint</a:t>
            </a:r>
            <a:r>
              <a:rPr lang="en-AU" sz="1100" dirty="0"/>
              <a:t> </a:t>
            </a:r>
            <a:r>
              <a:rPr lang="en-AU" sz="1100" dirty="0" err="1"/>
              <a:t>occaecati</a:t>
            </a:r>
            <a:r>
              <a:rPr lang="en-AU" sz="1100" dirty="0"/>
              <a:t> </a:t>
            </a:r>
            <a:r>
              <a:rPr lang="en-AU" sz="1100" dirty="0" err="1"/>
              <a:t>cupiditate</a:t>
            </a:r>
            <a:r>
              <a:rPr lang="en-AU" sz="1100" dirty="0"/>
              <a:t> no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C52B6D-ADDE-0C1B-90A8-7ADDA7D4B510}"/>
              </a:ext>
            </a:extLst>
          </p:cNvPr>
          <p:cNvSpPr txBox="1"/>
          <p:nvPr/>
        </p:nvSpPr>
        <p:spPr>
          <a:xfrm>
            <a:off x="3934549" y="9421813"/>
            <a:ext cx="3898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2400" b="1" dirty="0">
                <a:solidFill>
                  <a:srgbClr val="D05341"/>
                </a:solidFill>
              </a:rPr>
              <a:t>References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3392D03-E25F-CD26-548A-163A0310DABF}"/>
              </a:ext>
            </a:extLst>
          </p:cNvPr>
          <p:cNvSpPr txBox="1"/>
          <p:nvPr/>
        </p:nvSpPr>
        <p:spPr>
          <a:xfrm>
            <a:off x="3926099" y="9818520"/>
            <a:ext cx="32979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000" dirty="0"/>
              <a:t>At </a:t>
            </a:r>
            <a:r>
              <a:rPr lang="en-AU" sz="1000" dirty="0" err="1"/>
              <a:t>vero</a:t>
            </a:r>
            <a:r>
              <a:rPr lang="en-AU" sz="1000" dirty="0"/>
              <a:t> </a:t>
            </a:r>
            <a:r>
              <a:rPr lang="en-AU" sz="1000" dirty="0" err="1"/>
              <a:t>eos</a:t>
            </a:r>
            <a:r>
              <a:rPr lang="en-AU" sz="1000" dirty="0"/>
              <a:t> et </a:t>
            </a:r>
            <a:r>
              <a:rPr lang="en-AU" sz="1000" dirty="0" err="1"/>
              <a:t>accusamus</a:t>
            </a:r>
            <a:r>
              <a:rPr lang="en-AU" sz="1000" dirty="0"/>
              <a:t> et </a:t>
            </a:r>
            <a:r>
              <a:rPr lang="en-AU" sz="1000" dirty="0" err="1"/>
              <a:t>iusto</a:t>
            </a:r>
            <a:r>
              <a:rPr lang="en-AU" sz="1000" dirty="0"/>
              <a:t> </a:t>
            </a:r>
            <a:r>
              <a:rPr lang="en-AU" sz="1000" dirty="0" err="1"/>
              <a:t>odio</a:t>
            </a:r>
            <a:r>
              <a:rPr lang="en-AU" sz="1000" dirty="0"/>
              <a:t> </a:t>
            </a:r>
            <a:r>
              <a:rPr lang="en-AU" sz="1000" dirty="0" err="1"/>
              <a:t>dignissimos</a:t>
            </a:r>
            <a:r>
              <a:rPr lang="en-AU" sz="1000" dirty="0"/>
              <a:t> </a:t>
            </a:r>
            <a:r>
              <a:rPr lang="en-AU" sz="1000" dirty="0" err="1"/>
              <a:t>ducimus</a:t>
            </a:r>
            <a:r>
              <a:rPr lang="en-AU" sz="1000" dirty="0"/>
              <a:t> qui </a:t>
            </a:r>
            <a:r>
              <a:rPr lang="en-AU" sz="1000" dirty="0" err="1"/>
              <a:t>blanditiis</a:t>
            </a:r>
            <a:r>
              <a:rPr lang="en-AU" sz="1000" dirty="0"/>
              <a:t> </a:t>
            </a:r>
            <a:r>
              <a:rPr lang="en-AU" sz="1000" dirty="0" err="1"/>
              <a:t>praesentium</a:t>
            </a:r>
            <a:r>
              <a:rPr lang="en-AU" sz="1000" dirty="0"/>
              <a:t> </a:t>
            </a:r>
            <a:r>
              <a:rPr lang="en-AU" sz="1000" dirty="0" err="1"/>
              <a:t>voluptatum</a:t>
            </a:r>
            <a:r>
              <a:rPr lang="en-AU" sz="1000" dirty="0"/>
              <a:t> </a:t>
            </a:r>
            <a:r>
              <a:rPr lang="en-AU" sz="1000" dirty="0" err="1"/>
              <a:t>deleniti</a:t>
            </a:r>
            <a:r>
              <a:rPr lang="en-AU" sz="1000" dirty="0"/>
              <a:t> </a:t>
            </a:r>
            <a:r>
              <a:rPr lang="en-AU" sz="1000" dirty="0" err="1"/>
              <a:t>atque</a:t>
            </a:r>
            <a:r>
              <a:rPr lang="en-AU" sz="1000" dirty="0"/>
              <a:t> </a:t>
            </a:r>
            <a:r>
              <a:rPr lang="en-AU" sz="1000" dirty="0" err="1"/>
              <a:t>corrupti</a:t>
            </a:r>
            <a:r>
              <a:rPr lang="en-AU" sz="1000" dirty="0"/>
              <a:t> quos </a:t>
            </a:r>
            <a:r>
              <a:rPr lang="en-AU" sz="1000" dirty="0" err="1"/>
              <a:t>dolores</a:t>
            </a:r>
            <a:r>
              <a:rPr lang="en-AU" sz="1000" dirty="0"/>
              <a:t> et </a:t>
            </a:r>
            <a:r>
              <a:rPr lang="en-AU" sz="1000" dirty="0" err="1"/>
              <a:t>quas</a:t>
            </a:r>
            <a:r>
              <a:rPr lang="en-AU" sz="1000" dirty="0"/>
              <a:t> </a:t>
            </a:r>
            <a:r>
              <a:rPr lang="en-AU" sz="1000" dirty="0" err="1"/>
              <a:t>molestias</a:t>
            </a:r>
            <a:r>
              <a:rPr lang="en-AU" sz="1000" dirty="0"/>
              <a:t> </a:t>
            </a:r>
            <a:r>
              <a:rPr lang="en-AU" sz="1000" dirty="0" err="1"/>
              <a:t>excepturi</a:t>
            </a:r>
            <a:r>
              <a:rPr lang="en-AU" sz="1000" dirty="0"/>
              <a:t> </a:t>
            </a:r>
            <a:r>
              <a:rPr lang="en-AU" sz="1000" dirty="0" err="1"/>
              <a:t>sint</a:t>
            </a:r>
            <a:r>
              <a:rPr lang="en-AU" sz="1000" dirty="0"/>
              <a:t> </a:t>
            </a:r>
            <a:r>
              <a:rPr lang="en-AU" sz="1000" dirty="0" err="1"/>
              <a:t>occaecati</a:t>
            </a:r>
            <a:r>
              <a:rPr lang="en-AU" sz="1000" dirty="0"/>
              <a:t> </a:t>
            </a:r>
            <a:r>
              <a:rPr lang="en-AU" sz="1000" dirty="0" err="1"/>
              <a:t>cupiditate</a:t>
            </a:r>
            <a:r>
              <a:rPr lang="en-AU" sz="1000" dirty="0"/>
              <a:t> no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2b93c63-5ffa-409d-b73f-7a34c37345c1" xsi:nil="true"/>
    <lcf76f155ced4ddcb4097134ff3c332f xmlns="1c05d258-da1c-4d2b-9c4c-1fd5735e4fd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C979A837E4EA4ABA5CCC55C1AF4A9B" ma:contentTypeVersion="18" ma:contentTypeDescription="Create a new document." ma:contentTypeScope="" ma:versionID="3edafbd8b22a1f2850631cd10d3f56e8">
  <xsd:schema xmlns:xsd="http://www.w3.org/2001/XMLSchema" xmlns:xs="http://www.w3.org/2001/XMLSchema" xmlns:p="http://schemas.microsoft.com/office/2006/metadata/properties" xmlns:ns2="1c05d258-da1c-4d2b-9c4c-1fd5735e4fdd" xmlns:ns3="12b93c63-5ffa-409d-b73f-7a34c37345c1" targetNamespace="http://schemas.microsoft.com/office/2006/metadata/properties" ma:root="true" ma:fieldsID="76afd3a3bd040a025bf37ebbb9fcd2b4" ns2:_="" ns3:_="">
    <xsd:import namespace="1c05d258-da1c-4d2b-9c4c-1fd5735e4fdd"/>
    <xsd:import namespace="12b93c63-5ffa-409d-b73f-7a34c37345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05d258-da1c-4d2b-9c4c-1fd5735e4f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f764014-0aed-4e01-b276-5958e443c6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b93c63-5ffa-409d-b73f-7a34c37345c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c047e5d-6003-48dd-b386-f24e8ada7aa7}" ma:internalName="TaxCatchAll" ma:showField="CatchAllData" ma:web="12b93c63-5ffa-409d-b73f-7a34c37345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1019FE-982B-4A77-924B-39BE191A09CC}">
  <ds:schemaRefs>
    <ds:schemaRef ds:uri="12b93c63-5ffa-409d-b73f-7a34c37345c1"/>
    <ds:schemaRef ds:uri="1c05d258-da1c-4d2b-9c4c-1fd5735e4fdd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46B4D54-41DC-4E2E-8BF4-98104341BE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83C91E-6C74-487D-BBD3-B198F93405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05d258-da1c-4d2b-9c4c-1fd5735e4fdd"/>
    <ds:schemaRef ds:uri="12b93c63-5ffa-409d-b73f-7a34c37345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Mara Manglicmot</dc:creator>
  <cp:lastModifiedBy>Mara Manglicmot</cp:lastModifiedBy>
  <cp:revision>1</cp:revision>
  <dcterms:modified xsi:type="dcterms:W3CDTF">2025-03-20T05:14:02Z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0x0101006DC979A837E4EA4ABA5CCC55C1AF4A9B</vt:lpwstr>
  </property>
</Properties>
</file>