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62" r:id="rId6"/>
    <p:sldId id="257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7DC"/>
    <a:srgbClr val="CF68EE"/>
    <a:srgbClr val="014F5B"/>
    <a:srgbClr val="B94C21"/>
    <a:srgbClr val="B8F4FE"/>
    <a:srgbClr val="F1C3B1"/>
    <a:srgbClr val="DFA028"/>
    <a:srgbClr val="9C4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44644A-D87E-4A12-8F7F-53C052EB7DB7}" v="37" dt="2024-07-23T23:48:50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58"/>
  </p:normalViewPr>
  <p:slideViewPr>
    <p:cSldViewPr snapToGrid="0">
      <p:cViewPr varScale="1">
        <p:scale>
          <a:sx n="105" d="100"/>
          <a:sy n="105" d="100"/>
        </p:scale>
        <p:origin x="9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1.xlsm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4-44DF-A2B3-F724ABBD10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64-44DF-A2B3-F724ABBD10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64-44DF-A2B3-F724ABBD1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70916093344321"/>
          <c:y val="4.1375420710699794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82-439C-A00C-912D7A34B4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82-439C-A00C-912D7A34B4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82-439C-A00C-912D7A34B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7172560"/>
        <c:crosses val="autoZero"/>
        <c:crossBetween val="between"/>
      </c:valAx>
      <c:spPr>
        <a:noFill/>
        <a:ln w="25402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55" b="0" i="0" u="none" strike="noStrike" kern="1200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039704737383123"/>
          <c:y val="0.26728173129302235"/>
          <c:w val="0.15185506689103689"/>
          <c:h val="0.24531050363987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8E7AE-EB59-4020-BD2A-B71244F457D7}" type="datetimeFigureOut">
              <a:rPr lang="en-AU" smtClean="0"/>
              <a:t>22/07/2026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07A8-299B-4411-9E7A-61D4756012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2582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607A8-299B-4411-9E7A-61D475601284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07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76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94F4C-08D1-B491-DDC5-341F1631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82933-90EA-3215-C0D9-CD6A94A47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57B4B3-86C4-EE26-0FBB-FE50208FDFB2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BC41E9B-25CE-2FAB-D5D7-34CFBE5264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88C1C67-87A6-1229-ACDA-00E0223D39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01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54B0-0C8A-C849-221E-D8B3B6A6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87D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9D0D0-96AC-FFAB-495B-C5C05E6A1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8E91E-1513-AC98-750D-909189CF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71408-7B45-4E26-BAE3-0D9324D2BCE8}" type="datetimeFigureOut">
              <a:rPr lang="en-AU" smtClean="0"/>
              <a:t>22/07/2026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6940-EB21-32CD-766B-EDB8F9FE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C04975-A397-D432-F5C4-F36B7B1ED61A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35A374-9506-C292-1587-4F8FA6ED2B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73B14A3-D798-E452-435F-39778CC2C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86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2315-DC3F-27F5-4F04-05B4AD74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36" y="1772239"/>
            <a:ext cx="10515600" cy="1856982"/>
          </a:xfrm>
        </p:spPr>
        <p:txBody>
          <a:bodyPr anchor="b"/>
          <a:lstStyle>
            <a:lvl1pPr>
              <a:defRPr sz="6000">
                <a:solidFill>
                  <a:srgbClr val="C087D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15476-79FB-D1FC-168A-9316D978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6436" y="364668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B19761-4AC2-0360-B929-3B24837A4FDF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CA64ED-097B-C40A-05B1-6A97E15F88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0D7E37-3ADA-6729-F7B0-7F8FA9A0D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154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63C6-35E5-C339-4517-AEED80FA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87D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82B8-A534-7CE4-B165-1404442A9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031" y="1881343"/>
            <a:ext cx="5803769" cy="42956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EDE1E-0ED7-A20D-2A85-751BDAA6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81343"/>
            <a:ext cx="5630159" cy="42956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5E5CD4-C178-DF7B-8F4B-1563793A8C51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62A26D-AD45-9F99-ED8A-DD2F506DC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FE56DC-1006-CEB2-5C14-AF5113A55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01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F7131-C7C7-3B50-D4DC-78487846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1489436"/>
            <a:ext cx="11532122" cy="29235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068A2-FB33-9942-D4F0-F8DEF9F65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938" y="1781789"/>
            <a:ext cx="5667637" cy="7232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61013-8BD1-D4B7-350B-68D59D4AB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938" y="2505075"/>
            <a:ext cx="56676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6DCB57-B41D-0EFF-DCC0-B681F1ECC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81787"/>
            <a:ext cx="5689862" cy="723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94D83A-418B-117B-F7CE-010AE002B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8986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EE8844-1D92-EA00-1376-1650158ABE75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7E19ABA-A5C6-82C4-8966-FC8578A345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FB0F5A-539D-9B2A-3661-664078F0B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717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C49E-A3DC-B451-2C28-B36373D8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33BA38-3FA1-30AB-8ADF-721F74F3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471408-7B45-4E26-BAE3-0D9324D2BCE8}" type="datetimeFigureOut">
              <a:rPr lang="en-AU" smtClean="0"/>
              <a:t>22/07/2026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E5B05-132A-B072-A84B-5DD7BD28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8C0CE2-D267-44AB-8AC3-019417093033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0A5206-B8F5-214E-88E0-AC74807B1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ECC87C-06B2-BDAD-1F90-BCD79A756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14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B80EB52-9C58-AC84-6681-9F9404698921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6D738C-E7E8-BCA9-C787-C42FD1B7C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A9DA12-D41E-6FBA-12FF-DE8CFEDAC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311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C0FE-5E16-7601-7B8D-5866A20F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4" y="1540480"/>
            <a:ext cx="4545782" cy="7470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9133-E6A2-8CE4-4DF7-891582EA9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749" y="1540480"/>
            <a:ext cx="6590890" cy="44832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C7DF7-D5C8-1F59-D376-90DAB42F9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964" y="2384980"/>
            <a:ext cx="4545782" cy="36387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212ED1-A6FD-77F1-0633-85AD9A329E37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2A5CE2-6C42-CCC6-213A-F54A9992C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0F3332-34C6-B00C-6260-65B524CCB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45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D06D-7003-A21A-3953-9D6FEE6B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" y="1376313"/>
            <a:ext cx="4667684" cy="9926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4AD22-220B-D811-D9E5-DB2E9627D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77456" y="1376313"/>
            <a:ext cx="6487196" cy="46568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25C47-4280-5631-5406-2A7BE51AD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681" y="2498102"/>
            <a:ext cx="4667684" cy="35350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670929-7E25-0E60-FBB9-0A611754E180}"/>
              </a:ext>
            </a:extLst>
          </p:cNvPr>
          <p:cNvGrpSpPr/>
          <p:nvPr userDrawn="1"/>
        </p:nvGrpSpPr>
        <p:grpSpPr>
          <a:xfrm>
            <a:off x="9018740" y="6260371"/>
            <a:ext cx="2984836" cy="515689"/>
            <a:chOff x="6239521" y="5357019"/>
            <a:chExt cx="4536504" cy="78285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47DA23-1980-44B5-8059-28F4234635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769" y="5357019"/>
              <a:ext cx="2304256" cy="78285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106AFC-E636-4C7E-A1B2-A3F0845C2D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521" y="5429027"/>
              <a:ext cx="1944216" cy="61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95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975A3F-3E0D-6A53-50DE-10DBB5BF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31" y="1500981"/>
            <a:ext cx="11586328" cy="380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3AE47-854C-A5C5-3955-9AD541F8F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031" y="2146137"/>
            <a:ext cx="11586328" cy="3887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C087DC"/>
          </a:solidFill>
          <a:latin typeface="Poppins SemiBold" pitchFamily="2" charset="77"/>
          <a:ea typeface="Open Sans" panose="020B0606030504020204" pitchFamily="34" charset="0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Open Sans" panose="020B0606030504020204" pitchFamily="34" charset="0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Open Sans" panose="020B0606030504020204" pitchFamily="34" charset="0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Open Sans" panose="020B0606030504020204" pitchFamily="34" charset="0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Open Sans" panose="020B0606030504020204" pitchFamily="34" charset="0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Open Sans" panose="020B0606030504020204" pitchFamily="34" charset="0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E848B0-403A-8237-C389-D4401EE08BA3}"/>
              </a:ext>
            </a:extLst>
          </p:cNvPr>
          <p:cNvSpPr txBox="1"/>
          <p:nvPr/>
        </p:nvSpPr>
        <p:spPr>
          <a:xfrm>
            <a:off x="900935" y="4457067"/>
            <a:ext cx="886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oppins SemiBold" pitchFamily="2" charset="77"/>
                <a:ea typeface="Open Sans" panose="020B0606030504020204" pitchFamily="34" charset="0"/>
                <a:cs typeface="Poppins SemiBold" pitchFamily="2" charset="77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1E9AB-CE88-4F9D-AA1E-B6F0628A1E77}"/>
              </a:ext>
            </a:extLst>
          </p:cNvPr>
          <p:cNvSpPr txBox="1"/>
          <p:nvPr/>
        </p:nvSpPr>
        <p:spPr>
          <a:xfrm>
            <a:off x="936560" y="5057392"/>
            <a:ext cx="60949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87DC"/>
                </a:solidFill>
                <a:latin typeface="Poppins Medium" pitchFamily="2" charset="77"/>
                <a:cs typeface="Poppins Medium" pitchFamily="2" charset="77"/>
              </a:rPr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78154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667D220A-992E-2733-3ABF-3783AE0E819A}"/>
              </a:ext>
            </a:extLst>
          </p:cNvPr>
          <p:cNvSpPr txBox="1"/>
          <p:nvPr/>
        </p:nvSpPr>
        <p:spPr>
          <a:xfrm>
            <a:off x="261008" y="1326907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87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Disclosures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6B88DE-33B8-CDB5-2394-4D158F5CE126}"/>
              </a:ext>
            </a:extLst>
          </p:cNvPr>
          <p:cNvSpPr txBox="1">
            <a:spLocks/>
          </p:cNvSpPr>
          <p:nvPr/>
        </p:nvSpPr>
        <p:spPr>
          <a:xfrm>
            <a:off x="261008" y="2051315"/>
            <a:ext cx="10494975" cy="275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17674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8423BA-25B7-A109-D07C-E7367E12DF2D}"/>
              </a:ext>
            </a:extLst>
          </p:cNvPr>
          <p:cNvSpPr txBox="1">
            <a:spLocks/>
          </p:cNvSpPr>
          <p:nvPr/>
        </p:nvSpPr>
        <p:spPr>
          <a:xfrm>
            <a:off x="232728" y="1891599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sub-bullet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79A9EF4-B3A1-4ECC-F6FF-2EAB1F595D20}"/>
              </a:ext>
            </a:extLst>
          </p:cNvPr>
          <p:cNvSpPr txBox="1"/>
          <p:nvPr/>
        </p:nvSpPr>
        <p:spPr>
          <a:xfrm>
            <a:off x="232728" y="1306824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87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567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creenshot 2014-02-21 12.09.14.png">
            <a:extLst>
              <a:ext uri="{FF2B5EF4-FFF2-40B4-BE49-F238E27FC236}">
                <a16:creationId xmlns:a16="http://schemas.microsoft.com/office/drawing/2014/main" id="{A9E7289A-29A8-A64F-D52B-C249AAF2F0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8915" y="2125543"/>
            <a:ext cx="3419793" cy="30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reenshot 2014-02-21 12.20.46.png">
            <a:extLst>
              <a:ext uri="{FF2B5EF4-FFF2-40B4-BE49-F238E27FC236}">
                <a16:creationId xmlns:a16="http://schemas.microsoft.com/office/drawing/2014/main" id="{26A8D69A-5D25-87DE-83FF-C97CB0D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120406"/>
            <a:ext cx="5057927" cy="30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FE345E5-D702-0E9C-09ED-5980533666B1}"/>
              </a:ext>
            </a:extLst>
          </p:cNvPr>
          <p:cNvSpPr txBox="1"/>
          <p:nvPr/>
        </p:nvSpPr>
        <p:spPr>
          <a:xfrm>
            <a:off x="223302" y="1322558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087D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82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E10A0507-CCDD-F048-7F8B-72B3A0456565}"/>
              </a:ext>
            </a:extLst>
          </p:cNvPr>
          <p:cNvSpPr txBox="1"/>
          <p:nvPr/>
        </p:nvSpPr>
        <p:spPr>
          <a:xfrm>
            <a:off x="172511" y="1445107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F68E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CDC9BCC-129C-335C-725D-AD08F9547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782990"/>
              </p:ext>
            </p:extLst>
          </p:nvPr>
        </p:nvGraphicFramePr>
        <p:xfrm>
          <a:off x="1482421" y="1816302"/>
          <a:ext cx="950993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8608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2F1FE68-DA1D-F803-5E38-44C576B1ED62}"/>
              </a:ext>
            </a:extLst>
          </p:cNvPr>
          <p:cNvSpPr txBox="1"/>
          <p:nvPr/>
        </p:nvSpPr>
        <p:spPr>
          <a:xfrm>
            <a:off x="147886" y="1441569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CF68E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133CA717-A819-D036-7215-982C799E1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608873"/>
              </p:ext>
            </p:extLst>
          </p:nvPr>
        </p:nvGraphicFramePr>
        <p:xfrm>
          <a:off x="147886" y="1896782"/>
          <a:ext cx="5941829" cy="377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0240BD-8515-A3CC-0CB8-18CCF3B8B4CF}"/>
              </a:ext>
            </a:extLst>
          </p:cNvPr>
          <p:cNvSpPr txBox="1">
            <a:spLocks/>
          </p:cNvSpPr>
          <p:nvPr/>
        </p:nvSpPr>
        <p:spPr>
          <a:xfrm>
            <a:off x="6839362" y="2026343"/>
            <a:ext cx="4689619" cy="318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bullet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7203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44763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9" ma:contentTypeDescription="Create a new document." ma:contentTypeScope="" ma:versionID="80dc8bb0ba6b742b0294f90ddef1ce15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2291fbabe7d6d6b2ea8e0af86f6952d8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7171AF-7FE2-4537-A151-7D8F46C840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87661E-8D04-4275-B44A-EDF9E7240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F93D46-D092-4D35-ABD9-61DCC27A1404}">
  <ds:schemaRefs>
    <ds:schemaRef ds:uri="12b93c63-5ffa-409d-b73f-7a34c37345c1"/>
    <ds:schemaRef ds:uri="1c05d258-da1c-4d2b-9c4c-1fd5735e4fdd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54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Open Sans</vt:lpstr>
      <vt:lpstr>Poppins</vt:lpstr>
      <vt:lpstr>Poppins Medium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Payden Rowe</dc:creator>
  <cp:lastModifiedBy>Kymberley McAdam</cp:lastModifiedBy>
  <cp:revision>8</cp:revision>
  <dcterms:created xsi:type="dcterms:W3CDTF">2024-06-24T06:45:37Z</dcterms:created>
  <dcterms:modified xsi:type="dcterms:W3CDTF">2026-07-22T04:44:56Z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