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55C"/>
    <a:srgbClr val="04869C"/>
    <a:srgbClr val="115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5835B-72F8-4CB8-80FD-C5CE24939C04}" v="7" dt="2025-12-15T01:44:58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Manglicmot" userId="eedc7764-9d7e-4550-b0cb-aecf15eb7949" providerId="ADAL" clId="{92E5835B-72F8-4CB8-80FD-C5CE24939C04}"/>
    <pc:docChg chg="custSel modSld modMainMaster">
      <pc:chgData name="Mara Manglicmot" userId="eedc7764-9d7e-4550-b0cb-aecf15eb7949" providerId="ADAL" clId="{92E5835B-72F8-4CB8-80FD-C5CE24939C04}" dt="2025-12-15T01:45:11.954" v="30" actId="14100"/>
      <pc:docMkLst>
        <pc:docMk/>
      </pc:docMkLst>
      <pc:sldChg chg="modSp mod">
        <pc:chgData name="Mara Manglicmot" userId="eedc7764-9d7e-4550-b0cb-aecf15eb7949" providerId="ADAL" clId="{92E5835B-72F8-4CB8-80FD-C5CE24939C04}" dt="2025-12-15T01:31:30.340" v="1" actId="1076"/>
        <pc:sldMkLst>
          <pc:docMk/>
          <pc:sldMk cId="944041427" sldId="258"/>
        </pc:sldMkLst>
        <pc:spChg chg="mod">
          <ac:chgData name="Mara Manglicmot" userId="eedc7764-9d7e-4550-b0cb-aecf15eb7949" providerId="ADAL" clId="{92E5835B-72F8-4CB8-80FD-C5CE24939C04}" dt="2025-12-15T01:31:30.340" v="1" actId="1076"/>
          <ac:spMkLst>
            <pc:docMk/>
            <pc:sldMk cId="944041427" sldId="258"/>
            <ac:spMk id="5" creationId="{A9672808-9AC5-E862-0D87-626DC50A4350}"/>
          </ac:spMkLst>
        </pc:spChg>
      </pc:sldChg>
      <pc:sldMasterChg chg="addSp delSp modSp mod">
        <pc:chgData name="Mara Manglicmot" userId="eedc7764-9d7e-4550-b0cb-aecf15eb7949" providerId="ADAL" clId="{92E5835B-72F8-4CB8-80FD-C5CE24939C04}" dt="2025-12-15T01:45:11.954" v="30" actId="14100"/>
        <pc:sldMasterMkLst>
          <pc:docMk/>
          <pc:sldMasterMk cId="412088126" sldId="2147483648"/>
        </pc:sldMasterMkLst>
        <pc:spChg chg="del">
          <ac:chgData name="Mara Manglicmot" userId="eedc7764-9d7e-4550-b0cb-aecf15eb7949" providerId="ADAL" clId="{92E5835B-72F8-4CB8-80FD-C5CE24939C04}" dt="2025-12-15T01:41:50.808" v="2" actId="478"/>
          <ac:spMkLst>
            <pc:docMk/>
            <pc:sldMasterMk cId="412088126" sldId="2147483648"/>
            <ac:spMk id="2" creationId="{1A47213B-BC81-1ABC-1305-E1037B370748}"/>
          </ac:spMkLst>
        </pc:spChg>
        <pc:spChg chg="del">
          <ac:chgData name="Mara Manglicmot" userId="eedc7764-9d7e-4550-b0cb-aecf15eb7949" providerId="ADAL" clId="{92E5835B-72F8-4CB8-80FD-C5CE24939C04}" dt="2025-12-15T01:41:53.435" v="3" actId="478"/>
          <ac:spMkLst>
            <pc:docMk/>
            <pc:sldMasterMk cId="412088126" sldId="2147483648"/>
            <ac:spMk id="3" creationId="{2663FDC4-3063-971E-54B4-B92EA7EB631E}"/>
          </ac:spMkLst>
        </pc:spChg>
        <pc:spChg chg="del">
          <ac:chgData name="Mara Manglicmot" userId="eedc7764-9d7e-4550-b0cb-aecf15eb7949" providerId="ADAL" clId="{92E5835B-72F8-4CB8-80FD-C5CE24939C04}" dt="2025-12-15T01:41:55.125" v="4" actId="478"/>
          <ac:spMkLst>
            <pc:docMk/>
            <pc:sldMasterMk cId="412088126" sldId="2147483648"/>
            <ac:spMk id="4" creationId="{CEB631CA-91A0-B640-7AD4-1A4F8C13D12B}"/>
          </ac:spMkLst>
        </pc:spChg>
        <pc:spChg chg="del">
          <ac:chgData name="Mara Manglicmot" userId="eedc7764-9d7e-4550-b0cb-aecf15eb7949" providerId="ADAL" clId="{92E5835B-72F8-4CB8-80FD-C5CE24939C04}" dt="2025-12-15T01:42:01.037" v="7" actId="478"/>
          <ac:spMkLst>
            <pc:docMk/>
            <pc:sldMasterMk cId="412088126" sldId="2147483648"/>
            <ac:spMk id="5" creationId="{3BC75004-A5C9-D3C7-813D-2810E3D786A6}"/>
          </ac:spMkLst>
        </pc:spChg>
        <pc:spChg chg="del mod">
          <ac:chgData name="Mara Manglicmot" userId="eedc7764-9d7e-4550-b0cb-aecf15eb7949" providerId="ADAL" clId="{92E5835B-72F8-4CB8-80FD-C5CE24939C04}" dt="2025-12-15T01:41:58.693" v="6" actId="478"/>
          <ac:spMkLst>
            <pc:docMk/>
            <pc:sldMasterMk cId="412088126" sldId="2147483648"/>
            <ac:spMk id="6" creationId="{BF9E821B-FA65-5074-EFA2-1E17FAEBE4EF}"/>
          </ac:spMkLst>
        </pc:spChg>
        <pc:picChg chg="add del">
          <ac:chgData name="Mara Manglicmot" userId="eedc7764-9d7e-4550-b0cb-aecf15eb7949" providerId="ADAL" clId="{92E5835B-72F8-4CB8-80FD-C5CE24939C04}" dt="2025-12-15T01:42:09.201" v="9" actId="478"/>
          <ac:picMkLst>
            <pc:docMk/>
            <pc:sldMasterMk cId="412088126" sldId="2147483648"/>
            <ac:picMk id="7" creationId="{F077AFD6-22AF-C8B2-D046-A6E34AFB7DDF}"/>
          </ac:picMkLst>
        </pc:picChg>
        <pc:picChg chg="add del mod">
          <ac:chgData name="Mara Manglicmot" userId="eedc7764-9d7e-4550-b0cb-aecf15eb7949" providerId="ADAL" clId="{92E5835B-72F8-4CB8-80FD-C5CE24939C04}" dt="2025-12-15T01:43:39.233" v="16" actId="478"/>
          <ac:picMkLst>
            <pc:docMk/>
            <pc:sldMasterMk cId="412088126" sldId="2147483648"/>
            <ac:picMk id="9" creationId="{31B3AA35-7AAD-6FF7-7E53-B0A1697342B4}"/>
          </ac:picMkLst>
        </pc:picChg>
        <pc:picChg chg="add mod">
          <ac:chgData name="Mara Manglicmot" userId="eedc7764-9d7e-4550-b0cb-aecf15eb7949" providerId="ADAL" clId="{92E5835B-72F8-4CB8-80FD-C5CE24939C04}" dt="2025-12-15T01:45:11.954" v="30" actId="14100"/>
          <ac:picMkLst>
            <pc:docMk/>
            <pc:sldMasterMk cId="412088126" sldId="2147483648"/>
            <ac:picMk id="11" creationId="{51DFC8CA-CE71-5B63-0DB7-8D2CEC57E821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0B5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2-4128-A0FC-DD2C38F2E4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4869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2-4128-A0FC-DD2C38F2E4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1505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2-4128-A0FC-DD2C38F2E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0B5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2-4128-A0FC-DD2C38F2E4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4869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2-4128-A0FC-DD2C38F2E4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1505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2-4128-A0FC-DD2C38F2E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2D152-E21C-58EB-D69B-F174D666C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A3EDE-BD5F-3DA0-0C07-8AF383A0D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1314-F03A-24BE-77ED-341BD186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12B97-04CD-E1D9-4A7D-41405FE7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6331-487A-4C8C-403F-267270F6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63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F7DA-DE94-0BB6-800D-69CE9606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34F69-2820-EAD3-2856-8A2BEDEB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A4793-7A58-9BAE-BFF3-0B8D295A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C857D-E315-A971-C44A-8EE7DC1E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87161-4491-3648-9A56-DB8ECCDF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7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1B7A2-5032-5663-50A6-2829CC676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E6EAD-2423-EC2A-D4D2-A82AB1A9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2CB5C-D9EB-6DB6-4BB6-44BA51A7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C6F7-6540-F996-540D-837A1060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D5DD-B3E1-4C4C-30BE-8B9B3670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12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611D-1225-E6C5-9845-D0CB8758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C624-1343-03B5-8A3E-663409FB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C899-4A30-7C60-EA94-38C80CC4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0D48C-B1EB-58AF-82B1-6E84BD41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E81E9-4FB6-F05D-C620-64DC4912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1763-25D0-D8DA-59F2-6164A817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60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1EA6-CE91-62B5-3A9B-F1E6DB58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09078-23C4-0FDB-3DAB-85D534D67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E39A5-442E-E260-6BCF-5E194A41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A491-1D83-1FBE-09A1-856AA2B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0BBD8-4E13-FFE8-B0A7-A8335A6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7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49EA-D998-57C0-AD69-1E6018A3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8079-7BEE-2052-859B-35CF87652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9CD06-A517-BAB4-E995-9538C866E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45D34-9E2F-C7AE-A98E-84AE15E1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3F0DE-36FD-CD6D-77A7-65D043EC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65484-3DF5-C9FE-7C60-5B5DD730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83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E1A1-5D0B-25C2-153E-57040B12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A0A82-540B-4020-F21C-F55F8B6A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10ACE-1D8B-DADC-4674-3AA50116F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6167C-C0C5-DCEA-AD5B-2A59F08BF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AFE22-997A-DAF1-7052-332A1B858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CB2B4-5EC7-7A98-86D9-B2A54E21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CB2DC-A72D-3B77-B292-DD491364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91361-560E-882F-95BE-024109A9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31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C934-C869-B62B-8CD3-C8F4D5B6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3C7C4-B4F7-7A37-024C-D29B575B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CB765-8F3A-9923-D3B3-24E17B7E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0CC2-F742-646F-D88B-FDB648AF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40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7A934-4AB8-F64A-F8D3-F21B9599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F0AB-F234-C8B4-9FA9-318ED367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47D83-21D8-EDDF-E088-41323E3C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011C-8F79-AE90-F7E4-AA2A61D4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1EAE-3253-07D9-23BC-435EC8D6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E5E36-E669-D736-8EA9-A428352A4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88EB4-EE1D-A4EE-F8D3-6FF7D475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41DAA-BBB4-93EE-DCD5-6F4D5088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ADC69-F258-D71B-D696-AD4FABB5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92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2BC0-F3DC-1AAE-53ED-5B9A0400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DE9EF-E9A2-4141-CE23-88A28FABA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F9A60-7C61-A3C2-5B82-D7841F1D1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5E9D-BF88-C565-9F0D-37B06EE8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71DA97-62CA-405C-A7FE-A90ED059973A}" type="datetimeFigureOut">
              <a:rPr lang="en-AU" smtClean="0"/>
              <a:t>15/12/2025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06FE9-9D0C-0C8F-1564-390EFC39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F492B-8DA7-33B7-6426-20D9833E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266F2-5CE2-452F-BBD1-9B752AE5C7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35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51DFC8CA-CE71-5B63-0DB7-8D2CEC57E82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conference&#10;&#10;AI-generated content may be incorrect.">
            <a:extLst>
              <a:ext uri="{FF2B5EF4-FFF2-40B4-BE49-F238E27FC236}">
                <a16:creationId xmlns:a16="http://schemas.microsoft.com/office/drawing/2014/main" id="{CE42342C-3332-687C-187C-A1690A6BA3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FBD64-14B5-7926-4115-9E8405CCB727}"/>
              </a:ext>
            </a:extLst>
          </p:cNvPr>
          <p:cNvSpPr txBox="1"/>
          <p:nvPr/>
        </p:nvSpPr>
        <p:spPr>
          <a:xfrm>
            <a:off x="6868196" y="2776768"/>
            <a:ext cx="5068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</a:t>
            </a:r>
            <a:endParaRPr lang="en-A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CB9A0-3757-6918-A61C-41A3F69C1819}"/>
              </a:ext>
            </a:extLst>
          </p:cNvPr>
          <p:cNvSpPr txBox="1"/>
          <p:nvPr/>
        </p:nvSpPr>
        <p:spPr>
          <a:xfrm>
            <a:off x="6614355" y="3546209"/>
            <a:ext cx="506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A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1789E3C9-4B09-ADD5-46E7-F4DC376695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A51D3-5F8A-E023-C30B-8B8C958917E9}"/>
              </a:ext>
            </a:extLst>
          </p:cNvPr>
          <p:cNvSpPr txBox="1"/>
          <p:nvPr/>
        </p:nvSpPr>
        <p:spPr>
          <a:xfrm>
            <a:off x="1645139" y="1934055"/>
            <a:ext cx="470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933A9-428C-37C0-1CF5-8812350597D3}"/>
              </a:ext>
            </a:extLst>
          </p:cNvPr>
          <p:cNvSpPr txBox="1"/>
          <p:nvPr/>
        </p:nvSpPr>
        <p:spPr>
          <a:xfrm>
            <a:off x="1645139" y="2782670"/>
            <a:ext cx="31518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1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B81351-B369-1685-D857-DBFC2867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CCEF5E3D-574B-2E02-4D87-3D8E10049D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11141D-4BA7-DD95-AB80-CDD9A7D1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72808-9AC5-E862-0D87-626DC50A4350}"/>
              </a:ext>
            </a:extLst>
          </p:cNvPr>
          <p:cNvSpPr txBox="1"/>
          <p:nvPr/>
        </p:nvSpPr>
        <p:spPr>
          <a:xfrm>
            <a:off x="1645139" y="1904867"/>
            <a:ext cx="470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FBBF4-A5D5-CFEC-017A-2643085D9861}"/>
              </a:ext>
            </a:extLst>
          </p:cNvPr>
          <p:cNvSpPr txBox="1"/>
          <p:nvPr/>
        </p:nvSpPr>
        <p:spPr>
          <a:xfrm>
            <a:off x="1645139" y="2782670"/>
            <a:ext cx="31518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04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5C2E5-5602-A67F-AE0F-650C28AD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7971CEBB-FF3E-EE6C-D53D-4B9C968385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7297EF-BADE-C7A0-1BD3-6896DEA53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996F0-DD61-CA51-3609-569ED479CE86}"/>
              </a:ext>
            </a:extLst>
          </p:cNvPr>
          <p:cNvSpPr txBox="1"/>
          <p:nvPr/>
        </p:nvSpPr>
        <p:spPr>
          <a:xfrm>
            <a:off x="1585934" y="1828885"/>
            <a:ext cx="470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2" name="Picture 2" descr="Screenshot 2014-02-21 12.09.14.png">
            <a:extLst>
              <a:ext uri="{FF2B5EF4-FFF2-40B4-BE49-F238E27FC236}">
                <a16:creationId xmlns:a16="http://schemas.microsoft.com/office/drawing/2014/main" id="{47694EE6-292C-9867-4140-B782EC7A2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934" y="2721905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shot 2014-02-21 12.20.46.png">
            <a:extLst>
              <a:ext uri="{FF2B5EF4-FFF2-40B4-BE49-F238E27FC236}">
                <a16:creationId xmlns:a16="http://schemas.microsoft.com/office/drawing/2014/main" id="{6A783DE4-9C31-D980-B845-FCAA28E8A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919" y="2730979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1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0CC56-53AC-98D6-7E7E-84E65822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18FDA860-C75F-6A4F-5C6E-8D4BE340D8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DA6AF9-7E10-F945-3AFB-1548D1FBA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C2AF0-916B-18C2-3396-0F028C0D6F77}"/>
              </a:ext>
            </a:extLst>
          </p:cNvPr>
          <p:cNvSpPr txBox="1"/>
          <p:nvPr/>
        </p:nvSpPr>
        <p:spPr>
          <a:xfrm>
            <a:off x="1585934" y="1828885"/>
            <a:ext cx="470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4DA8B33-827B-3849-A247-32763BB56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472344"/>
              </p:ext>
            </p:extLst>
          </p:nvPr>
        </p:nvGraphicFramePr>
        <p:xfrm>
          <a:off x="1690853" y="2425041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79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A356C-BDAC-D59B-A3E8-C19D1994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8AC1B5DC-3B89-7E07-8852-9AAD0EE57A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937174-7BF9-E248-6065-9B4ED01A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F8EB3-12AE-1E33-856C-8C7285792A48}"/>
              </a:ext>
            </a:extLst>
          </p:cNvPr>
          <p:cNvSpPr txBox="1"/>
          <p:nvPr/>
        </p:nvSpPr>
        <p:spPr>
          <a:xfrm>
            <a:off x="1585934" y="1828885"/>
            <a:ext cx="470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A2726E4-CE49-697E-BFB8-3CBDCCD9A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63145"/>
              </p:ext>
            </p:extLst>
          </p:nvPr>
        </p:nvGraphicFramePr>
        <p:xfrm>
          <a:off x="1690852" y="2425041"/>
          <a:ext cx="638086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F87A03-18CB-7C6E-B87D-48D2C077517A}"/>
              </a:ext>
            </a:extLst>
          </p:cNvPr>
          <p:cNvSpPr txBox="1">
            <a:spLocks/>
          </p:cNvSpPr>
          <p:nvPr/>
        </p:nvSpPr>
        <p:spPr>
          <a:xfrm>
            <a:off x="8208902" y="2653073"/>
            <a:ext cx="3892491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89826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F3E36-E687-C745-DEB8-505733E0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10E4B1E7-14F2-59A3-AD0D-A8EB033E0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78B8FC-57C0-9941-C2A0-7F9BE1C8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F8FE3-384F-446A-6192-FF26B1B76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DEBD5957-3C7E-1E5C-C548-129A030ED1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96B6C6-F786-B9A5-BDAC-EC17D6EA8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3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B952E-EA4A-F360-9DA6-CE54728C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n orange and white card&#10;&#10;AI-generated content may be incorrect.">
            <a:extLst>
              <a:ext uri="{FF2B5EF4-FFF2-40B4-BE49-F238E27FC236}">
                <a16:creationId xmlns:a16="http://schemas.microsoft.com/office/drawing/2014/main" id="{733BEA23-2924-3D01-A721-410AF37DC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05FC93-6A32-89CC-30C8-838BC3D8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Mara Manglicmot</dc:creator>
  <cp:lastModifiedBy>Mara Manglicmot</cp:lastModifiedBy>
  <cp:revision>1</cp:revision>
  <dcterms:created xsi:type="dcterms:W3CDTF">2025-12-15T01:12:08Z</dcterms:created>
  <dcterms:modified xsi:type="dcterms:W3CDTF">2025-12-15T01:45:16Z</dcterms:modified>
</cp:coreProperties>
</file>