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3" r:id="rId4"/>
    <p:sldMasterId id="2147483912" r:id="rId5"/>
  </p:sldMasterIdLst>
  <p:notesMasterIdLst>
    <p:notesMasterId r:id="rId7"/>
  </p:notesMasterIdLst>
  <p:handoutMasterIdLst>
    <p:handoutMasterId r:id="rId8"/>
  </p:handoutMasterIdLst>
  <p:sldIdLst>
    <p:sldId id="288" r:id="rId6"/>
  </p:sldIdLst>
  <p:sldSz cx="23874413" cy="112141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1pPr>
    <a:lvl2pPr marL="48732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2pPr>
    <a:lvl3pPr marL="97465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3pPr>
    <a:lvl4pPr marL="146198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4pPr>
    <a:lvl5pPr marL="194931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5pPr>
    <a:lvl6pPr marL="243664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6pPr>
    <a:lvl7pPr marL="292397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7pPr>
    <a:lvl8pPr marL="341130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8pPr>
    <a:lvl9pPr marL="389863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5577" userDrawn="1">
          <p15:clr>
            <a:srgbClr val="A4A3A4"/>
          </p15:clr>
        </p15:guide>
        <p15:guide id="3" pos="5247" userDrawn="1">
          <p15:clr>
            <a:srgbClr val="A4A3A4"/>
          </p15:clr>
        </p15:guide>
        <p15:guide id="4" pos="366" userDrawn="1">
          <p15:clr>
            <a:srgbClr val="A4A3A4"/>
          </p15:clr>
        </p15:guide>
        <p15:guide id="5" pos="10077" userDrawn="1">
          <p15:clr>
            <a:srgbClr val="A4A3A4"/>
          </p15:clr>
        </p15:guide>
        <p15:guide id="6" pos="10409" userDrawn="1">
          <p15:clr>
            <a:srgbClr val="A4A3A4"/>
          </p15:clr>
        </p15:guide>
        <p15:guide id="7" pos="14720" userDrawn="1">
          <p15:clr>
            <a:srgbClr val="A4A3A4"/>
          </p15:clr>
        </p15:guide>
        <p15:guide id="8" orient="horz" pos="1921" userDrawn="1">
          <p15:clr>
            <a:srgbClr val="A4A3A4"/>
          </p15:clr>
        </p15:guide>
        <p15:guide id="9" orient="horz" pos="2158" userDrawn="1">
          <p15:clr>
            <a:srgbClr val="A4A3A4"/>
          </p15:clr>
        </p15:guide>
        <p15:guide id="10" orient="horz" pos="4670" userDrawn="1">
          <p15:clr>
            <a:srgbClr val="A4A3A4"/>
          </p15:clr>
        </p15:guide>
        <p15:guide id="11" orient="horz" pos="4906" userDrawn="1">
          <p15:clr>
            <a:srgbClr val="A4A3A4"/>
          </p15:clr>
        </p15:guide>
        <p15:guide id="12" orient="horz" pos="6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401"/>
    <a:srgbClr val="115052"/>
    <a:srgbClr val="BBA47B"/>
    <a:srgbClr val="627A94"/>
    <a:srgbClr val="014B54"/>
    <a:srgbClr val="E6E6E6"/>
    <a:srgbClr val="0180A3"/>
    <a:srgbClr val="FFFFFF"/>
    <a:srgbClr val="B24A1F"/>
    <a:srgbClr val="411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BC135-F0E3-4B1E-8D51-C619840E4E4F}" v="12" dt="2024-11-25T23:26:37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3" autoAdjust="0"/>
    <p:restoredTop sz="94663"/>
  </p:normalViewPr>
  <p:slideViewPr>
    <p:cSldViewPr>
      <p:cViewPr>
        <p:scale>
          <a:sx n="50" d="100"/>
          <a:sy n="50" d="100"/>
        </p:scale>
        <p:origin x="720" y="738"/>
      </p:cViewPr>
      <p:guideLst>
        <p:guide orient="horz" pos="1162"/>
        <p:guide pos="5577"/>
        <p:guide pos="5247"/>
        <p:guide pos="366"/>
        <p:guide pos="10077"/>
        <p:guide pos="10409"/>
        <p:guide pos="14720"/>
        <p:guide orient="horz" pos="1921"/>
        <p:guide orient="horz" pos="2158"/>
        <p:guide orient="horz" pos="4670"/>
        <p:guide orient="horz" pos="4906"/>
        <p:guide orient="horz" pos="6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0" d="100"/>
          <a:sy n="120" d="100"/>
        </p:scale>
        <p:origin x="4980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FF035B-7CC3-4793-9D8C-ECA193099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0D3-F3D0-4247-B602-DE2A7511DD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8DC0-CFE6-4B90-8F0E-3AAD4AEB5A5F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5399-F9CD-4C44-84E1-1FD14A005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C3923-62AB-4378-A73C-D7D2A29E2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5192-DAFE-402C-B382-9513AD7903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7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B044-8BB3-8642-9081-C04FC44C029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685800"/>
            <a:ext cx="72993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7DB9-624F-D74D-9761-BF6852B3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1pPr>
    <a:lvl2pPr marL="48732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2pPr>
    <a:lvl3pPr marL="97465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3pPr>
    <a:lvl4pPr marL="146198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4pPr>
    <a:lvl5pPr marL="194931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5pPr>
    <a:lvl6pPr marL="243664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6pPr>
    <a:lvl7pPr marL="292397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7pPr>
    <a:lvl8pPr marL="341130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8pPr>
    <a:lvl9pPr marL="389863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0892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8396-B830-8687-D3E3-20F758AD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76" y="747607"/>
            <a:ext cx="7700119" cy="2616623"/>
          </a:xfrm>
        </p:spPr>
        <p:txBody>
          <a:bodyPr anchor="b"/>
          <a:lstStyle>
            <a:lvl1pPr>
              <a:defRPr sz="523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CA32A-D3D3-1686-9030-C0F56CE1E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149735" y="1614624"/>
            <a:ext cx="12086422" cy="7969279"/>
          </a:xfrm>
        </p:spPr>
        <p:txBody>
          <a:bodyPr/>
          <a:lstStyle>
            <a:lvl1pPr marL="0" indent="0">
              <a:buNone/>
              <a:defRPr sz="5233"/>
            </a:lvl1pPr>
            <a:lvl2pPr marL="747613" indent="0">
              <a:buNone/>
              <a:defRPr sz="4579"/>
            </a:lvl2pPr>
            <a:lvl3pPr marL="1495227" indent="0">
              <a:buNone/>
              <a:defRPr sz="3924"/>
            </a:lvl3pPr>
            <a:lvl4pPr marL="2242840" indent="0">
              <a:buNone/>
              <a:defRPr sz="3270"/>
            </a:lvl4pPr>
            <a:lvl5pPr marL="2990454" indent="0">
              <a:buNone/>
              <a:defRPr sz="3270"/>
            </a:lvl5pPr>
            <a:lvl6pPr marL="3738067" indent="0">
              <a:buNone/>
              <a:defRPr sz="3270"/>
            </a:lvl6pPr>
            <a:lvl7pPr marL="4485681" indent="0">
              <a:buNone/>
              <a:defRPr sz="3270"/>
            </a:lvl7pPr>
            <a:lvl8pPr marL="5233294" indent="0">
              <a:buNone/>
              <a:defRPr sz="3270"/>
            </a:lvl8pPr>
            <a:lvl9pPr marL="5980908" indent="0">
              <a:buNone/>
              <a:defRPr sz="327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8247E-A8DC-5680-5E02-DD1FB8A7D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4476" y="3364230"/>
            <a:ext cx="7700119" cy="6232652"/>
          </a:xfrm>
        </p:spPr>
        <p:txBody>
          <a:bodyPr/>
          <a:lstStyle>
            <a:lvl1pPr marL="0" indent="0">
              <a:buNone/>
              <a:defRPr sz="2616"/>
            </a:lvl1pPr>
            <a:lvl2pPr marL="747613" indent="0">
              <a:buNone/>
              <a:defRPr sz="2289"/>
            </a:lvl2pPr>
            <a:lvl3pPr marL="1495227" indent="0">
              <a:buNone/>
              <a:defRPr sz="1962"/>
            </a:lvl3pPr>
            <a:lvl4pPr marL="2242840" indent="0">
              <a:buNone/>
              <a:defRPr sz="1635"/>
            </a:lvl4pPr>
            <a:lvl5pPr marL="2990454" indent="0">
              <a:buNone/>
              <a:defRPr sz="1635"/>
            </a:lvl5pPr>
            <a:lvl6pPr marL="3738067" indent="0">
              <a:buNone/>
              <a:defRPr sz="1635"/>
            </a:lvl6pPr>
            <a:lvl7pPr marL="4485681" indent="0">
              <a:buNone/>
              <a:defRPr sz="1635"/>
            </a:lvl7pPr>
            <a:lvl8pPr marL="5233294" indent="0">
              <a:buNone/>
              <a:defRPr sz="1635"/>
            </a:lvl8pPr>
            <a:lvl9pPr marL="5980908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0A0E6-0EE4-DE04-A54B-ABE56954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729A2-B336-372F-01AC-88F7BE26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FF4E6-C763-EC06-F4F7-349FA6EA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81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2E28-9CAD-8612-233D-7A384200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BCB4B-E991-B441-822B-A5772DBFC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47242-F181-4248-C6C4-7FEC1958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B865B-10A9-8B13-47AF-CD1D7220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4015-D170-9E7B-6ED3-A5DCEE18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59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9E7BE-1875-6F16-AF3E-2801AC3FB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085127" y="597047"/>
            <a:ext cx="5147920" cy="9503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88B15-921B-5E1B-85C9-E35C93F7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41366" y="597047"/>
            <a:ext cx="15145331" cy="9503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9AEDE-9651-3E09-5B2A-4B590E5C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821B9-C248-73B6-C2D1-F8D77FC3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C6E-9AC8-D5AC-4970-EB5E3187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99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37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AA92-74E2-1794-CA76-B8556AC18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302" y="1835271"/>
            <a:ext cx="17905810" cy="3904168"/>
          </a:xfrm>
        </p:spPr>
        <p:txBody>
          <a:bodyPr anchor="b"/>
          <a:lstStyle>
            <a:lvl1pPr algn="ctr">
              <a:defRPr sz="981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0CB88-3279-6760-68E1-2DBBF57B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4302" y="5889999"/>
            <a:ext cx="17905810" cy="2707477"/>
          </a:xfrm>
        </p:spPr>
        <p:txBody>
          <a:bodyPr/>
          <a:lstStyle>
            <a:lvl1pPr marL="0" indent="0" algn="ctr">
              <a:buNone/>
              <a:defRPr sz="3924"/>
            </a:lvl1pPr>
            <a:lvl2pPr marL="747613" indent="0" algn="ctr">
              <a:buNone/>
              <a:defRPr sz="3270"/>
            </a:lvl2pPr>
            <a:lvl3pPr marL="1495227" indent="0" algn="ctr">
              <a:buNone/>
              <a:defRPr sz="2943"/>
            </a:lvl3pPr>
            <a:lvl4pPr marL="2242840" indent="0" algn="ctr">
              <a:buNone/>
              <a:defRPr sz="2616"/>
            </a:lvl4pPr>
            <a:lvl5pPr marL="2990454" indent="0" algn="ctr">
              <a:buNone/>
              <a:defRPr sz="2616"/>
            </a:lvl5pPr>
            <a:lvl6pPr marL="3738067" indent="0" algn="ctr">
              <a:buNone/>
              <a:defRPr sz="2616"/>
            </a:lvl6pPr>
            <a:lvl7pPr marL="4485681" indent="0" algn="ctr">
              <a:buNone/>
              <a:defRPr sz="2616"/>
            </a:lvl7pPr>
            <a:lvl8pPr marL="5233294" indent="0" algn="ctr">
              <a:buNone/>
              <a:defRPr sz="2616"/>
            </a:lvl8pPr>
            <a:lvl9pPr marL="5980908" indent="0" algn="ctr">
              <a:buNone/>
              <a:defRPr sz="2616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FD1D7-41E7-E3E1-4BA7-34D0175C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3DF3-BDD7-3303-222B-9545F526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1DDC-198A-56E5-44B0-06706A03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80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A0EB-D1A0-A280-1150-B6BA0156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4FF81-2DC6-3F95-619C-B025DA29D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0457-4973-7013-A49F-2AB1B4B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71B1C-353E-B016-5F58-6DCCF334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23C9-43A8-6A91-F3D7-D20FD6A2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98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E2EA-46AA-014C-7A0A-BAA9A3D0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931" y="2795739"/>
            <a:ext cx="20591681" cy="4664753"/>
          </a:xfrm>
        </p:spPr>
        <p:txBody>
          <a:bodyPr anchor="b"/>
          <a:lstStyle>
            <a:lvl1pPr>
              <a:defRPr sz="981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C4A86-989A-87E9-370F-C6ED01567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931" y="7504623"/>
            <a:ext cx="20591681" cy="2453084"/>
          </a:xfrm>
        </p:spPr>
        <p:txBody>
          <a:bodyPr/>
          <a:lstStyle>
            <a:lvl1pPr marL="0" indent="0">
              <a:buNone/>
              <a:defRPr sz="3924">
                <a:solidFill>
                  <a:schemeClr val="tx1">
                    <a:tint val="75000"/>
                  </a:schemeClr>
                </a:solidFill>
              </a:defRPr>
            </a:lvl1pPr>
            <a:lvl2pPr marL="747613" indent="0">
              <a:buNone/>
              <a:defRPr sz="3270">
                <a:solidFill>
                  <a:schemeClr val="tx1">
                    <a:tint val="75000"/>
                  </a:schemeClr>
                </a:solidFill>
              </a:defRPr>
            </a:lvl2pPr>
            <a:lvl3pPr marL="1495227" indent="0">
              <a:buNone/>
              <a:defRPr sz="2943">
                <a:solidFill>
                  <a:schemeClr val="tx1">
                    <a:tint val="75000"/>
                  </a:schemeClr>
                </a:solidFill>
              </a:defRPr>
            </a:lvl3pPr>
            <a:lvl4pPr marL="2242840" indent="0">
              <a:buNone/>
              <a:defRPr sz="2616">
                <a:solidFill>
                  <a:schemeClr val="tx1">
                    <a:tint val="75000"/>
                  </a:schemeClr>
                </a:solidFill>
              </a:defRPr>
            </a:lvl4pPr>
            <a:lvl5pPr marL="2990454" indent="0">
              <a:buNone/>
              <a:defRPr sz="2616">
                <a:solidFill>
                  <a:schemeClr val="tx1">
                    <a:tint val="75000"/>
                  </a:schemeClr>
                </a:solidFill>
              </a:defRPr>
            </a:lvl5pPr>
            <a:lvl6pPr marL="3738067" indent="0">
              <a:buNone/>
              <a:defRPr sz="2616">
                <a:solidFill>
                  <a:schemeClr val="tx1">
                    <a:tint val="75000"/>
                  </a:schemeClr>
                </a:solidFill>
              </a:defRPr>
            </a:lvl6pPr>
            <a:lvl7pPr marL="4485681" indent="0">
              <a:buNone/>
              <a:defRPr sz="2616">
                <a:solidFill>
                  <a:schemeClr val="tx1">
                    <a:tint val="75000"/>
                  </a:schemeClr>
                </a:solidFill>
              </a:defRPr>
            </a:lvl7pPr>
            <a:lvl8pPr marL="5233294" indent="0">
              <a:buNone/>
              <a:defRPr sz="2616">
                <a:solidFill>
                  <a:schemeClr val="tx1">
                    <a:tint val="75000"/>
                  </a:schemeClr>
                </a:solidFill>
              </a:defRPr>
            </a:lvl8pPr>
            <a:lvl9pPr marL="5980908" indent="0">
              <a:buNone/>
              <a:defRPr sz="26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DA7EE-6F1D-59C1-F2E7-A263A1CF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856C-302D-EFBB-884A-01CAF71C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39E28-3508-2C36-615D-162EE99A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56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70DB-4FCB-A6D4-596F-706D4412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B451-6B29-AB15-3EC4-2DFB36AE3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1366" y="2985235"/>
            <a:ext cx="10146626" cy="7115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3EE44-AEF8-D023-B329-C8210550D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6421" y="2985235"/>
            <a:ext cx="10146626" cy="7115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EF58D-4095-79F2-A6B3-4418F232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0F0C4-3C88-312B-C99B-8B69F67B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E6BE9-06C0-7C5F-5CA6-257E2DBE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44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6BF6-46DF-1B3D-7D8B-1C6C1C76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76" y="597048"/>
            <a:ext cx="20591681" cy="2167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7B44D-B778-820F-3174-6496E19AB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476" y="2749013"/>
            <a:ext cx="10099995" cy="1347249"/>
          </a:xfrm>
        </p:spPr>
        <p:txBody>
          <a:bodyPr anchor="b"/>
          <a:lstStyle>
            <a:lvl1pPr marL="0" indent="0">
              <a:buNone/>
              <a:defRPr sz="3924" b="1"/>
            </a:lvl1pPr>
            <a:lvl2pPr marL="747613" indent="0">
              <a:buNone/>
              <a:defRPr sz="3270" b="1"/>
            </a:lvl2pPr>
            <a:lvl3pPr marL="1495227" indent="0">
              <a:buNone/>
              <a:defRPr sz="2943" b="1"/>
            </a:lvl3pPr>
            <a:lvl4pPr marL="2242840" indent="0">
              <a:buNone/>
              <a:defRPr sz="2616" b="1"/>
            </a:lvl4pPr>
            <a:lvl5pPr marL="2990454" indent="0">
              <a:buNone/>
              <a:defRPr sz="2616" b="1"/>
            </a:lvl5pPr>
            <a:lvl6pPr marL="3738067" indent="0">
              <a:buNone/>
              <a:defRPr sz="2616" b="1"/>
            </a:lvl6pPr>
            <a:lvl7pPr marL="4485681" indent="0">
              <a:buNone/>
              <a:defRPr sz="2616" b="1"/>
            </a:lvl7pPr>
            <a:lvl8pPr marL="5233294" indent="0">
              <a:buNone/>
              <a:defRPr sz="2616" b="1"/>
            </a:lvl8pPr>
            <a:lvl9pPr marL="5980908" indent="0">
              <a:buNone/>
              <a:defRPr sz="26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97431-F6B2-1107-B8B4-CD30C8572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4476" y="4096261"/>
            <a:ext cx="10099995" cy="6024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52287-3716-5DFC-879D-F1FA7DDFC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086422" y="2749013"/>
            <a:ext cx="10149735" cy="1347249"/>
          </a:xfrm>
        </p:spPr>
        <p:txBody>
          <a:bodyPr anchor="b"/>
          <a:lstStyle>
            <a:lvl1pPr marL="0" indent="0">
              <a:buNone/>
              <a:defRPr sz="3924" b="1"/>
            </a:lvl1pPr>
            <a:lvl2pPr marL="747613" indent="0">
              <a:buNone/>
              <a:defRPr sz="3270" b="1"/>
            </a:lvl2pPr>
            <a:lvl3pPr marL="1495227" indent="0">
              <a:buNone/>
              <a:defRPr sz="2943" b="1"/>
            </a:lvl3pPr>
            <a:lvl4pPr marL="2242840" indent="0">
              <a:buNone/>
              <a:defRPr sz="2616" b="1"/>
            </a:lvl4pPr>
            <a:lvl5pPr marL="2990454" indent="0">
              <a:buNone/>
              <a:defRPr sz="2616" b="1"/>
            </a:lvl5pPr>
            <a:lvl6pPr marL="3738067" indent="0">
              <a:buNone/>
              <a:defRPr sz="2616" b="1"/>
            </a:lvl6pPr>
            <a:lvl7pPr marL="4485681" indent="0">
              <a:buNone/>
              <a:defRPr sz="2616" b="1"/>
            </a:lvl7pPr>
            <a:lvl8pPr marL="5233294" indent="0">
              <a:buNone/>
              <a:defRPr sz="2616" b="1"/>
            </a:lvl8pPr>
            <a:lvl9pPr marL="5980908" indent="0">
              <a:buNone/>
              <a:defRPr sz="26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7D9F3-35E7-AE5D-687A-E1B712632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086422" y="4096261"/>
            <a:ext cx="10149735" cy="6024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05F3E-299E-B644-DEF5-47C9E2EA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0419-49AC-2C3B-9461-2143DCF8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3D00D-B630-A10C-D16E-C0A94486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08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1EE6-2C21-32C8-D818-AFCB95BB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F6887-CE3C-14E8-AA5A-6D0D14EA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15F2D-23F8-812E-EDF0-9E503B52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B0492-E13A-8DD4-FCC6-8F60B718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9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D6377-8DC8-9416-A423-14D0FF49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4E9C6-C74F-E3FE-3534-C02F2706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380C3-E9F3-D961-7589-39EB4332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41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3328A-FE19-CE56-E851-57FEE128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76" y="747607"/>
            <a:ext cx="7700119" cy="2616623"/>
          </a:xfrm>
        </p:spPr>
        <p:txBody>
          <a:bodyPr anchor="b"/>
          <a:lstStyle>
            <a:lvl1pPr>
              <a:defRPr sz="523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3E2A-5E87-DC9C-D9BB-3937289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735" y="1614624"/>
            <a:ext cx="12086422" cy="7969279"/>
          </a:xfrm>
        </p:spPr>
        <p:txBody>
          <a:bodyPr/>
          <a:lstStyle>
            <a:lvl1pPr>
              <a:defRPr sz="5233"/>
            </a:lvl1pPr>
            <a:lvl2pPr>
              <a:defRPr sz="4579"/>
            </a:lvl2pPr>
            <a:lvl3pPr>
              <a:defRPr sz="3924"/>
            </a:lvl3pPr>
            <a:lvl4pPr>
              <a:defRPr sz="3270"/>
            </a:lvl4pPr>
            <a:lvl5pPr>
              <a:defRPr sz="3270"/>
            </a:lvl5pPr>
            <a:lvl6pPr>
              <a:defRPr sz="3270"/>
            </a:lvl6pPr>
            <a:lvl7pPr>
              <a:defRPr sz="3270"/>
            </a:lvl7pPr>
            <a:lvl8pPr>
              <a:defRPr sz="3270"/>
            </a:lvl8pPr>
            <a:lvl9pPr>
              <a:defRPr sz="32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9AB4E-CAFC-F48B-9C91-477D4B02A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4476" y="3364230"/>
            <a:ext cx="7700119" cy="6232652"/>
          </a:xfrm>
        </p:spPr>
        <p:txBody>
          <a:bodyPr/>
          <a:lstStyle>
            <a:lvl1pPr marL="0" indent="0">
              <a:buNone/>
              <a:defRPr sz="2616"/>
            </a:lvl1pPr>
            <a:lvl2pPr marL="747613" indent="0">
              <a:buNone/>
              <a:defRPr sz="2289"/>
            </a:lvl2pPr>
            <a:lvl3pPr marL="1495227" indent="0">
              <a:buNone/>
              <a:defRPr sz="1962"/>
            </a:lvl3pPr>
            <a:lvl4pPr marL="2242840" indent="0">
              <a:buNone/>
              <a:defRPr sz="1635"/>
            </a:lvl4pPr>
            <a:lvl5pPr marL="2990454" indent="0">
              <a:buNone/>
              <a:defRPr sz="1635"/>
            </a:lvl5pPr>
            <a:lvl6pPr marL="3738067" indent="0">
              <a:buNone/>
              <a:defRPr sz="1635"/>
            </a:lvl6pPr>
            <a:lvl7pPr marL="4485681" indent="0">
              <a:buNone/>
              <a:defRPr sz="1635"/>
            </a:lvl7pPr>
            <a:lvl8pPr marL="5233294" indent="0">
              <a:buNone/>
              <a:defRPr sz="1635"/>
            </a:lvl8pPr>
            <a:lvl9pPr marL="5980908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0238A-9E01-1802-5D72-0333677A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E7897-0DFB-CBA7-3E35-FB226DEC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66A1E-EC15-BC48-356A-DEF2F5A2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2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">
            <a:extLst>
              <a:ext uri="{FF2B5EF4-FFF2-40B4-BE49-F238E27FC236}">
                <a16:creationId xmlns:a16="http://schemas.microsoft.com/office/drawing/2014/main" id="{47B989C2-DCC1-BABE-DA27-3E1C2994C3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74413" cy="113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bg1"/>
          </a:solidFill>
          <a:latin typeface="Arial"/>
          <a:ea typeface="+mj-ea"/>
          <a:cs typeface="Arial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5pPr>
      <a:lvl6pPr marL="37467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6pPr>
      <a:lvl7pPr marL="74934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7pPr>
      <a:lvl8pPr marL="1124009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8pPr>
      <a:lvl9pPr marL="149868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ea typeface="+mn-ea"/>
          <a:cs typeface="+mn-cs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5pPr>
      <a:lvl6pPr marL="37467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6pPr>
      <a:lvl7pPr marL="74934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7pPr>
      <a:lvl8pPr marL="1124009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8pPr>
      <a:lvl9pPr marL="149868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1pPr>
      <a:lvl2pPr marL="37467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2pPr>
      <a:lvl3pPr marL="74934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3pPr>
      <a:lvl4pPr marL="112400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4pPr>
      <a:lvl5pPr marL="149868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5pPr>
      <a:lvl6pPr marL="187334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6pPr>
      <a:lvl7pPr marL="224802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7pPr>
      <a:lvl8pPr marL="262268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8pPr>
      <a:lvl9pPr marL="299735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card&#10;&#10;AI-generated content may be incorrect.">
            <a:extLst>
              <a:ext uri="{FF2B5EF4-FFF2-40B4-BE49-F238E27FC236}">
                <a16:creationId xmlns:a16="http://schemas.microsoft.com/office/drawing/2014/main" id="{C1583BA4-9260-A25B-4BDB-2D9587C198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74413" cy="112140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1FDA7-31CA-EEDE-8B8A-8129D492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66" y="597048"/>
            <a:ext cx="20591681" cy="2167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C930-0098-D846-948F-F1B46F0E6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1366" y="2985235"/>
            <a:ext cx="20591681" cy="711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F936-34F2-6224-ACB4-65CFF3426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1366" y="10393810"/>
            <a:ext cx="5371743" cy="597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B896-B625-4354-9F35-3F6ED4549B94}" type="datetimeFigureOut">
              <a:rPr lang="en-AU" smtClean="0"/>
              <a:t>17/12/2025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01A73-9D56-C1F3-F435-152E5705A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08400" y="10393810"/>
            <a:ext cx="8057614" cy="597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D27A-D3D1-0EC7-0500-A17FE134D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861304" y="10393810"/>
            <a:ext cx="5371743" cy="597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defTabSz="1495227" rtl="0" eaLnBrk="1" latinLnBrk="0" hangingPunct="1">
        <a:lnSpc>
          <a:spcPct val="90000"/>
        </a:lnSpc>
        <a:spcBef>
          <a:spcPct val="0"/>
        </a:spcBef>
        <a:buNone/>
        <a:defRPr sz="71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807" indent="-373807" algn="l" defTabSz="1495227" rtl="0" eaLnBrk="1" latinLnBrk="0" hangingPunct="1">
        <a:lnSpc>
          <a:spcPct val="90000"/>
        </a:lnSpc>
        <a:spcBef>
          <a:spcPts val="1635"/>
        </a:spcBef>
        <a:buFont typeface="Arial" panose="020B0604020202020204" pitchFamily="34" charset="0"/>
        <a:buChar char="•"/>
        <a:defRPr sz="4579" kern="1200">
          <a:solidFill>
            <a:schemeClr val="tx1"/>
          </a:solidFill>
          <a:latin typeface="+mn-lt"/>
          <a:ea typeface="+mn-ea"/>
          <a:cs typeface="+mn-cs"/>
        </a:defRPr>
      </a:lvl1pPr>
      <a:lvl2pPr marL="1121420" indent="-373807" algn="l" defTabSz="1495227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3924" kern="1200">
          <a:solidFill>
            <a:schemeClr val="tx1"/>
          </a:solidFill>
          <a:latin typeface="+mn-lt"/>
          <a:ea typeface="+mn-ea"/>
          <a:cs typeface="+mn-cs"/>
        </a:defRPr>
      </a:lvl2pPr>
      <a:lvl3pPr marL="1869034" indent="-373807" algn="l" defTabSz="1495227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3270" kern="1200">
          <a:solidFill>
            <a:schemeClr val="tx1"/>
          </a:solidFill>
          <a:latin typeface="+mn-lt"/>
          <a:ea typeface="+mn-ea"/>
          <a:cs typeface="+mn-cs"/>
        </a:defRPr>
      </a:lvl3pPr>
      <a:lvl4pPr marL="2616647" indent="-373807" algn="l" defTabSz="1495227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943" kern="1200">
          <a:solidFill>
            <a:schemeClr val="tx1"/>
          </a:solidFill>
          <a:latin typeface="+mn-lt"/>
          <a:ea typeface="+mn-ea"/>
          <a:cs typeface="+mn-cs"/>
        </a:defRPr>
      </a:lvl4pPr>
      <a:lvl5pPr marL="3364260" indent="-373807" algn="l" defTabSz="1495227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943" kern="1200">
          <a:solidFill>
            <a:schemeClr val="tx1"/>
          </a:solidFill>
          <a:latin typeface="+mn-lt"/>
          <a:ea typeface="+mn-ea"/>
          <a:cs typeface="+mn-cs"/>
        </a:defRPr>
      </a:lvl5pPr>
      <a:lvl6pPr marL="4111874" indent="-373807" algn="l" defTabSz="1495227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943" kern="1200">
          <a:solidFill>
            <a:schemeClr val="tx1"/>
          </a:solidFill>
          <a:latin typeface="+mn-lt"/>
          <a:ea typeface="+mn-ea"/>
          <a:cs typeface="+mn-cs"/>
        </a:defRPr>
      </a:lvl6pPr>
      <a:lvl7pPr marL="4859487" indent="-373807" algn="l" defTabSz="1495227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943" kern="1200">
          <a:solidFill>
            <a:schemeClr val="tx1"/>
          </a:solidFill>
          <a:latin typeface="+mn-lt"/>
          <a:ea typeface="+mn-ea"/>
          <a:cs typeface="+mn-cs"/>
        </a:defRPr>
      </a:lvl7pPr>
      <a:lvl8pPr marL="5607101" indent="-373807" algn="l" defTabSz="1495227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943" kern="1200">
          <a:solidFill>
            <a:schemeClr val="tx1"/>
          </a:solidFill>
          <a:latin typeface="+mn-lt"/>
          <a:ea typeface="+mn-ea"/>
          <a:cs typeface="+mn-cs"/>
        </a:defRPr>
      </a:lvl8pPr>
      <a:lvl9pPr marL="6354714" indent="-373807" algn="l" defTabSz="1495227" rtl="0" eaLnBrk="1" latinLnBrk="0" hangingPunct="1">
        <a:lnSpc>
          <a:spcPct val="90000"/>
        </a:lnSpc>
        <a:spcBef>
          <a:spcPts val="818"/>
        </a:spcBef>
        <a:buFont typeface="Arial" panose="020B0604020202020204" pitchFamily="34" charset="0"/>
        <a:buChar char="•"/>
        <a:defRPr sz="29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1pPr>
      <a:lvl2pPr marL="747613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2pPr>
      <a:lvl3pPr marL="1495227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3pPr>
      <a:lvl4pPr marL="2242840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4pPr>
      <a:lvl5pPr marL="2990454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5pPr>
      <a:lvl6pPr marL="3738067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6pPr>
      <a:lvl7pPr marL="4485681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7pPr>
      <a:lvl8pPr marL="5233294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8pPr>
      <a:lvl9pPr marL="5980908" algn="l" defTabSz="1495227" rtl="0" eaLnBrk="1" latinLnBrk="0" hangingPunct="1">
        <a:defRPr sz="2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4F87-C05A-1331-EED8-4C35B74CA9C6}"/>
              </a:ext>
            </a:extLst>
          </p:cNvPr>
          <p:cNvSpPr txBox="1">
            <a:spLocks/>
          </p:cNvSpPr>
          <p:nvPr/>
        </p:nvSpPr>
        <p:spPr>
          <a:xfrm>
            <a:off x="1393049" y="3304444"/>
            <a:ext cx="5381513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505" i="1" kern="0" dirty="0">
                <a:solidFill>
                  <a:schemeClr val="tx1"/>
                </a:solidFill>
              </a:rPr>
              <a:t>Authors and Contact details</a:t>
            </a:r>
            <a:endParaRPr lang="en-AU" sz="1503" i="1" kern="0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197B05-3251-2E70-5C6E-39C658C7FA68}"/>
              </a:ext>
            </a:extLst>
          </p:cNvPr>
          <p:cNvSpPr txBox="1">
            <a:spLocks/>
          </p:cNvSpPr>
          <p:nvPr/>
        </p:nvSpPr>
        <p:spPr>
          <a:xfrm>
            <a:off x="1371528" y="3834970"/>
            <a:ext cx="3793906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338" kern="0" dirty="0">
                <a:solidFill>
                  <a:srgbClr val="DB8401"/>
                </a:solidFill>
              </a:rPr>
              <a:t>Background</a:t>
            </a:r>
            <a:endParaRPr lang="en-AU" sz="1503" kern="0" dirty="0">
              <a:solidFill>
                <a:srgbClr val="DB840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F101F-42E1-E196-2CEC-AFE7AE9A1F30}"/>
              </a:ext>
            </a:extLst>
          </p:cNvPr>
          <p:cNvSpPr txBox="1"/>
          <p:nvPr/>
        </p:nvSpPr>
        <p:spPr>
          <a:xfrm>
            <a:off x="1371529" y="4496387"/>
            <a:ext cx="6602030" cy="280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non provident,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similique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sunt in culpa qui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officia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deserunt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mollitia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animi, id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laborum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dolorum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tempore, cum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soluta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nobis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eligendi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optio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cumque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nihil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impedit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quo minus id quod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maxime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placeat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facere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possimus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voluptas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assumenda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dolor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repellendus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Temporibus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autem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quibusdam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aut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officiis</a:t>
            </a:r>
            <a:r>
              <a:rPr lang="en-US" sz="1837" dirty="0">
                <a:latin typeface="Segoe UI" panose="020B0502040204020203" pitchFamily="34" charset="0"/>
                <a:cs typeface="Segoe UI" panose="020B0502040204020203" pitchFamily="34" charset="0"/>
              </a:rPr>
              <a:t>​ </a:t>
            </a:r>
            <a:endParaRPr lang="en-AU" sz="183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Media1">
            <a:hlinkClick r:id="" action="ppaction://media"/>
            <a:extLst>
              <a:ext uri="{FF2B5EF4-FFF2-40B4-BE49-F238E27FC236}">
                <a16:creationId xmlns:a16="http://schemas.microsoft.com/office/drawing/2014/main" id="{098D88C8-A0DD-FAC9-286F-44C269D52D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5233" y="7461599"/>
            <a:ext cx="6488326" cy="25137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565DC3-A260-BC8F-2AF4-604D6E89D8D3}"/>
              </a:ext>
            </a:extLst>
          </p:cNvPr>
          <p:cNvSpPr txBox="1">
            <a:spLocks/>
          </p:cNvSpPr>
          <p:nvPr/>
        </p:nvSpPr>
        <p:spPr>
          <a:xfrm>
            <a:off x="8515113" y="3957518"/>
            <a:ext cx="4583576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338" kern="0" dirty="0">
                <a:solidFill>
                  <a:srgbClr val="DB8401"/>
                </a:solidFill>
              </a:rPr>
              <a:t>Method</a:t>
            </a:r>
            <a:endParaRPr lang="en-AU" sz="1336" kern="0" dirty="0">
              <a:solidFill>
                <a:srgbClr val="DB840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78146-1282-4827-594C-9E3345357381}"/>
              </a:ext>
            </a:extLst>
          </p:cNvPr>
          <p:cNvSpPr txBox="1"/>
          <p:nvPr/>
        </p:nvSpPr>
        <p:spPr>
          <a:xfrm>
            <a:off x="8493592" y="4616644"/>
            <a:ext cx="7078919" cy="198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non provident,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similique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sunt in culpa qui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officia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deserunt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mollitia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animi, id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laborum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dolorum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tempore,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 ​ </a:t>
            </a:r>
            <a:endParaRPr lang="en-AU" sz="1754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8E4963-0AB3-F5AB-E5D3-D56C0511D591}"/>
              </a:ext>
            </a:extLst>
          </p:cNvPr>
          <p:cNvSpPr txBox="1">
            <a:spLocks/>
          </p:cNvSpPr>
          <p:nvPr/>
        </p:nvSpPr>
        <p:spPr>
          <a:xfrm>
            <a:off x="8574653" y="7455086"/>
            <a:ext cx="4583575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338" kern="0" dirty="0">
                <a:solidFill>
                  <a:srgbClr val="DB8401"/>
                </a:solidFill>
              </a:rPr>
              <a:t>Results</a:t>
            </a:r>
            <a:endParaRPr lang="en-AU" sz="2338" kern="0" dirty="0">
              <a:solidFill>
                <a:srgbClr val="DB840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456C5-16CC-5720-0406-AF89A197C994}"/>
              </a:ext>
            </a:extLst>
          </p:cNvPr>
          <p:cNvSpPr txBox="1"/>
          <p:nvPr/>
        </p:nvSpPr>
        <p:spPr>
          <a:xfrm>
            <a:off x="8574653" y="8125265"/>
            <a:ext cx="7078919" cy="145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</a:t>
            </a:r>
            <a:r>
              <a:rPr lang="en-US" sz="1837" dirty="0">
                <a:latin typeface="Segoe UI" panose="020B0502040204020203" pitchFamily="34" charset="0"/>
                <a:cs typeface="Segoe UI" panose="020B0502040204020203" pitchFamily="34" charset="0"/>
              </a:rPr>
              <a:t> ​ </a:t>
            </a:r>
            <a:endParaRPr lang="en-AU" sz="183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77EE4B8-8AB7-6CBD-C33B-76395C43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666" y="3422638"/>
            <a:ext cx="6342186" cy="3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12AF5F-5211-3A6B-1D2F-FCB102B0866A}"/>
              </a:ext>
            </a:extLst>
          </p:cNvPr>
          <p:cNvSpPr txBox="1">
            <a:spLocks/>
          </p:cNvSpPr>
          <p:nvPr/>
        </p:nvSpPr>
        <p:spPr>
          <a:xfrm>
            <a:off x="16254666" y="7408988"/>
            <a:ext cx="2922985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338" kern="0" dirty="0">
                <a:solidFill>
                  <a:srgbClr val="DB8401"/>
                </a:solidFill>
              </a:rPr>
              <a:t>Conclusion</a:t>
            </a:r>
            <a:endParaRPr lang="en-AU" sz="2338" kern="0" dirty="0">
              <a:solidFill>
                <a:srgbClr val="DB840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3865F-B354-277A-AD91-6D0FA413CE37}"/>
              </a:ext>
            </a:extLst>
          </p:cNvPr>
          <p:cNvSpPr txBox="1"/>
          <p:nvPr/>
        </p:nvSpPr>
        <p:spPr>
          <a:xfrm>
            <a:off x="16254667" y="8079166"/>
            <a:ext cx="537305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54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1754" dirty="0"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n-US" sz="1837" dirty="0">
                <a:latin typeface="Segoe UI" panose="020B0502040204020203" pitchFamily="34" charset="0"/>
                <a:cs typeface="Segoe UI" panose="020B0502040204020203" pitchFamily="34" charset="0"/>
              </a:rPr>
              <a:t>​ </a:t>
            </a:r>
            <a:endParaRPr lang="en-AU" sz="183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DD3E1A-447B-D1E8-9EEE-E0E369720D6C}"/>
              </a:ext>
            </a:extLst>
          </p:cNvPr>
          <p:cNvSpPr txBox="1">
            <a:spLocks/>
          </p:cNvSpPr>
          <p:nvPr/>
        </p:nvSpPr>
        <p:spPr>
          <a:xfrm>
            <a:off x="16254666" y="9265700"/>
            <a:ext cx="2922985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338" kern="0" dirty="0">
                <a:solidFill>
                  <a:srgbClr val="DB8401"/>
                </a:solidFill>
              </a:rPr>
              <a:t>References</a:t>
            </a:r>
            <a:endParaRPr lang="en-AU" sz="2338" kern="0" dirty="0">
              <a:solidFill>
                <a:srgbClr val="DB840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75C39E0-B12E-1834-AD9E-90C9367FB056}"/>
              </a:ext>
            </a:extLst>
          </p:cNvPr>
          <p:cNvSpPr txBox="1">
            <a:spLocks/>
          </p:cNvSpPr>
          <p:nvPr/>
        </p:nvSpPr>
        <p:spPr>
          <a:xfrm>
            <a:off x="1371528" y="2718759"/>
            <a:ext cx="5381513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4000" kern="0" dirty="0">
                <a:solidFill>
                  <a:srgbClr val="115052"/>
                </a:solidFill>
              </a:rPr>
              <a:t>E-Poster Title</a:t>
            </a:r>
            <a:endParaRPr lang="en-AU" sz="2400" kern="0" dirty="0">
              <a:solidFill>
                <a:srgbClr val="115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93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Title &amp; Subtitle">
  <a:themeElements>
    <a:clrScheme name="ASOHNS 2024">
      <a:dk1>
        <a:srgbClr val="062657"/>
      </a:dk1>
      <a:lt1>
        <a:sysClr val="window" lastClr="FFFFFF"/>
      </a:lt1>
      <a:dk2>
        <a:srgbClr val="062657"/>
      </a:dk2>
      <a:lt2>
        <a:srgbClr val="FFFFFF"/>
      </a:lt2>
      <a:accent1>
        <a:srgbClr val="71CABC"/>
      </a:accent1>
      <a:accent2>
        <a:srgbClr val="E0F4F1"/>
      </a:accent2>
      <a:accent3>
        <a:srgbClr val="E7792C"/>
      </a:accent3>
      <a:accent4>
        <a:srgbClr val="E7792C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oster Style Guide.potx" id="{626A8A5D-D69E-45E7-BFA7-0BC30ED0248D}" vid="{813B590F-CF59-4CBB-BD99-2B76EB3E1C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7" ma:contentTypeDescription="Create a new document." ma:contentTypeScope="" ma:versionID="b52b18992641d6730d7faa3030ae4685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ec8bf7366a59f6ab3dd6352f4af1b33f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C25CD-7024-41A7-BDE6-7357C8FDBE0C}">
  <ds:schemaRefs>
    <ds:schemaRef ds:uri="12b93c63-5ffa-409d-b73f-7a34c37345c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1c05d258-da1c-4d2b-9c4c-1fd5735e4fd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0BAAC4-EA88-4F09-8DB4-56DB1F2E1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414878-6D65-4788-B399-1230C9C378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Pages>0</Pages>
  <Words>249</Words>
  <Characters>0</Characters>
  <Application>Microsoft Office PowerPoint</Application>
  <PresentationFormat>Custom</PresentationFormat>
  <Lines>0</Lines>
  <Paragraphs>11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GillSans</vt:lpstr>
      <vt:lpstr>Segoe UI</vt:lpstr>
      <vt:lpstr>3_Title &amp; Subtitle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ePoster Style Guide</dc:title>
  <dc:creator>TEMPLATE</dc:creator>
  <cp:lastModifiedBy>Mara Manglicmot</cp:lastModifiedBy>
  <cp:revision>43</cp:revision>
  <dcterms:created xsi:type="dcterms:W3CDTF">2017-07-24T03:38:09Z</dcterms:created>
  <dcterms:modified xsi:type="dcterms:W3CDTF">2025-12-17T01:11:07Z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