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30270450" cy="427958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5A2684-FEAF-15C0-C85A-F89A827C859F}" v="2" dt="2023-10-05T01:26:37.0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9" autoAdjust="0"/>
    <p:restoredTop sz="94660"/>
  </p:normalViewPr>
  <p:slideViewPr>
    <p:cSldViewPr snapToGrid="0">
      <p:cViewPr>
        <p:scale>
          <a:sx n="26" d="100"/>
          <a:sy n="26" d="100"/>
        </p:scale>
        <p:origin x="588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yden Rowe" userId="S::payden.rowe@surgeons.org::14c17097-3dcb-455f-bbc0-aea7068e4242" providerId="AD" clId="Web-{315A2684-FEAF-15C0-C85A-F89A827C859F}"/>
    <pc:docChg chg="mod modSld addMainMaster delMainMaster modMainMaster setSldSz">
      <pc:chgData name="Payden Rowe" userId="S::payden.rowe@surgeons.org::14c17097-3dcb-455f-bbc0-aea7068e4242" providerId="AD" clId="Web-{315A2684-FEAF-15C0-C85A-F89A827C859F}" dt="2023-10-05T01:26:37.074" v="1"/>
      <pc:docMkLst>
        <pc:docMk/>
      </pc:docMkLst>
      <pc:sldChg chg="modSp mod modClrScheme chgLayout">
        <pc:chgData name="Payden Rowe" userId="S::payden.rowe@surgeons.org::14c17097-3dcb-455f-bbc0-aea7068e4242" providerId="AD" clId="Web-{315A2684-FEAF-15C0-C85A-F89A827C859F}" dt="2023-10-05T01:26:37.074" v="1"/>
        <pc:sldMkLst>
          <pc:docMk/>
          <pc:sldMk cId="2712257320" sldId="257"/>
        </pc:sldMkLst>
        <pc:picChg chg="mod">
          <ac:chgData name="Payden Rowe" userId="S::payden.rowe@surgeons.org::14c17097-3dcb-455f-bbc0-aea7068e4242" providerId="AD" clId="Web-{315A2684-FEAF-15C0-C85A-F89A827C859F}" dt="2023-10-05T01:26:36.980" v="0"/>
          <ac:picMkLst>
            <pc:docMk/>
            <pc:sldMk cId="2712257320" sldId="257"/>
            <ac:picMk id="9" creationId="{D2C23F3D-1ABB-E55A-470F-D55654C02DB2}"/>
          </ac:picMkLst>
        </pc:picChg>
      </pc:sldChg>
      <pc:sldMasterChg chg="modSp del delSldLayout modSldLayout">
        <pc:chgData name="Payden Rowe" userId="S::payden.rowe@surgeons.org::14c17097-3dcb-455f-bbc0-aea7068e4242" providerId="AD" clId="Web-{315A2684-FEAF-15C0-C85A-F89A827C859F}" dt="2023-10-05T01:26:37.074" v="1"/>
        <pc:sldMasterMkLst>
          <pc:docMk/>
          <pc:sldMasterMk cId="3665530715" sldId="2147483660"/>
        </pc:sldMasterMkLst>
        <pc:spChg chg="mod">
          <ac:chgData name="Payden Rowe" userId="S::payden.rowe@surgeons.org::14c17097-3dcb-455f-bbc0-aea7068e4242" providerId="AD" clId="Web-{315A2684-FEAF-15C0-C85A-F89A827C859F}" dt="2023-10-05T01:26:36.980" v="0"/>
          <ac:spMkLst>
            <pc:docMk/>
            <pc:sldMasterMk cId="3665530715" sldId="2147483660"/>
            <ac:spMk id="2" creationId="{00000000-0000-0000-0000-000000000000}"/>
          </ac:spMkLst>
        </pc:spChg>
        <pc:spChg chg="mod">
          <ac:chgData name="Payden Rowe" userId="S::payden.rowe@surgeons.org::14c17097-3dcb-455f-bbc0-aea7068e4242" providerId="AD" clId="Web-{315A2684-FEAF-15C0-C85A-F89A827C859F}" dt="2023-10-05T01:26:36.980" v="0"/>
          <ac:spMkLst>
            <pc:docMk/>
            <pc:sldMasterMk cId="3665530715" sldId="2147483660"/>
            <ac:spMk id="3" creationId="{00000000-0000-0000-0000-000000000000}"/>
          </ac:spMkLst>
        </pc:spChg>
        <pc:spChg chg="mod">
          <ac:chgData name="Payden Rowe" userId="S::payden.rowe@surgeons.org::14c17097-3dcb-455f-bbc0-aea7068e4242" providerId="AD" clId="Web-{315A2684-FEAF-15C0-C85A-F89A827C859F}" dt="2023-10-05T01:26:36.980" v="0"/>
          <ac:spMkLst>
            <pc:docMk/>
            <pc:sldMasterMk cId="3665530715" sldId="2147483660"/>
            <ac:spMk id="4" creationId="{00000000-0000-0000-0000-000000000000}"/>
          </ac:spMkLst>
        </pc:spChg>
        <pc:spChg chg="mod">
          <ac:chgData name="Payden Rowe" userId="S::payden.rowe@surgeons.org::14c17097-3dcb-455f-bbc0-aea7068e4242" providerId="AD" clId="Web-{315A2684-FEAF-15C0-C85A-F89A827C859F}" dt="2023-10-05T01:26:36.980" v="0"/>
          <ac:spMkLst>
            <pc:docMk/>
            <pc:sldMasterMk cId="3665530715" sldId="2147483660"/>
            <ac:spMk id="5" creationId="{00000000-0000-0000-0000-000000000000}"/>
          </ac:spMkLst>
        </pc:spChg>
        <pc:spChg chg="mod">
          <ac:chgData name="Payden Rowe" userId="S::payden.rowe@surgeons.org::14c17097-3dcb-455f-bbc0-aea7068e4242" providerId="AD" clId="Web-{315A2684-FEAF-15C0-C85A-F89A827C859F}" dt="2023-10-05T01:26:36.980" v="0"/>
          <ac:spMkLst>
            <pc:docMk/>
            <pc:sldMasterMk cId="3665530715" sldId="2147483660"/>
            <ac:spMk id="6" creationId="{00000000-0000-0000-0000-000000000000}"/>
          </ac:spMkLst>
        </pc:spChg>
        <pc:sldLayoutChg chg="modSp del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3665530715" sldId="2147483660"/>
            <pc:sldLayoutMk cId="3617320881" sldId="2147483661"/>
          </pc:sldLayoutMkLst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3617320881" sldId="2147483661"/>
              <ac:spMk id="2" creationId="{00000000-0000-0000-0000-000000000000}"/>
            </ac:spMkLst>
          </pc:spChg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3617320881" sldId="2147483661"/>
              <ac:spMk id="3" creationId="{00000000-0000-0000-0000-000000000000}"/>
            </ac:spMkLst>
          </pc:spChg>
        </pc:sldLayoutChg>
        <pc:sldLayoutChg chg="del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3665530715" sldId="2147483660"/>
            <pc:sldLayoutMk cId="4003470627" sldId="2147483662"/>
          </pc:sldLayoutMkLst>
        </pc:sldLayoutChg>
        <pc:sldLayoutChg chg="modSp del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3665530715" sldId="2147483660"/>
            <pc:sldLayoutMk cId="3983347914" sldId="2147483663"/>
          </pc:sldLayoutMkLst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3983347914" sldId="2147483663"/>
              <ac:spMk id="2" creationId="{00000000-0000-0000-0000-000000000000}"/>
            </ac:spMkLst>
          </pc:spChg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3983347914" sldId="2147483663"/>
              <ac:spMk id="3" creationId="{00000000-0000-0000-0000-000000000000}"/>
            </ac:spMkLst>
          </pc:spChg>
        </pc:sldLayoutChg>
        <pc:sldLayoutChg chg="modSp del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3665530715" sldId="2147483660"/>
            <pc:sldLayoutMk cId="317186427" sldId="2147483664"/>
          </pc:sldLayoutMkLst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317186427" sldId="2147483664"/>
              <ac:spMk id="3" creationId="{00000000-0000-0000-0000-000000000000}"/>
            </ac:spMkLst>
          </pc:spChg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317186427" sldId="2147483664"/>
              <ac:spMk id="4" creationId="{00000000-0000-0000-0000-000000000000}"/>
            </ac:spMkLst>
          </pc:spChg>
        </pc:sldLayoutChg>
        <pc:sldLayoutChg chg="modSp del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3665530715" sldId="2147483660"/>
            <pc:sldLayoutMk cId="1095359886" sldId="2147483665"/>
          </pc:sldLayoutMkLst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1095359886" sldId="2147483665"/>
              <ac:spMk id="2" creationId="{00000000-0000-0000-0000-000000000000}"/>
            </ac:spMkLst>
          </pc:spChg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1095359886" sldId="2147483665"/>
              <ac:spMk id="3" creationId="{00000000-0000-0000-0000-000000000000}"/>
            </ac:spMkLst>
          </pc:spChg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1095359886" sldId="2147483665"/>
              <ac:spMk id="4" creationId="{00000000-0000-0000-0000-000000000000}"/>
            </ac:spMkLst>
          </pc:spChg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1095359886" sldId="2147483665"/>
              <ac:spMk id="5" creationId="{00000000-0000-0000-0000-000000000000}"/>
            </ac:spMkLst>
          </pc:spChg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1095359886" sldId="2147483665"/>
              <ac:spMk id="6" creationId="{00000000-0000-0000-0000-000000000000}"/>
            </ac:spMkLst>
          </pc:spChg>
        </pc:sldLayoutChg>
        <pc:sldLayoutChg chg="del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3665530715" sldId="2147483660"/>
            <pc:sldLayoutMk cId="375204661" sldId="2147483666"/>
          </pc:sldLayoutMkLst>
        </pc:sldLayoutChg>
        <pc:sldLayoutChg chg="del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3665530715" sldId="2147483660"/>
            <pc:sldLayoutMk cId="2231262970" sldId="2147483667"/>
          </pc:sldLayoutMkLst>
        </pc:sldLayoutChg>
        <pc:sldLayoutChg chg="modSp del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3665530715" sldId="2147483660"/>
            <pc:sldLayoutMk cId="249335430" sldId="2147483668"/>
          </pc:sldLayoutMkLst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249335430" sldId="2147483668"/>
              <ac:spMk id="2" creationId="{00000000-0000-0000-0000-000000000000}"/>
            </ac:spMkLst>
          </pc:spChg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249335430" sldId="2147483668"/>
              <ac:spMk id="3" creationId="{00000000-0000-0000-0000-000000000000}"/>
            </ac:spMkLst>
          </pc:spChg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249335430" sldId="2147483668"/>
              <ac:spMk id="4" creationId="{00000000-0000-0000-0000-000000000000}"/>
            </ac:spMkLst>
          </pc:spChg>
        </pc:sldLayoutChg>
        <pc:sldLayoutChg chg="modSp del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3665530715" sldId="2147483660"/>
            <pc:sldLayoutMk cId="1249043510" sldId="2147483669"/>
          </pc:sldLayoutMkLst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1249043510" sldId="2147483669"/>
              <ac:spMk id="2" creationId="{00000000-0000-0000-0000-000000000000}"/>
            </ac:spMkLst>
          </pc:spChg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1249043510" sldId="2147483669"/>
              <ac:spMk id="3" creationId="{00000000-0000-0000-0000-000000000000}"/>
            </ac:spMkLst>
          </pc:spChg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1249043510" sldId="2147483669"/>
              <ac:spMk id="4" creationId="{00000000-0000-0000-0000-000000000000}"/>
            </ac:spMkLst>
          </pc:spChg>
        </pc:sldLayoutChg>
        <pc:sldLayoutChg chg="del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3665530715" sldId="2147483660"/>
            <pc:sldLayoutMk cId="1124295976" sldId="2147483670"/>
          </pc:sldLayoutMkLst>
        </pc:sldLayoutChg>
        <pc:sldLayoutChg chg="modSp del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3665530715" sldId="2147483660"/>
            <pc:sldLayoutMk cId="1979189953" sldId="2147483671"/>
          </pc:sldLayoutMkLst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1979189953" sldId="2147483671"/>
              <ac:spMk id="2" creationId="{00000000-0000-0000-0000-000000000000}"/>
            </ac:spMkLst>
          </pc:spChg>
          <pc:spChg chg="mod">
            <ac:chgData name="Payden Rowe" userId="S::payden.rowe@surgeons.org::14c17097-3dcb-455f-bbc0-aea7068e4242" providerId="AD" clId="Web-{315A2684-FEAF-15C0-C85A-F89A827C859F}" dt="2023-10-05T01:26:36.980" v="0"/>
            <ac:spMkLst>
              <pc:docMk/>
              <pc:sldMasterMk cId="3665530715" sldId="2147483660"/>
              <pc:sldLayoutMk cId="1979189953" sldId="2147483671"/>
              <ac:spMk id="3" creationId="{00000000-0000-0000-0000-000000000000}"/>
            </ac:spMkLst>
          </pc:spChg>
        </pc:sldLayoutChg>
      </pc:sldMasterChg>
      <pc:sldMasterChg chg="add addSldLayout modSldLayout">
        <pc:chgData name="Payden Rowe" userId="S::payden.rowe@surgeons.org::14c17097-3dcb-455f-bbc0-aea7068e4242" providerId="AD" clId="Web-{315A2684-FEAF-15C0-C85A-F89A827C859F}" dt="2023-10-05T01:26:37.074" v="1"/>
        <pc:sldMasterMkLst>
          <pc:docMk/>
          <pc:sldMasterMk cId="4190857811" sldId="2147483672"/>
        </pc:sldMasterMkLst>
        <pc:sldLayoutChg chg="add mod replId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4190857811" sldId="2147483672"/>
            <pc:sldLayoutMk cId="1754366412" sldId="2147483673"/>
          </pc:sldLayoutMkLst>
        </pc:sldLayoutChg>
        <pc:sldLayoutChg chg="add mod replId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4190857811" sldId="2147483672"/>
            <pc:sldLayoutMk cId="2551934699" sldId="2147483674"/>
          </pc:sldLayoutMkLst>
        </pc:sldLayoutChg>
        <pc:sldLayoutChg chg="add mod replId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4190857811" sldId="2147483672"/>
            <pc:sldLayoutMk cId="381238133" sldId="2147483675"/>
          </pc:sldLayoutMkLst>
        </pc:sldLayoutChg>
        <pc:sldLayoutChg chg="add mod replId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4190857811" sldId="2147483672"/>
            <pc:sldLayoutMk cId="3006645753" sldId="2147483676"/>
          </pc:sldLayoutMkLst>
        </pc:sldLayoutChg>
        <pc:sldLayoutChg chg="add mod replId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4190857811" sldId="2147483672"/>
            <pc:sldLayoutMk cId="3736760539" sldId="2147483677"/>
          </pc:sldLayoutMkLst>
        </pc:sldLayoutChg>
        <pc:sldLayoutChg chg="add mod replId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4190857811" sldId="2147483672"/>
            <pc:sldLayoutMk cId="261417769" sldId="2147483678"/>
          </pc:sldLayoutMkLst>
        </pc:sldLayoutChg>
        <pc:sldLayoutChg chg="add mod replId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4190857811" sldId="2147483672"/>
            <pc:sldLayoutMk cId="269148979" sldId="2147483679"/>
          </pc:sldLayoutMkLst>
        </pc:sldLayoutChg>
        <pc:sldLayoutChg chg="add mod replId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4190857811" sldId="2147483672"/>
            <pc:sldLayoutMk cId="1951602074" sldId="2147483680"/>
          </pc:sldLayoutMkLst>
        </pc:sldLayoutChg>
        <pc:sldLayoutChg chg="add mod replId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4190857811" sldId="2147483672"/>
            <pc:sldLayoutMk cId="3140887707" sldId="2147483681"/>
          </pc:sldLayoutMkLst>
        </pc:sldLayoutChg>
        <pc:sldLayoutChg chg="add mod replId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4190857811" sldId="2147483672"/>
            <pc:sldLayoutMk cId="1506779901" sldId="2147483682"/>
          </pc:sldLayoutMkLst>
        </pc:sldLayoutChg>
        <pc:sldLayoutChg chg="add mod replId">
          <pc:chgData name="Payden Rowe" userId="S::payden.rowe@surgeons.org::14c17097-3dcb-455f-bbc0-aea7068e4242" providerId="AD" clId="Web-{315A2684-FEAF-15C0-C85A-F89A827C859F}" dt="2023-10-05T01:26:37.074" v="1"/>
          <pc:sldLayoutMkLst>
            <pc:docMk/>
            <pc:sldMasterMk cId="4190857811" sldId="2147483672"/>
            <pc:sldLayoutMk cId="2108120202" sldId="214748368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284" y="7003857"/>
            <a:ext cx="25729883" cy="14899287"/>
          </a:xfrm>
        </p:spPr>
        <p:txBody>
          <a:bodyPr anchor="b"/>
          <a:lstStyle>
            <a:lvl1pPr algn="ctr">
              <a:defRPr sz="4244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806" y="22477718"/>
            <a:ext cx="22702838" cy="10332415"/>
          </a:xfrm>
        </p:spPr>
        <p:txBody>
          <a:bodyPr/>
          <a:lstStyle>
            <a:lvl1pPr marL="0" indent="0" algn="ctr">
              <a:buNone/>
              <a:defRPr sz="1698"/>
            </a:lvl1pPr>
            <a:lvl2pPr marL="323378" indent="0" algn="ctr">
              <a:buNone/>
              <a:defRPr sz="1415"/>
            </a:lvl2pPr>
            <a:lvl3pPr marL="646755" indent="0" algn="ctr">
              <a:buNone/>
              <a:defRPr sz="1273"/>
            </a:lvl3pPr>
            <a:lvl4pPr marL="970133" indent="0" algn="ctr">
              <a:buNone/>
              <a:defRPr sz="1132"/>
            </a:lvl4pPr>
            <a:lvl5pPr marL="1293510" indent="0" algn="ctr">
              <a:buNone/>
              <a:defRPr sz="1132"/>
            </a:lvl5pPr>
            <a:lvl6pPr marL="1616888" indent="0" algn="ctr">
              <a:buNone/>
              <a:defRPr sz="1132"/>
            </a:lvl6pPr>
            <a:lvl7pPr marL="1940265" indent="0" algn="ctr">
              <a:buNone/>
              <a:defRPr sz="1132"/>
            </a:lvl7pPr>
            <a:lvl8pPr marL="2263643" indent="0" algn="ctr">
              <a:buNone/>
              <a:defRPr sz="1132"/>
            </a:lvl8pPr>
            <a:lvl9pPr marL="2587020" indent="0" algn="ctr">
              <a:buNone/>
              <a:defRPr sz="1132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366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77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2292" y="2278481"/>
            <a:ext cx="6527066" cy="36267484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095" y="2278481"/>
            <a:ext cx="19202817" cy="3626748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120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934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329" y="10669250"/>
            <a:ext cx="26108263" cy="17801871"/>
          </a:xfrm>
        </p:spPr>
        <p:txBody>
          <a:bodyPr anchor="b"/>
          <a:lstStyle>
            <a:lvl1pPr>
              <a:defRPr sz="4244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329" y="28639533"/>
            <a:ext cx="26108263" cy="9361584"/>
          </a:xfrm>
        </p:spPr>
        <p:txBody>
          <a:bodyPr/>
          <a:lstStyle>
            <a:lvl1pPr marL="0" indent="0">
              <a:buNone/>
              <a:defRPr sz="1698">
                <a:solidFill>
                  <a:schemeClr val="tx1"/>
                </a:solidFill>
              </a:defRPr>
            </a:lvl1pPr>
            <a:lvl2pPr marL="323378" indent="0">
              <a:buNone/>
              <a:defRPr sz="1415">
                <a:solidFill>
                  <a:schemeClr val="tx1">
                    <a:tint val="75000"/>
                  </a:schemeClr>
                </a:solidFill>
              </a:defRPr>
            </a:lvl2pPr>
            <a:lvl3pPr marL="646755" indent="0">
              <a:buNone/>
              <a:defRPr sz="1273">
                <a:solidFill>
                  <a:schemeClr val="tx1">
                    <a:tint val="75000"/>
                  </a:schemeClr>
                </a:solidFill>
              </a:defRPr>
            </a:lvl3pPr>
            <a:lvl4pPr marL="970133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4pPr>
            <a:lvl5pPr marL="1293510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5pPr>
            <a:lvl6pPr marL="1616888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6pPr>
            <a:lvl7pPr marL="1940265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7pPr>
            <a:lvl8pPr marL="2263643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8pPr>
            <a:lvl9pPr marL="2587020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38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094" y="11392407"/>
            <a:ext cx="12864941" cy="2715355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4415" y="11392407"/>
            <a:ext cx="12864941" cy="2715355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645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036" y="2278491"/>
            <a:ext cx="26108263" cy="827188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040" y="10490924"/>
            <a:ext cx="12805817" cy="5141440"/>
          </a:xfrm>
        </p:spPr>
        <p:txBody>
          <a:bodyPr anchor="b"/>
          <a:lstStyle>
            <a:lvl1pPr marL="0" indent="0">
              <a:buNone/>
              <a:defRPr sz="1698" b="1"/>
            </a:lvl1pPr>
            <a:lvl2pPr marL="323378" indent="0">
              <a:buNone/>
              <a:defRPr sz="1415" b="1"/>
            </a:lvl2pPr>
            <a:lvl3pPr marL="646755" indent="0">
              <a:buNone/>
              <a:defRPr sz="1273" b="1"/>
            </a:lvl3pPr>
            <a:lvl4pPr marL="970133" indent="0">
              <a:buNone/>
              <a:defRPr sz="1132" b="1"/>
            </a:lvl4pPr>
            <a:lvl5pPr marL="1293510" indent="0">
              <a:buNone/>
              <a:defRPr sz="1132" b="1"/>
            </a:lvl5pPr>
            <a:lvl6pPr marL="1616888" indent="0">
              <a:buNone/>
              <a:defRPr sz="1132" b="1"/>
            </a:lvl6pPr>
            <a:lvl7pPr marL="1940265" indent="0">
              <a:buNone/>
              <a:defRPr sz="1132" b="1"/>
            </a:lvl7pPr>
            <a:lvl8pPr marL="2263643" indent="0">
              <a:buNone/>
              <a:defRPr sz="1132" b="1"/>
            </a:lvl8pPr>
            <a:lvl9pPr marL="2587020" indent="0">
              <a:buNone/>
              <a:defRPr sz="1132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040" y="15632364"/>
            <a:ext cx="12805817" cy="2299285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4417" y="10490924"/>
            <a:ext cx="12868884" cy="5141440"/>
          </a:xfrm>
        </p:spPr>
        <p:txBody>
          <a:bodyPr anchor="b"/>
          <a:lstStyle>
            <a:lvl1pPr marL="0" indent="0">
              <a:buNone/>
              <a:defRPr sz="1698" b="1"/>
            </a:lvl1pPr>
            <a:lvl2pPr marL="323378" indent="0">
              <a:buNone/>
              <a:defRPr sz="1415" b="1"/>
            </a:lvl2pPr>
            <a:lvl3pPr marL="646755" indent="0">
              <a:buNone/>
              <a:defRPr sz="1273" b="1"/>
            </a:lvl3pPr>
            <a:lvl4pPr marL="970133" indent="0">
              <a:buNone/>
              <a:defRPr sz="1132" b="1"/>
            </a:lvl4pPr>
            <a:lvl5pPr marL="1293510" indent="0">
              <a:buNone/>
              <a:defRPr sz="1132" b="1"/>
            </a:lvl5pPr>
            <a:lvl6pPr marL="1616888" indent="0">
              <a:buNone/>
              <a:defRPr sz="1132" b="1"/>
            </a:lvl6pPr>
            <a:lvl7pPr marL="1940265" indent="0">
              <a:buNone/>
              <a:defRPr sz="1132" b="1"/>
            </a:lvl7pPr>
            <a:lvl8pPr marL="2263643" indent="0">
              <a:buNone/>
              <a:defRPr sz="1132" b="1"/>
            </a:lvl8pPr>
            <a:lvl9pPr marL="2587020" indent="0">
              <a:buNone/>
              <a:defRPr sz="1132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4417" y="15632364"/>
            <a:ext cx="12868884" cy="2299285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760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17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48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036" y="2853055"/>
            <a:ext cx="9763008" cy="9985693"/>
          </a:xfrm>
        </p:spPr>
        <p:txBody>
          <a:bodyPr anchor="b"/>
          <a:lstStyle>
            <a:lvl1pPr>
              <a:defRPr sz="226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8884" y="6161816"/>
            <a:ext cx="15324415" cy="30412774"/>
          </a:xfrm>
        </p:spPr>
        <p:txBody>
          <a:bodyPr/>
          <a:lstStyle>
            <a:lvl1pPr>
              <a:defRPr sz="2263"/>
            </a:lvl1pPr>
            <a:lvl2pPr>
              <a:defRPr sz="1980"/>
            </a:lvl2pPr>
            <a:lvl3pPr>
              <a:defRPr sz="1698"/>
            </a:lvl3pPr>
            <a:lvl4pPr>
              <a:defRPr sz="1415"/>
            </a:lvl4pPr>
            <a:lvl5pPr>
              <a:defRPr sz="1415"/>
            </a:lvl5pPr>
            <a:lvl6pPr>
              <a:defRPr sz="1415"/>
            </a:lvl6pPr>
            <a:lvl7pPr>
              <a:defRPr sz="1415"/>
            </a:lvl7pPr>
            <a:lvl8pPr>
              <a:defRPr sz="1415"/>
            </a:lvl8pPr>
            <a:lvl9pPr>
              <a:defRPr sz="1415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036" y="12838747"/>
            <a:ext cx="9763008" cy="23785368"/>
          </a:xfrm>
        </p:spPr>
        <p:txBody>
          <a:bodyPr/>
          <a:lstStyle>
            <a:lvl1pPr marL="0" indent="0">
              <a:buNone/>
              <a:defRPr sz="1132"/>
            </a:lvl1pPr>
            <a:lvl2pPr marL="323378" indent="0">
              <a:buNone/>
              <a:defRPr sz="990"/>
            </a:lvl2pPr>
            <a:lvl3pPr marL="646755" indent="0">
              <a:buNone/>
              <a:defRPr sz="849"/>
            </a:lvl3pPr>
            <a:lvl4pPr marL="970133" indent="0">
              <a:buNone/>
              <a:defRPr sz="707"/>
            </a:lvl4pPr>
            <a:lvl5pPr marL="1293510" indent="0">
              <a:buNone/>
              <a:defRPr sz="707"/>
            </a:lvl5pPr>
            <a:lvl6pPr marL="1616888" indent="0">
              <a:buNone/>
              <a:defRPr sz="707"/>
            </a:lvl6pPr>
            <a:lvl7pPr marL="1940265" indent="0">
              <a:buNone/>
              <a:defRPr sz="707"/>
            </a:lvl7pPr>
            <a:lvl8pPr marL="2263643" indent="0">
              <a:buNone/>
              <a:defRPr sz="707"/>
            </a:lvl8pPr>
            <a:lvl9pPr marL="2587020" indent="0">
              <a:buNone/>
              <a:defRPr sz="707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602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036" y="2853055"/>
            <a:ext cx="9763008" cy="9985693"/>
          </a:xfrm>
        </p:spPr>
        <p:txBody>
          <a:bodyPr anchor="b"/>
          <a:lstStyle>
            <a:lvl1pPr>
              <a:defRPr sz="226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68884" y="6161816"/>
            <a:ext cx="15324415" cy="30412774"/>
          </a:xfrm>
        </p:spPr>
        <p:txBody>
          <a:bodyPr anchor="t"/>
          <a:lstStyle>
            <a:lvl1pPr marL="0" indent="0">
              <a:buNone/>
              <a:defRPr sz="2263"/>
            </a:lvl1pPr>
            <a:lvl2pPr marL="323378" indent="0">
              <a:buNone/>
              <a:defRPr sz="1980"/>
            </a:lvl2pPr>
            <a:lvl3pPr marL="646755" indent="0">
              <a:buNone/>
              <a:defRPr sz="1698"/>
            </a:lvl3pPr>
            <a:lvl4pPr marL="970133" indent="0">
              <a:buNone/>
              <a:defRPr sz="1415"/>
            </a:lvl4pPr>
            <a:lvl5pPr marL="1293510" indent="0">
              <a:buNone/>
              <a:defRPr sz="1415"/>
            </a:lvl5pPr>
            <a:lvl6pPr marL="1616888" indent="0">
              <a:buNone/>
              <a:defRPr sz="1415"/>
            </a:lvl6pPr>
            <a:lvl7pPr marL="1940265" indent="0">
              <a:buNone/>
              <a:defRPr sz="1415"/>
            </a:lvl7pPr>
            <a:lvl8pPr marL="2263643" indent="0">
              <a:buNone/>
              <a:defRPr sz="1415"/>
            </a:lvl8pPr>
            <a:lvl9pPr marL="2587020" indent="0">
              <a:buNone/>
              <a:defRPr sz="1415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036" y="12838747"/>
            <a:ext cx="9763008" cy="23785368"/>
          </a:xfrm>
        </p:spPr>
        <p:txBody>
          <a:bodyPr/>
          <a:lstStyle>
            <a:lvl1pPr marL="0" indent="0">
              <a:buNone/>
              <a:defRPr sz="1132"/>
            </a:lvl1pPr>
            <a:lvl2pPr marL="323378" indent="0">
              <a:buNone/>
              <a:defRPr sz="990"/>
            </a:lvl2pPr>
            <a:lvl3pPr marL="646755" indent="0">
              <a:buNone/>
              <a:defRPr sz="849"/>
            </a:lvl3pPr>
            <a:lvl4pPr marL="970133" indent="0">
              <a:buNone/>
              <a:defRPr sz="707"/>
            </a:lvl4pPr>
            <a:lvl5pPr marL="1293510" indent="0">
              <a:buNone/>
              <a:defRPr sz="707"/>
            </a:lvl5pPr>
            <a:lvl6pPr marL="1616888" indent="0">
              <a:buNone/>
              <a:defRPr sz="707"/>
            </a:lvl6pPr>
            <a:lvl7pPr marL="1940265" indent="0">
              <a:buNone/>
              <a:defRPr sz="707"/>
            </a:lvl7pPr>
            <a:lvl8pPr marL="2263643" indent="0">
              <a:buNone/>
              <a:defRPr sz="707"/>
            </a:lvl8pPr>
            <a:lvl9pPr marL="2587020" indent="0">
              <a:buNone/>
              <a:defRPr sz="707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887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094" y="2278491"/>
            <a:ext cx="26108263" cy="8271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094" y="11392407"/>
            <a:ext cx="26108263" cy="27153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094" y="39665399"/>
            <a:ext cx="6810851" cy="2278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7087" y="39665399"/>
            <a:ext cx="10216277" cy="2278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78505" y="39665399"/>
            <a:ext cx="6810851" cy="2278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857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card">
            <a:extLst>
              <a:ext uri="{FF2B5EF4-FFF2-40B4-BE49-F238E27FC236}">
                <a16:creationId xmlns:a16="http://schemas.microsoft.com/office/drawing/2014/main" id="{D2C23F3D-1ABB-E55A-470F-D55654C02D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" y="-1"/>
            <a:ext cx="30268441" cy="605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57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2b93c63-5ffa-409d-b73f-7a34c37345c1" xsi:nil="true"/>
    <lcf76f155ced4ddcb4097134ff3c332f xmlns="1c05d258-da1c-4d2b-9c4c-1fd5735e4fd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C979A837E4EA4ABA5CCC55C1AF4A9B" ma:contentTypeVersion="17" ma:contentTypeDescription="Create a new document." ma:contentTypeScope="" ma:versionID="b52b18992641d6730d7faa3030ae4685">
  <xsd:schema xmlns:xsd="http://www.w3.org/2001/XMLSchema" xmlns:xs="http://www.w3.org/2001/XMLSchema" xmlns:p="http://schemas.microsoft.com/office/2006/metadata/properties" xmlns:ns2="1c05d258-da1c-4d2b-9c4c-1fd5735e4fdd" xmlns:ns3="12b93c63-5ffa-409d-b73f-7a34c37345c1" targetNamespace="http://schemas.microsoft.com/office/2006/metadata/properties" ma:root="true" ma:fieldsID="ec8bf7366a59f6ab3dd6352f4af1b33f" ns2:_="" ns3:_="">
    <xsd:import namespace="1c05d258-da1c-4d2b-9c4c-1fd5735e4fdd"/>
    <xsd:import namespace="12b93c63-5ffa-409d-b73f-7a34c37345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05d258-da1c-4d2b-9c4c-1fd5735e4f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f764014-0aed-4e01-b276-5958e443c6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b93c63-5ffa-409d-b73f-7a34c37345c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c047e5d-6003-48dd-b386-f24e8ada7aa7}" ma:internalName="TaxCatchAll" ma:showField="CatchAllData" ma:web="12b93c63-5ffa-409d-b73f-7a34c37345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764F276-039F-4815-833D-E976DF6B934D}">
  <ds:schemaRefs>
    <ds:schemaRef ds:uri="http://schemas.microsoft.com/office/2006/metadata/properties"/>
    <ds:schemaRef ds:uri="http://schemas.microsoft.com/office/infopath/2007/PartnerControls"/>
    <ds:schemaRef ds:uri="12b93c63-5ffa-409d-b73f-7a34c37345c1"/>
    <ds:schemaRef ds:uri="1c05d258-da1c-4d2b-9c4c-1fd5735e4fdd"/>
  </ds:schemaRefs>
</ds:datastoreItem>
</file>

<file path=customXml/itemProps2.xml><?xml version="1.0" encoding="utf-8"?>
<ds:datastoreItem xmlns:ds="http://schemas.openxmlformats.org/officeDocument/2006/customXml" ds:itemID="{A0D406A6-534E-4D64-9599-3DF30DED8C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05d258-da1c-4d2b-9c4c-1fd5735e4fdd"/>
    <ds:schemaRef ds:uri="12b93c63-5ffa-409d-b73f-7a34c37345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2E3B673-E21A-4378-9938-FBE114390D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Elise Campbell</dc:creator>
  <cp:lastModifiedBy>Lauren Bedson</cp:lastModifiedBy>
  <cp:revision>3</cp:revision>
  <dcterms:created xsi:type="dcterms:W3CDTF">2023-06-08T00:59:18Z</dcterms:created>
  <dcterms:modified xsi:type="dcterms:W3CDTF">2023-10-05T01:26:37Z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0x0101006DC979A837E4EA4ABA5CCC55C1AF4A9B</vt:lpwstr>
  </property>
  <property fmtid="{D5CDD505-2E9C-101B-9397-08002B2CF9AE}" pid="3" name="MediaServiceImageTags">
    <vt:lpwstr/>
  </property>
</Properties>
</file>