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000"/>
    <a:srgbClr val="037899"/>
    <a:srgbClr val="B2E6F4"/>
    <a:srgbClr val="00395E"/>
    <a:srgbClr val="BBA47B"/>
    <a:srgbClr val="9AAABC"/>
    <a:srgbClr val="627A94"/>
    <a:srgbClr val="C3E5D5"/>
    <a:srgbClr val="62BA90"/>
    <a:srgbClr val="409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53B41-0F61-4BB4-BCAE-0E918C29176F}" v="14" dt="2025-05-14T01:56:46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yden Rowe" userId="14c17097-3dcb-455f-bbc0-aea7068e4242" providerId="ADAL" clId="{56A47D57-3D23-42A3-9D96-1F3C70A38143}"/>
    <pc:docChg chg="undo custSel modSld modMainMaster">
      <pc:chgData name="Payden Rowe" userId="14c17097-3dcb-455f-bbc0-aea7068e4242" providerId="ADAL" clId="{56A47D57-3D23-42A3-9D96-1F3C70A38143}" dt="2024-11-25T23:27:22.824" v="71" actId="167"/>
      <pc:docMkLst>
        <pc:docMk/>
      </pc:docMkLst>
      <pc:sldChg chg="addSp delSp modSp mod">
        <pc:chgData name="Payden Rowe" userId="14c17097-3dcb-455f-bbc0-aea7068e4242" providerId="ADAL" clId="{56A47D57-3D23-42A3-9D96-1F3C70A38143}" dt="2024-11-07T23:21:34.169" v="25" actId="1076"/>
        <pc:sldMkLst>
          <pc:docMk/>
          <pc:sldMk cId="781545114" sldId="256"/>
        </pc:sldMkLst>
      </pc:sldChg>
      <pc:sldChg chg="modSp mod">
        <pc:chgData name="Payden Rowe" userId="14c17097-3dcb-455f-bbc0-aea7068e4242" providerId="ADAL" clId="{56A47D57-3D23-42A3-9D96-1F3C70A38143}" dt="2024-11-07T23:22:08.227" v="39" actId="1076"/>
        <pc:sldMkLst>
          <pc:docMk/>
          <pc:sldMk cId="1905670471" sldId="257"/>
        </pc:sldMkLst>
      </pc:sldChg>
      <pc:sldChg chg="addSp delSp modSp mod">
        <pc:chgData name="Payden Rowe" userId="14c17097-3dcb-455f-bbc0-aea7068e4242" providerId="ADAL" clId="{56A47D57-3D23-42A3-9D96-1F3C70A38143}" dt="2024-11-07T23:22:36.042" v="44" actId="478"/>
        <pc:sldMkLst>
          <pc:docMk/>
          <pc:sldMk cId="3473350451" sldId="258"/>
        </pc:sldMkLst>
      </pc:sldChg>
      <pc:sldChg chg="addSp delSp modSp mod">
        <pc:chgData name="Payden Rowe" userId="14c17097-3dcb-455f-bbc0-aea7068e4242" providerId="ADAL" clId="{56A47D57-3D23-42A3-9D96-1F3C70A38143}" dt="2024-11-07T23:22:51.861" v="47" actId="1076"/>
        <pc:sldMkLst>
          <pc:docMk/>
          <pc:sldMk cId="106828255" sldId="259"/>
        </pc:sldMkLst>
      </pc:sldChg>
      <pc:sldChg chg="addSp delSp modSp mod">
        <pc:chgData name="Payden Rowe" userId="14c17097-3dcb-455f-bbc0-aea7068e4242" providerId="ADAL" clId="{56A47D57-3D23-42A3-9D96-1F3C70A38143}" dt="2024-11-07T23:23:06.307" v="51" actId="1076"/>
        <pc:sldMkLst>
          <pc:docMk/>
          <pc:sldMk cId="668608479" sldId="260"/>
        </pc:sldMkLst>
      </pc:sldChg>
      <pc:sldChg chg="addSp delSp modSp mod">
        <pc:chgData name="Payden Rowe" userId="14c17097-3dcb-455f-bbc0-aea7068e4242" providerId="ADAL" clId="{56A47D57-3D23-42A3-9D96-1F3C70A38143}" dt="2024-11-07T23:23:25.131" v="57" actId="1076"/>
        <pc:sldMkLst>
          <pc:docMk/>
          <pc:sldMk cId="1447639013" sldId="261"/>
        </pc:sldMkLst>
      </pc:sldChg>
      <pc:sldChg chg="addSp delSp modSp mod">
        <pc:chgData name="Payden Rowe" userId="14c17097-3dcb-455f-bbc0-aea7068e4242" providerId="ADAL" clId="{56A47D57-3D23-42A3-9D96-1F3C70A38143}" dt="2024-11-07T23:23:39.671" v="61" actId="478"/>
        <pc:sldMkLst>
          <pc:docMk/>
          <pc:sldMk cId="3021419819" sldId="262"/>
        </pc:sldMkLst>
      </pc:sldChg>
      <pc:sldChg chg="addSp delSp modSp mod">
        <pc:chgData name="Payden Rowe" userId="14c17097-3dcb-455f-bbc0-aea7068e4242" providerId="ADAL" clId="{56A47D57-3D23-42A3-9D96-1F3C70A38143}" dt="2024-11-07T23:23:41.919" v="62" actId="478"/>
        <pc:sldMkLst>
          <pc:docMk/>
          <pc:sldMk cId="624050124" sldId="263"/>
        </pc:sldMkLst>
      </pc:sldChg>
      <pc:sldChg chg="addSp delSp modSp mod">
        <pc:chgData name="Payden Rowe" userId="14c17097-3dcb-455f-bbc0-aea7068e4242" providerId="ADAL" clId="{56A47D57-3D23-42A3-9D96-1F3C70A38143}" dt="2024-11-07T23:23:44.156" v="63" actId="478"/>
        <pc:sldMkLst>
          <pc:docMk/>
          <pc:sldMk cId="1675171844" sldId="264"/>
        </pc:sldMkLst>
      </pc:sldChg>
      <pc:sldMasterChg chg="addSp delSp modSp mod modSldLayout">
        <pc:chgData name="Payden Rowe" userId="14c17097-3dcb-455f-bbc0-aea7068e4242" providerId="ADAL" clId="{56A47D57-3D23-42A3-9D96-1F3C70A38143}" dt="2024-11-25T23:27:22.824" v="71" actId="167"/>
        <pc:sldMasterMkLst>
          <pc:docMk/>
          <pc:sldMasterMk cId="2417753319" sldId="2147483660"/>
        </pc:sldMasterMkLst>
        <pc:sldLayoutChg chg="addSp delSp modSp mod">
          <pc:chgData name="Payden Rowe" userId="14c17097-3dcb-455f-bbc0-aea7068e4242" providerId="ADAL" clId="{56A47D57-3D23-42A3-9D96-1F3C70A38143}" dt="2024-11-25T23:27:18.441" v="69" actId="21"/>
          <pc:sldLayoutMkLst>
            <pc:docMk/>
            <pc:sldMasterMk cId="2417753319" sldId="2147483660"/>
            <pc:sldLayoutMk cId="2526631111" sldId="2147483661"/>
          </pc:sldLayoutMkLst>
        </pc:sldLayoutChg>
      </pc:sldMasterChg>
    </pc:docChg>
  </pc:docChgLst>
  <pc:docChgLst>
    <pc:chgData name="Payden Rowe" userId="14c17097-3dcb-455f-bbc0-aea7068e4242" providerId="ADAL" clId="{0F553B41-0F61-4BB4-BCAE-0E918C29176F}"/>
    <pc:docChg chg="undo custSel addSld delSld modSld modMainMaster">
      <pc:chgData name="Payden Rowe" userId="14c17097-3dcb-455f-bbc0-aea7068e4242" providerId="ADAL" clId="{0F553B41-0F61-4BB4-BCAE-0E918C29176F}" dt="2025-05-14T06:10:47.364" v="81" actId="47"/>
      <pc:docMkLst>
        <pc:docMk/>
      </pc:docMkLst>
      <pc:sldChg chg="addSp delSp modSp mod">
        <pc:chgData name="Payden Rowe" userId="14c17097-3dcb-455f-bbc0-aea7068e4242" providerId="ADAL" clId="{0F553B41-0F61-4BB4-BCAE-0E918C29176F}" dt="2025-05-13T02:19:07.702" v="57"/>
        <pc:sldMkLst>
          <pc:docMk/>
          <pc:sldMk cId="781545114" sldId="256"/>
        </pc:sldMkLst>
        <pc:spChg chg="mod">
          <ac:chgData name="Payden Rowe" userId="14c17097-3dcb-455f-bbc0-aea7068e4242" providerId="ADAL" clId="{0F553B41-0F61-4BB4-BCAE-0E918C29176F}" dt="2025-05-13T02:09:13.477" v="55" actId="207"/>
          <ac:spMkLst>
            <pc:docMk/>
            <pc:sldMk cId="781545114" sldId="256"/>
            <ac:spMk id="4" creationId="{01E5A90C-05C1-2B58-67B4-542AB0207871}"/>
          </ac:spMkLst>
        </pc:spChg>
        <pc:spChg chg="mod">
          <ac:chgData name="Payden Rowe" userId="14c17097-3dcb-455f-bbc0-aea7068e4242" providerId="ADAL" clId="{0F553B41-0F61-4BB4-BCAE-0E918C29176F}" dt="2025-05-13T02:09:17.566" v="56" actId="207"/>
          <ac:spMkLst>
            <pc:docMk/>
            <pc:sldMk cId="781545114" sldId="256"/>
            <ac:spMk id="6" creationId="{7DA14190-2AC5-3E7A-7698-BB6A9A002D05}"/>
          </ac:spMkLst>
        </pc:spChg>
        <pc:picChg chg="add mod">
          <ac:chgData name="Payden Rowe" userId="14c17097-3dcb-455f-bbc0-aea7068e4242" providerId="ADAL" clId="{0F553B41-0F61-4BB4-BCAE-0E918C29176F}" dt="2025-05-13T02:19:07.702" v="57"/>
          <ac:picMkLst>
            <pc:docMk/>
            <pc:sldMk cId="781545114" sldId="256"/>
            <ac:picMk id="2" creationId="{CCE45C9E-3B15-CF37-03B7-47F60728C2AB}"/>
          </ac:picMkLst>
        </pc:picChg>
        <pc:picChg chg="del">
          <ac:chgData name="Payden Rowe" userId="14c17097-3dcb-455f-bbc0-aea7068e4242" providerId="ADAL" clId="{0F553B41-0F61-4BB4-BCAE-0E918C29176F}" dt="2025-05-13T02:05:11.182" v="0" actId="478"/>
          <ac:picMkLst>
            <pc:docMk/>
            <pc:sldMk cId="781545114" sldId="256"/>
            <ac:picMk id="3" creationId="{F3A1B341-3B3D-9281-4E08-CF7C6421CC65}"/>
          </ac:picMkLst>
        </pc:picChg>
        <pc:picChg chg="add mod ord">
          <ac:chgData name="Payden Rowe" userId="14c17097-3dcb-455f-bbc0-aea7068e4242" providerId="ADAL" clId="{0F553B41-0F61-4BB4-BCAE-0E918C29176F}" dt="2025-05-13T02:05:22.629" v="3" actId="27614"/>
          <ac:picMkLst>
            <pc:docMk/>
            <pc:sldMk cId="781545114" sldId="256"/>
            <ac:picMk id="5" creationId="{6C5BF7D5-EF77-6051-36CC-3BB3B8CE7B99}"/>
          </ac:picMkLst>
        </pc:picChg>
      </pc:sldChg>
      <pc:sldChg chg="modSp mod">
        <pc:chgData name="Payden Rowe" userId="14c17097-3dcb-455f-bbc0-aea7068e4242" providerId="ADAL" clId="{0F553B41-0F61-4BB4-BCAE-0E918C29176F}" dt="2025-05-13T02:07:08.024" v="40" actId="1036"/>
        <pc:sldMkLst>
          <pc:docMk/>
          <pc:sldMk cId="1905670471" sldId="257"/>
        </pc:sldMkLst>
        <pc:spChg chg="mod">
          <ac:chgData name="Payden Rowe" userId="14c17097-3dcb-455f-bbc0-aea7068e4242" providerId="ADAL" clId="{0F553B41-0F61-4BB4-BCAE-0E918C29176F}" dt="2025-05-13T02:07:08.024" v="40" actId="1036"/>
          <ac:spMkLst>
            <pc:docMk/>
            <pc:sldMk cId="1905670471" sldId="257"/>
            <ac:spMk id="2" creationId="{1D8423BA-25B7-A109-D07C-E7367E12DF2D}"/>
          </ac:spMkLst>
        </pc:spChg>
      </pc:sldChg>
      <pc:sldChg chg="addSp delSp modSp mod">
        <pc:chgData name="Payden Rowe" userId="14c17097-3dcb-455f-bbc0-aea7068e4242" providerId="ADAL" clId="{0F553B41-0F61-4BB4-BCAE-0E918C29176F}" dt="2025-05-13T02:07:15.417" v="42"/>
        <pc:sldMkLst>
          <pc:docMk/>
          <pc:sldMk cId="3473350451" sldId="258"/>
        </pc:sldMkLst>
        <pc:spChg chg="del">
          <ac:chgData name="Payden Rowe" userId="14c17097-3dcb-455f-bbc0-aea7068e4242" providerId="ADAL" clId="{0F553B41-0F61-4BB4-BCAE-0E918C29176F}" dt="2025-05-13T02:07:11.533" v="41" actId="478"/>
          <ac:spMkLst>
            <pc:docMk/>
            <pc:sldMk cId="3473350451" sldId="258"/>
            <ac:spMk id="2" creationId="{8BC939F7-4C7A-F41C-438D-ADBCC096AAC4}"/>
          </ac:spMkLst>
        </pc:spChg>
        <pc:spChg chg="add mod">
          <ac:chgData name="Payden Rowe" userId="14c17097-3dcb-455f-bbc0-aea7068e4242" providerId="ADAL" clId="{0F553B41-0F61-4BB4-BCAE-0E918C29176F}" dt="2025-05-13T02:07:15.417" v="42"/>
          <ac:spMkLst>
            <pc:docMk/>
            <pc:sldMk cId="3473350451" sldId="258"/>
            <ac:spMk id="3" creationId="{E6696F83-1797-338D-0AC4-2AAD327BC073}"/>
          </ac:spMkLst>
        </pc:spChg>
      </pc:sldChg>
      <pc:sldChg chg="modSp mod">
        <pc:chgData name="Payden Rowe" userId="14c17097-3dcb-455f-bbc0-aea7068e4242" providerId="ADAL" clId="{0F553B41-0F61-4BB4-BCAE-0E918C29176F}" dt="2025-05-13T02:07:20.148" v="43" actId="1076"/>
        <pc:sldMkLst>
          <pc:docMk/>
          <pc:sldMk cId="106828255" sldId="259"/>
        </pc:sldMkLst>
        <pc:picChg chg="mod">
          <ac:chgData name="Payden Rowe" userId="14c17097-3dcb-455f-bbc0-aea7068e4242" providerId="ADAL" clId="{0F553B41-0F61-4BB4-BCAE-0E918C29176F}" dt="2025-05-13T02:07:20.148" v="43" actId="1076"/>
          <ac:picMkLst>
            <pc:docMk/>
            <pc:sldMk cId="106828255" sldId="259"/>
            <ac:picMk id="4" creationId="{A9E7289A-29A8-A64F-D52B-C249AAF2F0DD}"/>
          </ac:picMkLst>
        </pc:picChg>
        <pc:picChg chg="mod">
          <ac:chgData name="Payden Rowe" userId="14c17097-3dcb-455f-bbc0-aea7068e4242" providerId="ADAL" clId="{0F553B41-0F61-4BB4-BCAE-0E918C29176F}" dt="2025-05-13T02:07:20.148" v="43" actId="1076"/>
          <ac:picMkLst>
            <pc:docMk/>
            <pc:sldMk cId="106828255" sldId="259"/>
            <ac:picMk id="5" creationId="{26A8D69A-5D25-87DE-83FF-C97CB0DCDD0C}"/>
          </ac:picMkLst>
        </pc:picChg>
      </pc:sldChg>
      <pc:sldChg chg="modSp mod">
        <pc:chgData name="Payden Rowe" userId="14c17097-3dcb-455f-bbc0-aea7068e4242" providerId="ADAL" clId="{0F553B41-0F61-4BB4-BCAE-0E918C29176F}" dt="2025-05-13T02:08:20.808" v="50" actId="27918"/>
        <pc:sldMkLst>
          <pc:docMk/>
          <pc:sldMk cId="668608479" sldId="260"/>
        </pc:sldMkLst>
        <pc:graphicFrameChg chg="mod">
          <ac:chgData name="Payden Rowe" userId="14c17097-3dcb-455f-bbc0-aea7068e4242" providerId="ADAL" clId="{0F553B41-0F61-4BB4-BCAE-0E918C29176F}" dt="2025-05-13T02:08:16.609" v="49"/>
          <ac:graphicFrameMkLst>
            <pc:docMk/>
            <pc:sldMk cId="668608479" sldId="260"/>
            <ac:graphicFrameMk id="4" creationId="{9CDC9BCC-129C-335C-725D-AD08F9547D5C}"/>
          </ac:graphicFrameMkLst>
        </pc:graphicFrameChg>
      </pc:sldChg>
      <pc:sldChg chg="modSp mod">
        <pc:chgData name="Payden Rowe" userId="14c17097-3dcb-455f-bbc0-aea7068e4242" providerId="ADAL" clId="{0F553B41-0F61-4BB4-BCAE-0E918C29176F}" dt="2025-05-13T02:08:48.068" v="54" actId="1076"/>
        <pc:sldMkLst>
          <pc:docMk/>
          <pc:sldMk cId="1447639013" sldId="261"/>
        </pc:sldMkLst>
        <pc:spChg chg="mod">
          <ac:chgData name="Payden Rowe" userId="14c17097-3dcb-455f-bbc0-aea7068e4242" providerId="ADAL" clId="{0F553B41-0F61-4BB4-BCAE-0E918C29176F}" dt="2025-05-13T02:08:48.068" v="54" actId="1076"/>
          <ac:spMkLst>
            <pc:docMk/>
            <pc:sldMk cId="1447639013" sldId="261"/>
            <ac:spMk id="5" creationId="{260240BD-8515-A3CC-0CB8-18CCF3B8B4CF}"/>
          </ac:spMkLst>
        </pc:spChg>
        <pc:graphicFrameChg chg="mod">
          <ac:chgData name="Payden Rowe" userId="14c17097-3dcb-455f-bbc0-aea7068e4242" providerId="ADAL" clId="{0F553B41-0F61-4BB4-BCAE-0E918C29176F}" dt="2025-05-13T02:08:48.068" v="54" actId="1076"/>
          <ac:graphicFrameMkLst>
            <pc:docMk/>
            <pc:sldMk cId="1447639013" sldId="261"/>
            <ac:graphicFrameMk id="4" creationId="{133CA717-A819-D036-7215-982C799E1254}"/>
          </ac:graphicFrameMkLst>
        </pc:graphicFrameChg>
      </pc:sldChg>
      <pc:sldChg chg="new del">
        <pc:chgData name="Payden Rowe" userId="14c17097-3dcb-455f-bbc0-aea7068e4242" providerId="ADAL" clId="{0F553B41-0F61-4BB4-BCAE-0E918C29176F}" dt="2025-05-14T06:10:47.364" v="81" actId="47"/>
        <pc:sldMkLst>
          <pc:docMk/>
          <pc:sldMk cId="1076841682" sldId="265"/>
        </pc:sldMkLst>
      </pc:sldChg>
      <pc:sldChg chg="new del">
        <pc:chgData name="Payden Rowe" userId="14c17097-3dcb-455f-bbc0-aea7068e4242" providerId="ADAL" clId="{0F553B41-0F61-4BB4-BCAE-0E918C29176F}" dt="2025-05-14T06:10:47.364" v="81" actId="47"/>
        <pc:sldMkLst>
          <pc:docMk/>
          <pc:sldMk cId="2757433989" sldId="266"/>
        </pc:sldMkLst>
      </pc:sldChg>
      <pc:sldMasterChg chg="addSp delSp modSp mod modSldLayout">
        <pc:chgData name="Payden Rowe" userId="14c17097-3dcb-455f-bbc0-aea7068e4242" providerId="ADAL" clId="{0F553B41-0F61-4BB4-BCAE-0E918C29176F}" dt="2025-05-14T06:10:30.107" v="78" actId="14100"/>
        <pc:sldMasterMkLst>
          <pc:docMk/>
          <pc:sldMasterMk cId="2417753319" sldId="2147483660"/>
        </pc:sldMasterMkLst>
        <pc:picChg chg="add del mod">
          <ac:chgData name="Payden Rowe" userId="14c17097-3dcb-455f-bbc0-aea7068e4242" providerId="ADAL" clId="{0F553B41-0F61-4BB4-BCAE-0E918C29176F}" dt="2025-05-14T01:56:43.821" v="58" actId="478"/>
          <ac:picMkLst>
            <pc:docMk/>
            <pc:sldMasterMk cId="2417753319" sldId="2147483660"/>
            <ac:picMk id="8" creationId="{47FFAA43-6FAB-E713-504F-C26FA2AE3D82}"/>
          </ac:picMkLst>
        </pc:picChg>
        <pc:picChg chg="add mod">
          <ac:chgData name="Payden Rowe" userId="14c17097-3dcb-455f-bbc0-aea7068e4242" providerId="ADAL" clId="{0F553B41-0F61-4BB4-BCAE-0E918C29176F}" dt="2025-05-14T01:56:50.522" v="60" actId="1076"/>
          <ac:picMkLst>
            <pc:docMk/>
            <pc:sldMasterMk cId="2417753319" sldId="2147483660"/>
            <ac:picMk id="9" creationId="{3C86D49B-1749-FF0A-7ECE-6ED3FB6CEFAC}"/>
          </ac:picMkLst>
        </pc:picChg>
        <pc:picChg chg="del">
          <ac:chgData name="Payden Rowe" userId="14c17097-3dcb-455f-bbc0-aea7068e4242" providerId="ADAL" clId="{0F553B41-0F61-4BB4-BCAE-0E918C29176F}" dt="2025-05-13T02:06:21.030" v="11" actId="478"/>
          <ac:picMkLst>
            <pc:docMk/>
            <pc:sldMasterMk cId="2417753319" sldId="2147483660"/>
            <ac:picMk id="9" creationId="{5BD58AE7-4C00-8E70-567A-5D65CA78B488}"/>
          </ac:picMkLst>
        </pc:picChg>
        <pc:picChg chg="del">
          <ac:chgData name="Payden Rowe" userId="14c17097-3dcb-455f-bbc0-aea7068e4242" providerId="ADAL" clId="{0F553B41-0F61-4BB4-BCAE-0E918C29176F}" dt="2025-05-13T02:06:19.134" v="10" actId="478"/>
          <ac:picMkLst>
            <pc:docMk/>
            <pc:sldMasterMk cId="2417753319" sldId="2147483660"/>
            <ac:picMk id="10" creationId="{67ECFCE8-A464-7919-FE7D-311902ECC83D}"/>
          </ac:picMkLst>
        </pc:picChg>
        <pc:sldLayoutChg chg="modSp mod">
          <pc:chgData name="Payden Rowe" userId="14c17097-3dcb-455f-bbc0-aea7068e4242" providerId="ADAL" clId="{0F553B41-0F61-4BB4-BCAE-0E918C29176F}" dt="2025-05-14T06:08:44.984" v="61" actId="1076"/>
          <pc:sldLayoutMkLst>
            <pc:docMk/>
            <pc:sldMasterMk cId="2417753319" sldId="2147483660"/>
            <pc:sldLayoutMk cId="2526631111" sldId="2147483661"/>
          </pc:sldLayoutMkLst>
          <pc:spChg chg="mod">
            <ac:chgData name="Payden Rowe" userId="14c17097-3dcb-455f-bbc0-aea7068e4242" providerId="ADAL" clId="{0F553B41-0F61-4BB4-BCAE-0E918C29176F}" dt="2025-05-14T06:08:44.984" v="61" actId="1076"/>
            <ac:spMkLst>
              <pc:docMk/>
              <pc:sldMasterMk cId="2417753319" sldId="2147483660"/>
              <pc:sldLayoutMk cId="2526631111" sldId="2147483661"/>
              <ac:spMk id="2" creationId="{2E1DF8DC-D7DA-7D6B-4148-6CA168318898}"/>
            </ac:spMkLst>
          </pc:spChg>
          <pc:spChg chg="mod">
            <ac:chgData name="Payden Rowe" userId="14c17097-3dcb-455f-bbc0-aea7068e4242" providerId="ADAL" clId="{0F553B41-0F61-4BB4-BCAE-0E918C29176F}" dt="2025-05-14T06:08:44.984" v="61" actId="1076"/>
            <ac:spMkLst>
              <pc:docMk/>
              <pc:sldMasterMk cId="2417753319" sldId="2147483660"/>
              <pc:sldLayoutMk cId="2526631111" sldId="2147483661"/>
              <ac:spMk id="3" creationId="{A6048F4A-5D48-38F8-8AEE-FC2A9B1E8E22}"/>
            </ac:spMkLst>
          </pc:spChg>
        </pc:sldLayoutChg>
        <pc:sldLayoutChg chg="modSp mod">
          <pc:chgData name="Payden Rowe" userId="14c17097-3dcb-455f-bbc0-aea7068e4242" providerId="ADAL" clId="{0F553B41-0F61-4BB4-BCAE-0E918C29176F}" dt="2025-05-14T06:09:03.067" v="63" actId="14100"/>
          <pc:sldLayoutMkLst>
            <pc:docMk/>
            <pc:sldMasterMk cId="2417753319" sldId="2147483660"/>
            <pc:sldLayoutMk cId="3431517927" sldId="2147483662"/>
          </pc:sldLayoutMkLst>
          <pc:spChg chg="mod">
            <ac:chgData name="Payden Rowe" userId="14c17097-3dcb-455f-bbc0-aea7068e4242" providerId="ADAL" clId="{0F553B41-0F61-4BB4-BCAE-0E918C29176F}" dt="2025-05-14T06:08:52.415" v="62" actId="1076"/>
            <ac:spMkLst>
              <pc:docMk/>
              <pc:sldMasterMk cId="2417753319" sldId="2147483660"/>
              <pc:sldLayoutMk cId="3431517927" sldId="2147483662"/>
              <ac:spMk id="2" creationId="{2190CB68-D32F-6171-E76E-6A3226A9F062}"/>
            </ac:spMkLst>
          </pc:spChg>
          <pc:spChg chg="mod">
            <ac:chgData name="Payden Rowe" userId="14c17097-3dcb-455f-bbc0-aea7068e4242" providerId="ADAL" clId="{0F553B41-0F61-4BB4-BCAE-0E918C29176F}" dt="2025-05-14T06:09:03.067" v="63" actId="14100"/>
            <ac:spMkLst>
              <pc:docMk/>
              <pc:sldMasterMk cId="2417753319" sldId="2147483660"/>
              <pc:sldLayoutMk cId="3431517927" sldId="2147483662"/>
              <ac:spMk id="3" creationId="{9B5CB2B3-8DA7-D82A-FDC1-E990A972C26D}"/>
            </ac:spMkLst>
          </pc:spChg>
        </pc:sldLayoutChg>
        <pc:sldLayoutChg chg="modSp mod">
          <pc:chgData name="Payden Rowe" userId="14c17097-3dcb-455f-bbc0-aea7068e4242" providerId="ADAL" clId="{0F553B41-0F61-4BB4-BCAE-0E918C29176F}" dt="2025-05-14T06:09:26.986" v="66" actId="14100"/>
          <pc:sldLayoutMkLst>
            <pc:docMk/>
            <pc:sldMasterMk cId="2417753319" sldId="2147483660"/>
            <pc:sldLayoutMk cId="490771807" sldId="2147483664"/>
          </pc:sldLayoutMkLst>
          <pc:spChg chg="mod">
            <ac:chgData name="Payden Rowe" userId="14c17097-3dcb-455f-bbc0-aea7068e4242" providerId="ADAL" clId="{0F553B41-0F61-4BB4-BCAE-0E918C29176F}" dt="2025-05-14T06:09:22.630" v="65" actId="1076"/>
            <ac:spMkLst>
              <pc:docMk/>
              <pc:sldMasterMk cId="2417753319" sldId="2147483660"/>
              <pc:sldLayoutMk cId="490771807" sldId="2147483664"/>
              <ac:spMk id="2" creationId="{AB49A3F7-2594-67FB-FD4D-8E67BCD0153F}"/>
            </ac:spMkLst>
          </pc:spChg>
          <pc:spChg chg="mod">
            <ac:chgData name="Payden Rowe" userId="14c17097-3dcb-455f-bbc0-aea7068e4242" providerId="ADAL" clId="{0F553B41-0F61-4BB4-BCAE-0E918C29176F}" dt="2025-05-14T06:09:26.986" v="66" actId="14100"/>
            <ac:spMkLst>
              <pc:docMk/>
              <pc:sldMasterMk cId="2417753319" sldId="2147483660"/>
              <pc:sldLayoutMk cId="490771807" sldId="2147483664"/>
              <ac:spMk id="3" creationId="{C50BA39E-52FE-EB53-5FEE-C87E3F0D6177}"/>
            </ac:spMkLst>
          </pc:spChg>
          <pc:spChg chg="mod">
            <ac:chgData name="Payden Rowe" userId="14c17097-3dcb-455f-bbc0-aea7068e4242" providerId="ADAL" clId="{0F553B41-0F61-4BB4-BCAE-0E918C29176F}" dt="2025-05-14T06:09:26.986" v="66" actId="14100"/>
            <ac:spMkLst>
              <pc:docMk/>
              <pc:sldMasterMk cId="2417753319" sldId="2147483660"/>
              <pc:sldLayoutMk cId="490771807" sldId="2147483664"/>
              <ac:spMk id="4" creationId="{E210F42F-82E4-289A-EB9E-63FE59237865}"/>
            </ac:spMkLst>
          </pc:spChg>
        </pc:sldLayoutChg>
        <pc:sldLayoutChg chg="modSp mod">
          <pc:chgData name="Payden Rowe" userId="14c17097-3dcb-455f-bbc0-aea7068e4242" providerId="ADAL" clId="{0F553B41-0F61-4BB4-BCAE-0E918C29176F}" dt="2025-05-14T06:09:41.124" v="68" actId="1076"/>
          <pc:sldLayoutMkLst>
            <pc:docMk/>
            <pc:sldMasterMk cId="2417753319" sldId="2147483660"/>
            <pc:sldLayoutMk cId="1204844410" sldId="2147483665"/>
          </pc:sldLayoutMkLst>
          <pc:spChg chg="mod">
            <ac:chgData name="Payden Rowe" userId="14c17097-3dcb-455f-bbc0-aea7068e4242" providerId="ADAL" clId="{0F553B41-0F61-4BB4-BCAE-0E918C29176F}" dt="2025-05-14T06:09:41.124" v="68" actId="1076"/>
            <ac:spMkLst>
              <pc:docMk/>
              <pc:sldMasterMk cId="2417753319" sldId="2147483660"/>
              <pc:sldLayoutMk cId="1204844410" sldId="2147483665"/>
              <ac:spMk id="2" creationId="{09E09A73-83BA-5CD1-DAC0-BC5ECDE5D42C}"/>
            </ac:spMkLst>
          </pc:spChg>
          <pc:spChg chg="mod">
            <ac:chgData name="Payden Rowe" userId="14c17097-3dcb-455f-bbc0-aea7068e4242" providerId="ADAL" clId="{0F553B41-0F61-4BB4-BCAE-0E918C29176F}" dt="2025-05-14T06:09:41.124" v="68" actId="1076"/>
            <ac:spMkLst>
              <pc:docMk/>
              <pc:sldMasterMk cId="2417753319" sldId="2147483660"/>
              <pc:sldLayoutMk cId="1204844410" sldId="2147483665"/>
              <ac:spMk id="3" creationId="{FEC947F4-EAD6-D1B6-78FE-C0FFC444CBFC}"/>
            </ac:spMkLst>
          </pc:spChg>
          <pc:spChg chg="mod">
            <ac:chgData name="Payden Rowe" userId="14c17097-3dcb-455f-bbc0-aea7068e4242" providerId="ADAL" clId="{0F553B41-0F61-4BB4-BCAE-0E918C29176F}" dt="2025-05-14T06:09:41.124" v="68" actId="1076"/>
            <ac:spMkLst>
              <pc:docMk/>
              <pc:sldMasterMk cId="2417753319" sldId="2147483660"/>
              <pc:sldLayoutMk cId="1204844410" sldId="2147483665"/>
              <ac:spMk id="4" creationId="{ECDC25CC-75D6-3021-D520-B970F8150CCF}"/>
            </ac:spMkLst>
          </pc:spChg>
          <pc:spChg chg="mod">
            <ac:chgData name="Payden Rowe" userId="14c17097-3dcb-455f-bbc0-aea7068e4242" providerId="ADAL" clId="{0F553B41-0F61-4BB4-BCAE-0E918C29176F}" dt="2025-05-14T06:09:41.124" v="68" actId="1076"/>
            <ac:spMkLst>
              <pc:docMk/>
              <pc:sldMasterMk cId="2417753319" sldId="2147483660"/>
              <pc:sldLayoutMk cId="1204844410" sldId="2147483665"/>
              <ac:spMk id="5" creationId="{8C8B8B71-069A-EAA8-C6B4-2D8ADA459DF4}"/>
            </ac:spMkLst>
          </pc:spChg>
          <pc:spChg chg="mod">
            <ac:chgData name="Payden Rowe" userId="14c17097-3dcb-455f-bbc0-aea7068e4242" providerId="ADAL" clId="{0F553B41-0F61-4BB4-BCAE-0E918C29176F}" dt="2025-05-14T06:09:41.124" v="68" actId="1076"/>
            <ac:spMkLst>
              <pc:docMk/>
              <pc:sldMasterMk cId="2417753319" sldId="2147483660"/>
              <pc:sldLayoutMk cId="1204844410" sldId="2147483665"/>
              <ac:spMk id="6" creationId="{5944FF3E-BF2A-CCEF-ACF5-4CC10141C48D}"/>
            </ac:spMkLst>
          </pc:spChg>
        </pc:sldLayoutChg>
        <pc:sldLayoutChg chg="modSp mod">
          <pc:chgData name="Payden Rowe" userId="14c17097-3dcb-455f-bbc0-aea7068e4242" providerId="ADAL" clId="{0F553B41-0F61-4BB4-BCAE-0E918C29176F}" dt="2025-05-14T06:09:45.870" v="69" actId="1076"/>
          <pc:sldLayoutMkLst>
            <pc:docMk/>
            <pc:sldMasterMk cId="2417753319" sldId="2147483660"/>
            <pc:sldLayoutMk cId="274101495" sldId="2147483666"/>
          </pc:sldLayoutMkLst>
          <pc:spChg chg="mod">
            <ac:chgData name="Payden Rowe" userId="14c17097-3dcb-455f-bbc0-aea7068e4242" providerId="ADAL" clId="{0F553B41-0F61-4BB4-BCAE-0E918C29176F}" dt="2025-05-14T06:09:45.870" v="69" actId="1076"/>
            <ac:spMkLst>
              <pc:docMk/>
              <pc:sldMasterMk cId="2417753319" sldId="2147483660"/>
              <pc:sldLayoutMk cId="274101495" sldId="2147483666"/>
              <ac:spMk id="2" creationId="{881F43DE-AA60-DE74-9EFC-5D8AF2F6302D}"/>
            </ac:spMkLst>
          </pc:spChg>
        </pc:sldLayoutChg>
        <pc:sldLayoutChg chg="modSp mod">
          <pc:chgData name="Payden Rowe" userId="14c17097-3dcb-455f-bbc0-aea7068e4242" providerId="ADAL" clId="{0F553B41-0F61-4BB4-BCAE-0E918C29176F}" dt="2025-05-14T06:10:13.097" v="75" actId="14100"/>
          <pc:sldLayoutMkLst>
            <pc:docMk/>
            <pc:sldMasterMk cId="2417753319" sldId="2147483660"/>
            <pc:sldLayoutMk cId="3767212710" sldId="2147483668"/>
          </pc:sldLayoutMkLst>
          <pc:spChg chg="mod">
            <ac:chgData name="Payden Rowe" userId="14c17097-3dcb-455f-bbc0-aea7068e4242" providerId="ADAL" clId="{0F553B41-0F61-4BB4-BCAE-0E918C29176F}" dt="2025-05-14T06:10:05.251" v="71" actId="1076"/>
            <ac:spMkLst>
              <pc:docMk/>
              <pc:sldMasterMk cId="2417753319" sldId="2147483660"/>
              <pc:sldLayoutMk cId="3767212710" sldId="2147483668"/>
              <ac:spMk id="2" creationId="{264766C0-69F2-8547-29E9-F48D0CFB783D}"/>
            </ac:spMkLst>
          </pc:spChg>
          <pc:spChg chg="mod">
            <ac:chgData name="Payden Rowe" userId="14c17097-3dcb-455f-bbc0-aea7068e4242" providerId="ADAL" clId="{0F553B41-0F61-4BB4-BCAE-0E918C29176F}" dt="2025-05-14T06:10:13.097" v="75" actId="14100"/>
            <ac:spMkLst>
              <pc:docMk/>
              <pc:sldMasterMk cId="2417753319" sldId="2147483660"/>
              <pc:sldLayoutMk cId="3767212710" sldId="2147483668"/>
              <ac:spMk id="3" creationId="{0507A5A6-B44B-02A7-36CC-B133B7D37B8C}"/>
            </ac:spMkLst>
          </pc:spChg>
          <pc:spChg chg="mod">
            <ac:chgData name="Payden Rowe" userId="14c17097-3dcb-455f-bbc0-aea7068e4242" providerId="ADAL" clId="{0F553B41-0F61-4BB4-BCAE-0E918C29176F}" dt="2025-05-14T06:10:10.606" v="74" actId="14100"/>
            <ac:spMkLst>
              <pc:docMk/>
              <pc:sldMasterMk cId="2417753319" sldId="2147483660"/>
              <pc:sldLayoutMk cId="3767212710" sldId="2147483668"/>
              <ac:spMk id="4" creationId="{232AC78B-8844-CCC4-BD3F-6A1BEBC680CE}"/>
            </ac:spMkLst>
          </pc:spChg>
        </pc:sldLayoutChg>
        <pc:sldLayoutChg chg="modSp mod">
          <pc:chgData name="Payden Rowe" userId="14c17097-3dcb-455f-bbc0-aea7068e4242" providerId="ADAL" clId="{0F553B41-0F61-4BB4-BCAE-0E918C29176F}" dt="2025-05-14T06:10:30.107" v="78" actId="14100"/>
          <pc:sldLayoutMkLst>
            <pc:docMk/>
            <pc:sldMasterMk cId="2417753319" sldId="2147483660"/>
            <pc:sldLayoutMk cId="1008104862" sldId="2147483669"/>
          </pc:sldLayoutMkLst>
          <pc:spChg chg="mod">
            <ac:chgData name="Payden Rowe" userId="14c17097-3dcb-455f-bbc0-aea7068e4242" providerId="ADAL" clId="{0F553B41-0F61-4BB4-BCAE-0E918C29176F}" dt="2025-05-14T06:10:24.429" v="77" actId="1076"/>
            <ac:spMkLst>
              <pc:docMk/>
              <pc:sldMasterMk cId="2417753319" sldId="2147483660"/>
              <pc:sldLayoutMk cId="1008104862" sldId="2147483669"/>
              <ac:spMk id="2" creationId="{DC3A4628-7E1F-4C66-3C4A-180BFFEF93F3}"/>
            </ac:spMkLst>
          </pc:spChg>
          <pc:spChg chg="mod">
            <ac:chgData name="Payden Rowe" userId="14c17097-3dcb-455f-bbc0-aea7068e4242" providerId="ADAL" clId="{0F553B41-0F61-4BB4-BCAE-0E918C29176F}" dt="2025-05-14T06:10:30.107" v="78" actId="14100"/>
            <ac:spMkLst>
              <pc:docMk/>
              <pc:sldMasterMk cId="2417753319" sldId="2147483660"/>
              <pc:sldLayoutMk cId="1008104862" sldId="2147483669"/>
              <ac:spMk id="3" creationId="{6D21FEDF-E9B6-400C-0F2C-415B8A5D8FB0}"/>
            </ac:spMkLst>
          </pc:spChg>
          <pc:spChg chg="mod">
            <ac:chgData name="Payden Rowe" userId="14c17097-3dcb-455f-bbc0-aea7068e4242" providerId="ADAL" clId="{0F553B41-0F61-4BB4-BCAE-0E918C29176F}" dt="2025-05-14T06:10:20.604" v="76" actId="14100"/>
            <ac:spMkLst>
              <pc:docMk/>
              <pc:sldMasterMk cId="2417753319" sldId="2147483660"/>
              <pc:sldLayoutMk cId="1008104862" sldId="2147483669"/>
              <ac:spMk id="4" creationId="{D1B94D7E-A046-8C29-0B56-1D3C250AB3EB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1.xlsm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3789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4-44DF-A2B3-F724ABBD10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2E6F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64-44DF-A2B3-F724ABBD10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A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64-44DF-A2B3-F724ABBD1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7172560"/>
        <c:crosses val="autoZero"/>
        <c:crossBetween val="between"/>
      </c:valAx>
      <c:spPr>
        <a:noFill/>
        <a:ln w="25402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3789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2-439C-A00C-912D7A34B4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2E6F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2-439C-A00C-912D7A34B4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A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82-439C-A00C-912D7A34B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7172560"/>
        <c:crosses val="autoZero"/>
        <c:crossBetween val="between"/>
      </c:valAx>
      <c:spPr>
        <a:noFill/>
        <a:ln w="25402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039704737383123"/>
          <c:y val="0.26728173129302235"/>
          <c:w val="0.15185506689103689"/>
          <c:h val="0.24531050363987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E7AE-EB59-4020-BD2A-B71244F457D7}" type="datetimeFigureOut">
              <a:rPr lang="en-AU" smtClean="0"/>
              <a:t>14/05/2025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607A8-299B-4411-9E7A-61D47560128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58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607A8-299B-4411-9E7A-61D475601284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07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E0B-7865-0B71-911F-C6E3075D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14/05/2025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6C707-4BE6-F17D-B86D-D1B3185E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4EE51-30C2-44D3-541E-9B3B0844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DF8DC-D7DA-7D6B-4148-6CA168318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250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48F4A-5D48-38F8-8AEE-FC2A9B1E8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218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63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CB68-D32F-6171-E76E-6A3226A9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73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CB2B3-8DA7-D82A-FDC1-E990A972C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1233"/>
            <a:ext cx="10515600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C6593-2F09-3C02-B0B6-81D514077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14/05/2025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CE9CB-DB7F-6B6F-2C5F-9730C97C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F0F00-016B-9759-ADE9-5BE473A7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151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D2CB-ABEE-4C0A-E211-FD63264C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79437-0634-7096-FAF7-53E0FAC1D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98FE5-C271-28BD-57DD-73CFC2B3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14/05/2025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828CA-6D99-1577-D03F-3ADDA58E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3553E-C166-2ED1-A943-3BDEEB25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934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A3F7-2594-67FB-FD4D-8E67BCD0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48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BA39E-52FE-EB53-5FEE-C87E3F0D6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83987"/>
            <a:ext cx="5181600" cy="33970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0F42F-82E4-289A-EB9E-63FE59237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83987"/>
            <a:ext cx="5181600" cy="339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4CA87-0E9C-6594-625D-E7158DD6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14/05/2025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7BE33-7845-D505-D5FC-D0F12E7D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2AA62-277D-1F32-6255-2922EC5C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077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9A73-83BA-5CD1-DAC0-BC5ECDE5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18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947F4-EAD6-D1B6-78FE-C0FFC444C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252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C25CC-75D6-3021-D520-B970F8150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349136"/>
            <a:ext cx="5157787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B8B71-069A-EAA8-C6B4-2D8ADA459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5252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4FF3E-BF2A-CCEF-ACF5-4CC10141C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3349136"/>
            <a:ext cx="5183188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3CA4F-9318-8067-5D16-F81DE215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14/05/2025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2C2E4-36AF-087F-E5AC-111F9A0B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DA4A0-9906-A530-BF4F-9C815CF1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484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43DE-AA60-DE74-9EFC-5D8AF2F63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18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EC3FC-76A1-587E-BFF9-434579B0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14/05/2025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D2CC3-0A6F-454E-6428-AA25A779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E228B-D8F4-ED49-5A50-C78C8D6B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10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40AA4-F94F-2DF2-C4CA-208305DA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14/05/2025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3745A-E57F-51DA-F15A-02566DB1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02DC4-A306-1AE6-AE01-562A615A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216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66C0-69F2-8547-29E9-F48D0CFB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56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A5A6-B44B-02A7-36CC-B133B7D37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945787"/>
            <a:ext cx="6172200" cy="41952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AC78B-8844-CCC4-BD3F-6A1BEBC68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015761"/>
            <a:ext cx="3932237" cy="31253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79C1E-0CC8-BFC1-106A-CE4E5249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14/05/2025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638FB-3361-AF88-FCC3-8F5A0CF2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8C0EE-3394-B610-4597-466280FD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721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4628-7E1F-4C66-3C4A-180BFFEF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7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21FEDF-E9B6-400C-0F2C-415B8A5D8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2615"/>
            <a:ext cx="6172200" cy="42784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94D7E-A046-8C29-0B56-1D3C250AB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7500"/>
            <a:ext cx="3932237" cy="3011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62D6F-7AA7-2CE7-D554-A539D612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14/05/2025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F6B61-96AD-0F53-071B-9A55BD25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517AE-F492-9AE1-D198-BEB2B71E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810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82FC8-16C9-EAF4-6E8D-8056707E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C141F-75DA-9035-071B-B25EF707B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5EB21-6B99-8DE7-A38B-61ACF7A30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E08ADE-ED14-4EE2-95EC-8D8292518AFF}" type="datetimeFigureOut">
              <a:rPr lang="en-AU" smtClean="0"/>
              <a:t>14/05/2025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0109C-5137-E581-1AD1-FDEC6D967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5F4FD-5450-8D6C-B46F-10E79AC59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900455-99F6-47C2-96BD-ED075EAC5F56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6D49B-1749-FF0A-7ECE-6ED3FB6CEFA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5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ater body with a body of water and a city&#10;&#10;AI-generated content may be incorrect.">
            <a:extLst>
              <a:ext uri="{FF2B5EF4-FFF2-40B4-BE49-F238E27FC236}">
                <a16:creationId xmlns:a16="http://schemas.microsoft.com/office/drawing/2014/main" id="{6C5BF7D5-EF77-6051-36CC-3BB3B8CE7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5A90C-05C1-2B58-67B4-542AB0207871}"/>
              </a:ext>
            </a:extLst>
          </p:cNvPr>
          <p:cNvSpPr txBox="1"/>
          <p:nvPr/>
        </p:nvSpPr>
        <p:spPr>
          <a:xfrm>
            <a:off x="4462740" y="4653073"/>
            <a:ext cx="6979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14190-2AC5-3E7A-7698-BB6A9A002D05}"/>
              </a:ext>
            </a:extLst>
          </p:cNvPr>
          <p:cNvSpPr txBox="1"/>
          <p:nvPr/>
        </p:nvSpPr>
        <p:spPr>
          <a:xfrm>
            <a:off x="5347538" y="5473985"/>
            <a:ext cx="6094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F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  <p:pic>
        <p:nvPicPr>
          <p:cNvPr id="2" name="Picture 1" descr="A poster of a city&#10;&#10;AI-generated content may be incorrect.">
            <a:extLst>
              <a:ext uri="{FF2B5EF4-FFF2-40B4-BE49-F238E27FC236}">
                <a16:creationId xmlns:a16="http://schemas.microsoft.com/office/drawing/2014/main" id="{CCE45C9E-3B15-CF37-03B7-47F60728C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05"/>
          <a:stretch/>
        </p:blipFill>
        <p:spPr>
          <a:xfrm>
            <a:off x="0" y="0"/>
            <a:ext cx="12192000" cy="10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4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8423BA-25B7-A109-D07C-E7367E12DF2D}"/>
              </a:ext>
            </a:extLst>
          </p:cNvPr>
          <p:cNvSpPr txBox="1">
            <a:spLocks/>
          </p:cNvSpPr>
          <p:nvPr/>
        </p:nvSpPr>
        <p:spPr>
          <a:xfrm>
            <a:off x="939078" y="2682691"/>
            <a:ext cx="4242847" cy="269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03F0149-FBBB-1E26-BDCA-7C8460130BBB}"/>
              </a:ext>
            </a:extLst>
          </p:cNvPr>
          <p:cNvSpPr txBox="1"/>
          <p:nvPr/>
        </p:nvSpPr>
        <p:spPr>
          <a:xfrm>
            <a:off x="912574" y="1700758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90567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BB0B82F-26F6-C22C-F998-0DB42E823511}"/>
              </a:ext>
            </a:extLst>
          </p:cNvPr>
          <p:cNvSpPr txBox="1"/>
          <p:nvPr/>
        </p:nvSpPr>
        <p:spPr>
          <a:xfrm>
            <a:off x="939078" y="1721077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96F83-1797-338D-0AC4-2AAD327BC073}"/>
              </a:ext>
            </a:extLst>
          </p:cNvPr>
          <p:cNvSpPr txBox="1">
            <a:spLocks/>
          </p:cNvSpPr>
          <p:nvPr/>
        </p:nvSpPr>
        <p:spPr>
          <a:xfrm>
            <a:off x="939078" y="2682691"/>
            <a:ext cx="4242847" cy="269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</p:spTree>
    <p:extLst>
      <p:ext uri="{BB962C8B-B14F-4D97-AF65-F5344CB8AC3E}">
        <p14:creationId xmlns:p14="http://schemas.microsoft.com/office/powerpoint/2010/main" val="347335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reenshot 2014-02-21 12.09.14.png">
            <a:extLst>
              <a:ext uri="{FF2B5EF4-FFF2-40B4-BE49-F238E27FC236}">
                <a16:creationId xmlns:a16="http://schemas.microsoft.com/office/drawing/2014/main" id="{A9E7289A-29A8-A64F-D52B-C249AAF2F0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619" y="2868063"/>
            <a:ext cx="3419793" cy="303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reenshot 2014-02-21 12.20.46.png">
            <a:extLst>
              <a:ext uri="{FF2B5EF4-FFF2-40B4-BE49-F238E27FC236}">
                <a16:creationId xmlns:a16="http://schemas.microsoft.com/office/drawing/2014/main" id="{26A8D69A-5D25-87DE-83FF-C97CB0D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5372" y="2862926"/>
            <a:ext cx="5057927" cy="302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15A0C357-9F23-A3BD-3A51-6CFB9BE0046D}"/>
              </a:ext>
            </a:extLst>
          </p:cNvPr>
          <p:cNvSpPr txBox="1"/>
          <p:nvPr/>
        </p:nvSpPr>
        <p:spPr>
          <a:xfrm>
            <a:off x="939078" y="1721077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682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9CDC9BCC-129C-335C-725D-AD08F9547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393733"/>
              </p:ext>
            </p:extLst>
          </p:nvPr>
        </p:nvGraphicFramePr>
        <p:xfrm>
          <a:off x="1434295" y="2391600"/>
          <a:ext cx="950993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4">
            <a:extLst>
              <a:ext uri="{FF2B5EF4-FFF2-40B4-BE49-F238E27FC236}">
                <a16:creationId xmlns:a16="http://schemas.microsoft.com/office/drawing/2014/main" id="{0C3150BC-765D-FEB0-0CC7-E618DB5D26F7}"/>
              </a:ext>
            </a:extLst>
          </p:cNvPr>
          <p:cNvSpPr txBox="1"/>
          <p:nvPr/>
        </p:nvSpPr>
        <p:spPr>
          <a:xfrm>
            <a:off x="925328" y="1535447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6860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133CA717-A819-D036-7215-982C799E1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698869"/>
              </p:ext>
            </p:extLst>
          </p:nvPr>
        </p:nvGraphicFramePr>
        <p:xfrm>
          <a:off x="1192909" y="2465123"/>
          <a:ext cx="6392411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0240BD-8515-A3CC-0CB8-18CCF3B8B4CF}"/>
              </a:ext>
            </a:extLst>
          </p:cNvPr>
          <p:cNvSpPr txBox="1">
            <a:spLocks/>
          </p:cNvSpPr>
          <p:nvPr/>
        </p:nvSpPr>
        <p:spPr>
          <a:xfrm>
            <a:off x="7953491" y="2514504"/>
            <a:ext cx="3892491" cy="269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26D16CD-D1DF-E3DA-CFE5-D94E6062E05D}"/>
              </a:ext>
            </a:extLst>
          </p:cNvPr>
          <p:cNvSpPr txBox="1"/>
          <p:nvPr/>
        </p:nvSpPr>
        <p:spPr>
          <a:xfrm>
            <a:off x="925328" y="1535447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4763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41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05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1718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54</Words>
  <Application>Microsoft Office PowerPoint</Application>
  <PresentationFormat>Widescreen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Payden Rowe</dc:creator>
  <cp:lastModifiedBy>Payden Rowe</cp:lastModifiedBy>
  <cp:revision>7</cp:revision>
  <dcterms:created xsi:type="dcterms:W3CDTF">2024-06-24T06:45:37Z</dcterms:created>
  <dcterms:modified xsi:type="dcterms:W3CDTF">2025-05-14T06:10:49Z</dcterms:modified>
</cp:coreProperties>
</file>