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64" r:id="rId7"/>
    <p:sldId id="259" r:id="rId8"/>
    <p:sldId id="260" r:id="rId9"/>
    <p:sldId id="261" r:id="rId10"/>
    <p:sldId id="263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7540E-8D85-4C7C-85AB-6C18DC98251C}" v="4" dt="2025-03-14T06:34:07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D-40D8-8127-98033BDE9E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D-40D8-8127-98033BDE9E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D-40D8-8127-98033BDE9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405968"/>
        <c:axId val="1010285888"/>
      </c:barChart>
      <c:catAx>
        <c:axId val="38740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285888"/>
        <c:crosses val="autoZero"/>
        <c:auto val="1"/>
        <c:lblAlgn val="ctr"/>
        <c:lblOffset val="100"/>
        <c:noMultiLvlLbl val="0"/>
      </c:catAx>
      <c:valAx>
        <c:axId val="101028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0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D-40D8-8127-98033BDE9E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D-40D8-8127-98033BDE9E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D-40D8-8127-98033BDE9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405968"/>
        <c:axId val="1010285888"/>
      </c:barChart>
      <c:catAx>
        <c:axId val="38740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285888"/>
        <c:crosses val="autoZero"/>
        <c:auto val="1"/>
        <c:lblAlgn val="ctr"/>
        <c:lblOffset val="100"/>
        <c:noMultiLvlLbl val="0"/>
      </c:catAx>
      <c:valAx>
        <c:axId val="101028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0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owerpoint slide-01.jp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72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958A-DBC4-9CDE-4D10-E81A3C65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E8C7AE2F-8EE8-5FFD-7916-E4DC671AE2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2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0EE106AF-8C89-75CA-9F54-0B451AC8E0B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7457D-5663-792D-4CF0-9EE1D5978A4A}"/>
              </a:ext>
            </a:extLst>
          </p:cNvPr>
          <p:cNvSpPr txBox="1"/>
          <p:nvPr/>
        </p:nvSpPr>
        <p:spPr>
          <a:xfrm>
            <a:off x="577515" y="886899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3FFA6-F0BF-6354-6F85-AA78A80EFCA9}"/>
              </a:ext>
            </a:extLst>
          </p:cNvPr>
          <p:cNvSpPr txBox="1"/>
          <p:nvPr/>
        </p:nvSpPr>
        <p:spPr>
          <a:xfrm>
            <a:off x="742520" y="1955785"/>
            <a:ext cx="765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List</a:t>
            </a:r>
            <a:endParaRPr lang="en-US" sz="1800" b="1" dirty="0">
              <a:solidFill>
                <a:srgbClr val="072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919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D10AB-CA4E-90D6-CCC0-CD5612774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423A4947-A429-9013-7AEA-E557DE90219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56159-3700-4716-35B5-4D58B8A1477E}"/>
              </a:ext>
            </a:extLst>
          </p:cNvPr>
          <p:cNvSpPr txBox="1"/>
          <p:nvPr/>
        </p:nvSpPr>
        <p:spPr>
          <a:xfrm>
            <a:off x="577515" y="886899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Disclosures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52575-2E74-5B95-2F24-650A066A6EE2}"/>
              </a:ext>
            </a:extLst>
          </p:cNvPr>
          <p:cNvSpPr txBox="1"/>
          <p:nvPr/>
        </p:nvSpPr>
        <p:spPr>
          <a:xfrm>
            <a:off x="632517" y="1542965"/>
            <a:ext cx="760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  <a:p>
            <a:r>
              <a:rPr 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78175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C8611-7BEE-4F54-0F4B-EC1773B33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403E28E1-9CCF-114A-2938-EA9EF70F4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879AB-A471-D04B-0AC8-70767C36F486}"/>
              </a:ext>
            </a:extLst>
          </p:cNvPr>
          <p:cNvSpPr txBox="1"/>
          <p:nvPr/>
        </p:nvSpPr>
        <p:spPr>
          <a:xfrm>
            <a:off x="577515" y="886899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1A896-C7EA-2542-5A3D-CCC120776D51}"/>
              </a:ext>
            </a:extLst>
          </p:cNvPr>
          <p:cNvSpPr txBox="1"/>
          <p:nvPr/>
        </p:nvSpPr>
        <p:spPr>
          <a:xfrm>
            <a:off x="632517" y="1542965"/>
            <a:ext cx="760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  <a:p>
            <a:r>
              <a:rPr 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49235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414A-8EDE-18F3-8CAD-DC4D55B1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15CB84F8-D981-A538-FF8E-3F9AEDB694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013440-F1D1-1FA4-9BB6-6A9F53E8A6B3}"/>
              </a:ext>
            </a:extLst>
          </p:cNvPr>
          <p:cNvSpPr txBox="1"/>
          <p:nvPr/>
        </p:nvSpPr>
        <p:spPr>
          <a:xfrm>
            <a:off x="632517" y="907490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A985D-FA80-7FDF-6E6B-31E45EBF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17" y="1620835"/>
            <a:ext cx="3420152" cy="3036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D4F00-1762-9405-CF66-CE094894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99564"/>
            <a:ext cx="3461963" cy="2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332D2-C7F1-DF80-080B-05036214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D83CDADD-5638-7C80-3334-6A6D09FF3EE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6AFF4-CF38-D26D-5FCF-3EBE97AD3068}"/>
              </a:ext>
            </a:extLst>
          </p:cNvPr>
          <p:cNvSpPr txBox="1"/>
          <p:nvPr/>
        </p:nvSpPr>
        <p:spPr>
          <a:xfrm>
            <a:off x="632517" y="921333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Title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16BE902-8042-81A9-FF38-6778999D7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911041"/>
              </p:ext>
            </p:extLst>
          </p:nvPr>
        </p:nvGraphicFramePr>
        <p:xfrm>
          <a:off x="991311" y="1492265"/>
          <a:ext cx="6902689" cy="31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372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EA2A-E86B-3136-4877-6E12105B9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D406303B-9CC2-FDB1-63FB-4BED437A976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52C9F-E389-00D8-DF06-95A03BE79BBB}"/>
              </a:ext>
            </a:extLst>
          </p:cNvPr>
          <p:cNvSpPr txBox="1"/>
          <p:nvPr/>
        </p:nvSpPr>
        <p:spPr>
          <a:xfrm>
            <a:off x="632517" y="921333"/>
            <a:ext cx="69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05341"/>
                </a:solidFill>
              </a:rPr>
              <a:t>Title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A135CF1-B161-BB93-3A8B-6D1537A1D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97047"/>
              </p:ext>
            </p:extLst>
          </p:nvPr>
        </p:nvGraphicFramePr>
        <p:xfrm>
          <a:off x="769251" y="1506108"/>
          <a:ext cx="5383722" cy="31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45F6FA-6D04-8747-E5AE-B58A01C4E83C}"/>
              </a:ext>
            </a:extLst>
          </p:cNvPr>
          <p:cNvSpPr txBox="1"/>
          <p:nvPr/>
        </p:nvSpPr>
        <p:spPr>
          <a:xfrm>
            <a:off x="6152973" y="1642611"/>
            <a:ext cx="27261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First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Second 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Third Bullet 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First sub-bullet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Second sub-bullet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96619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59560-7252-945C-BFBD-4D5F11621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1580CB7F-2451-9FD6-1433-42A5F69508B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8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ED24-94F7-4113-594B-35B950F5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 title="Powerpoint slide-02.jpg">
            <a:extLst>
              <a:ext uri="{FF2B5EF4-FFF2-40B4-BE49-F238E27FC236}">
                <a16:creationId xmlns:a16="http://schemas.microsoft.com/office/drawing/2014/main" id="{294BF915-C123-AD2E-3F42-9BCEEBF879D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8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8" ma:contentTypeDescription="Create a new document." ma:contentTypeScope="" ma:versionID="3edafbd8b22a1f2850631cd10d3f56e8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76afd3a3bd040a025bf37ebbb9fcd2b4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97D3F-4F8A-4E03-9D91-B1DED701395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c05d258-da1c-4d2b-9c4c-1fd5735e4fdd"/>
    <ds:schemaRef ds:uri="12b93c63-5ffa-409d-b73f-7a34c37345c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33953C-1A2E-4A6B-9B20-3851A886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71E93-E5A3-4DBB-AF78-BCC5F21C4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On-screen Show (16:9)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Mara Manglicmot</dc:creator>
  <cp:lastModifiedBy>Mara Manglicmot</cp:lastModifiedBy>
  <cp:revision>2</cp:revision>
  <dcterms:modified xsi:type="dcterms:W3CDTF">2025-03-20T05:14:26Z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</Properties>
</file>