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DBF"/>
    <a:srgbClr val="283949"/>
    <a:srgbClr val="EDE2D0"/>
    <a:srgbClr val="BC802D"/>
    <a:srgbClr val="F0F0F0"/>
    <a:srgbClr val="1B7482"/>
    <a:srgbClr val="A6E2EC"/>
    <a:srgbClr val="2BB8CF"/>
    <a:srgbClr val="C3E5D5"/>
    <a:srgbClr val="62B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04A6F-1B5B-147C-BF8B-811AE342AC56}" v="5" dt="2025-09-08T23:06:39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8394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5-44A0-8B58-AB2BBE647C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DB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5-44A0-8B58-AB2BBE647C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802D"/>
            </a:solidFill>
            <a:ln>
              <a:solidFill>
                <a:srgbClr val="067DBF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5-44A0-8B58-AB2BBE647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8394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7-41CE-8BBF-FAF139C9A4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DB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7-41CE-8BBF-FAF139C9A4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802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7-41CE-8BBF-FAF139C9A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E7AE-EB59-4020-BD2A-B71244F457D7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07A8-299B-4411-9E7A-61D4756012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58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607A8-299B-4411-9E7A-61D4756012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7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2713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90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64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33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52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88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56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42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1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67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969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08ADE-ED14-4EE2-95EC-8D8292518AFF}" type="datetimeFigureOut">
              <a:rPr lang="en-AU" smtClean="0"/>
              <a:t>9/09/2025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DB07B-0F22-67FE-3821-8F8A13530A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0"/>
            <a:ext cx="12190856" cy="21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2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street with buildings and cars&#10;&#10;AI-generated content may be incorrect.">
            <a:extLst>
              <a:ext uri="{FF2B5EF4-FFF2-40B4-BE49-F238E27FC236}">
                <a16:creationId xmlns:a16="http://schemas.microsoft.com/office/drawing/2014/main" id="{CB3DDA51-6876-EB03-E5D0-061346BCAE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1378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5A90C-05C1-2B58-67B4-542AB0207871}"/>
              </a:ext>
            </a:extLst>
          </p:cNvPr>
          <p:cNvSpPr txBox="1"/>
          <p:nvPr/>
        </p:nvSpPr>
        <p:spPr>
          <a:xfrm>
            <a:off x="6815943" y="4923506"/>
            <a:ext cx="5234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14190-2AC5-3E7A-7698-BB6A9A002D05}"/>
              </a:ext>
            </a:extLst>
          </p:cNvPr>
          <p:cNvSpPr txBox="1"/>
          <p:nvPr/>
        </p:nvSpPr>
        <p:spPr>
          <a:xfrm>
            <a:off x="6815944" y="5514810"/>
            <a:ext cx="4571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815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8423BA-25B7-A109-D07C-E7367E12DF2D}"/>
              </a:ext>
            </a:extLst>
          </p:cNvPr>
          <p:cNvSpPr txBox="1">
            <a:spLocks/>
          </p:cNvSpPr>
          <p:nvPr/>
        </p:nvSpPr>
        <p:spPr>
          <a:xfrm>
            <a:off x="2257911" y="2662059"/>
            <a:ext cx="3182135" cy="2022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3F0149-FBBB-1E26-BDCA-7C8460130BBB}"/>
              </a:ext>
            </a:extLst>
          </p:cNvPr>
          <p:cNvSpPr txBox="1"/>
          <p:nvPr/>
        </p:nvSpPr>
        <p:spPr>
          <a:xfrm>
            <a:off x="2238033" y="2054515"/>
            <a:ext cx="454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90567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939F7-4C7A-F41C-438D-ADBCC096AAC4}"/>
              </a:ext>
            </a:extLst>
          </p:cNvPr>
          <p:cNvSpPr txBox="1">
            <a:spLocks/>
          </p:cNvSpPr>
          <p:nvPr/>
        </p:nvSpPr>
        <p:spPr>
          <a:xfrm>
            <a:off x="2268071" y="2662062"/>
            <a:ext cx="3182135" cy="2022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BB0B82F-26F6-C22C-F998-0DB42E823511}"/>
              </a:ext>
            </a:extLst>
          </p:cNvPr>
          <p:cNvSpPr txBox="1"/>
          <p:nvPr/>
        </p:nvSpPr>
        <p:spPr>
          <a:xfrm>
            <a:off x="2268070" y="2069758"/>
            <a:ext cx="454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7335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shot 2014-02-21 12.09.14.png">
            <a:extLst>
              <a:ext uri="{FF2B5EF4-FFF2-40B4-BE49-F238E27FC236}">
                <a16:creationId xmlns:a16="http://schemas.microsoft.com/office/drawing/2014/main" id="{A9E7289A-29A8-A64F-D52B-C249AAF2F0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627" y="2735889"/>
            <a:ext cx="2564845" cy="227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reenshot 2014-02-21 12.20.46.png">
            <a:extLst>
              <a:ext uri="{FF2B5EF4-FFF2-40B4-BE49-F238E27FC236}">
                <a16:creationId xmlns:a16="http://schemas.microsoft.com/office/drawing/2014/main" id="{26A8D69A-5D25-87DE-83FF-C97CB0D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442" y="2732035"/>
            <a:ext cx="3793445" cy="226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FE345E5-D702-0E9C-09ED-5980533666B1}"/>
              </a:ext>
            </a:extLst>
          </p:cNvPr>
          <p:cNvSpPr txBox="1"/>
          <p:nvPr/>
        </p:nvSpPr>
        <p:spPr>
          <a:xfrm>
            <a:off x="2212412" y="1942758"/>
            <a:ext cx="454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82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10A0507-CCDD-F048-7F8B-72B3A0456565}"/>
              </a:ext>
            </a:extLst>
          </p:cNvPr>
          <p:cNvSpPr txBox="1"/>
          <p:nvPr/>
        </p:nvSpPr>
        <p:spPr>
          <a:xfrm>
            <a:off x="2354431" y="1876717"/>
            <a:ext cx="454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D20BE84-6816-CE9E-FE0A-9AC4DC86F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344109"/>
              </p:ext>
            </p:extLst>
          </p:nvPr>
        </p:nvGraphicFramePr>
        <p:xfrm>
          <a:off x="1434295" y="2391600"/>
          <a:ext cx="950993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60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0240BD-8515-A3CC-0CB8-18CCF3B8B4CF}"/>
              </a:ext>
            </a:extLst>
          </p:cNvPr>
          <p:cNvSpPr txBox="1">
            <a:spLocks/>
          </p:cNvSpPr>
          <p:nvPr/>
        </p:nvSpPr>
        <p:spPr>
          <a:xfrm>
            <a:off x="8478157" y="2639250"/>
            <a:ext cx="2919368" cy="2022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8938855-80F6-2F40-900A-45CA148EB91E}"/>
              </a:ext>
            </a:extLst>
          </p:cNvPr>
          <p:cNvSpPr txBox="1"/>
          <p:nvPr/>
        </p:nvSpPr>
        <p:spPr>
          <a:xfrm>
            <a:off x="2442702" y="1928823"/>
            <a:ext cx="454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6BE4229-7689-7B97-BBC6-7A073162D4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470814"/>
              </p:ext>
            </p:extLst>
          </p:nvPr>
        </p:nvGraphicFramePr>
        <p:xfrm>
          <a:off x="1114590" y="2639250"/>
          <a:ext cx="6861979" cy="30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63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41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05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7184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9" ma:contentTypeDescription="Create a new document." ma:contentTypeScope="" ma:versionID="80dc8bb0ba6b742b0294f90ddef1ce15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2291fbabe7d6d6b2ea8e0af86f6952d8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2D606D-8F27-4173-A516-46825C5F57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B4EA9-7D4E-4B50-8AE9-A710BD291423}">
  <ds:schemaRefs>
    <ds:schemaRef ds:uri="12b93c63-5ffa-409d-b73f-7a34c37345c1"/>
    <ds:schemaRef ds:uri="1c05d258-da1c-4d2b-9c4c-1fd5735e4f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B0F5AB-16D0-49A8-B370-647934DF6684}">
  <ds:schemaRefs>
    <ds:schemaRef ds:uri="12b93c63-5ffa-409d-b73f-7a34c37345c1"/>
    <ds:schemaRef ds:uri="1c05d258-da1c-4d2b-9c4c-1fd5735e4f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Payden Rowe</dc:creator>
  <cp:lastModifiedBy>Mara Manglicmot</cp:lastModifiedBy>
  <cp:revision>14</cp:revision>
  <dcterms:created xsi:type="dcterms:W3CDTF">2024-06-24T06:45:37Z</dcterms:created>
  <dcterms:modified xsi:type="dcterms:W3CDTF">2025-09-08T23:07:34Z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