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21383625" cy="302752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537" userDrawn="1">
          <p15:clr>
            <a:srgbClr val="747775"/>
          </p15:clr>
        </p15:guide>
        <p15:guide id="2" pos="6734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534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2296" y="104"/>
      </p:cViewPr>
      <p:guideLst>
        <p:guide orient="horz" pos="9537"/>
        <p:guide pos="67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95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28913" y="4382778"/>
            <a:ext cx="19924385" cy="12082733"/>
          </a:xfrm>
          <a:prstGeom prst="rect">
            <a:avLst/>
          </a:prstGeom>
        </p:spPr>
        <p:txBody>
          <a:bodyPr spcFirstLastPara="1" wrap="square" lIns="116275" tIns="116275" rIns="116275" bIns="1162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18595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28893" y="16682461"/>
            <a:ext cx="19924385" cy="4665164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1014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728893" y="6510965"/>
            <a:ext cx="19924385" cy="11558061"/>
          </a:xfrm>
          <a:prstGeom prst="rect">
            <a:avLst/>
          </a:prstGeom>
        </p:spPr>
        <p:txBody>
          <a:bodyPr spcFirstLastPara="1" wrap="square" lIns="116275" tIns="116275" rIns="116275" bIns="1162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1pPr>
            <a:lvl2pPr lvl="1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2pPr>
            <a:lvl3pPr lvl="2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3pPr>
            <a:lvl4pPr lvl="3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4pPr>
            <a:lvl5pPr lvl="4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5pPr>
            <a:lvl6pPr lvl="5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6pPr>
            <a:lvl7pPr lvl="6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7pPr>
            <a:lvl8pPr lvl="7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8pPr>
            <a:lvl9pPr lvl="8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43106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728893" y="18554888"/>
            <a:ext cx="19924385" cy="7656982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1288115" lvl="0" indent="-1055539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2576231" lvl="1" indent="-966086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3864346" lvl="2" indent="-966086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5152461" lvl="3" indent="-966086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6440576" lvl="4" indent="-966086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7728692" lvl="5" indent="-966086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9016807" lvl="6" indent="-966086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10304922" lvl="7" indent="-966086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11593038" lvl="8" indent="-966086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728893" y="12660512"/>
            <a:ext cx="19924385" cy="4954668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1296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728893" y="2619545"/>
            <a:ext cx="19924385" cy="3371313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728893" y="6783794"/>
            <a:ext cx="19924385" cy="20110721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1288115" lvl="0" indent="-1055539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2576231" lvl="1" indent="-966086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3864346" lvl="2" indent="-966086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5152461" lvl="3" indent="-966086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6440576" lvl="4" indent="-966086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7728692" lvl="5" indent="-966086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9016807" lvl="6" indent="-966086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10304922" lvl="7" indent="-966086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11593038" lvl="8" indent="-966086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728893" y="2619545"/>
            <a:ext cx="19924385" cy="3371313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728893" y="6783794"/>
            <a:ext cx="9354056" cy="20110721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1288115" lvl="0" indent="-966086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5071"/>
            </a:lvl1pPr>
            <a:lvl2pPr marL="2576231" lvl="1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2pPr>
            <a:lvl3pPr marL="3864346" lvl="2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3pPr>
            <a:lvl4pPr marL="5152461" lvl="3" indent="-912415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4226"/>
            </a:lvl4pPr>
            <a:lvl5pPr marL="6440576" lvl="4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5pPr>
            <a:lvl6pPr marL="7728692" lvl="5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6pPr>
            <a:lvl7pPr marL="9016807" lvl="6" indent="-912415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4226"/>
            </a:lvl7pPr>
            <a:lvl8pPr marL="10304922" lvl="7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8pPr>
            <a:lvl9pPr marL="11593038" lvl="8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1300304" y="6783794"/>
            <a:ext cx="9354056" cy="20110721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1288115" lvl="0" indent="-966086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5071"/>
            </a:lvl1pPr>
            <a:lvl2pPr marL="2576231" lvl="1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2pPr>
            <a:lvl3pPr marL="3864346" lvl="2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3pPr>
            <a:lvl4pPr marL="5152461" lvl="3" indent="-912415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4226"/>
            </a:lvl4pPr>
            <a:lvl5pPr marL="6440576" lvl="4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5pPr>
            <a:lvl6pPr marL="7728692" lvl="5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6pPr>
            <a:lvl7pPr marL="9016807" lvl="6" indent="-912415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4226"/>
            </a:lvl7pPr>
            <a:lvl8pPr marL="10304922" lvl="7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8pPr>
            <a:lvl9pPr marL="11593038" lvl="8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728893" y="2619545"/>
            <a:ext cx="19924385" cy="3371313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728893" y="3270417"/>
            <a:ext cx="6566519" cy="4448674"/>
          </a:xfrm>
          <a:prstGeom prst="rect">
            <a:avLst/>
          </a:prstGeom>
        </p:spPr>
        <p:txBody>
          <a:bodyPr spcFirstLastPara="1" wrap="square" lIns="116275" tIns="116275" rIns="116275" bIns="11627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 sz="8734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728893" y="8179580"/>
            <a:ext cx="6566519" cy="18714992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marL="1288115" lvl="0" indent="-912415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4226"/>
            </a:lvl1pPr>
            <a:lvl2pPr marL="2576231" lvl="1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2pPr>
            <a:lvl3pPr marL="3864346" lvl="2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3pPr>
            <a:lvl4pPr marL="5152461" lvl="3" indent="-912415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4226"/>
            </a:lvl4pPr>
            <a:lvl5pPr marL="6440576" lvl="4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5pPr>
            <a:lvl6pPr marL="7728692" lvl="5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6pPr>
            <a:lvl7pPr marL="9016807" lvl="6" indent="-912415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4226"/>
            </a:lvl7pPr>
            <a:lvl8pPr marL="10304922" lvl="7" indent="-912415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4226"/>
            </a:lvl8pPr>
            <a:lvl9pPr marL="11593038" lvl="8" indent="-912415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4226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146424" y="2649712"/>
            <a:ext cx="14890251" cy="24079719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17186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0691373" y="-736"/>
            <a:ext cx="10691195" cy="3027560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27593" tIns="327593" rIns="327593" bIns="32759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117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0857" y="7258818"/>
            <a:ext cx="9459709" cy="8725852"/>
          </a:xfrm>
          <a:prstGeom prst="rect">
            <a:avLst/>
          </a:prstGeom>
        </p:spPr>
        <p:txBody>
          <a:bodyPr spcFirstLastPara="1" wrap="square" lIns="116275" tIns="116275" rIns="116275" bIns="1162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14932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620857" y="16499691"/>
            <a:ext cx="9459709" cy="7270695"/>
          </a:xfrm>
          <a:prstGeom prst="rect">
            <a:avLst/>
          </a:prstGeom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7607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1550751" y="4262110"/>
            <a:ext cx="8972017" cy="21750108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marL="1288115" lvl="0" indent="-1055539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2576231" lvl="1" indent="-966086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3864346" lvl="2" indent="-966086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5152461" lvl="3" indent="-966086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6440576" lvl="4" indent="-966086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7728692" lvl="5" indent="-966086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9016807" lvl="6" indent="-966086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10304922" lvl="7" indent="-966086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11593038" lvl="8" indent="-966086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728893" y="24902361"/>
            <a:ext cx="14027281" cy="356148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marL="1288115" lvl="0" indent="-64405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8893" y="2619545"/>
            <a:ext cx="19924385" cy="337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275" tIns="116275" rIns="116275" bIns="116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8893" y="6783794"/>
            <a:ext cx="19924385" cy="20110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275" tIns="116275" rIns="116275" bIns="116275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9812380" y="27449012"/>
            <a:ext cx="1283045" cy="2316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275" tIns="116275" rIns="116275" bIns="116275" anchor="ctr" anchorCtr="0">
            <a:normAutofit/>
          </a:bodyPr>
          <a:lstStyle>
            <a:lvl1pPr lvl="0" algn="r">
              <a:buNone/>
              <a:defRPr sz="3663">
                <a:solidFill>
                  <a:schemeClr val="dk2"/>
                </a:solidFill>
              </a:defRPr>
            </a:lvl1pPr>
            <a:lvl2pPr lvl="1" algn="r">
              <a:buNone/>
              <a:defRPr sz="3663">
                <a:solidFill>
                  <a:schemeClr val="dk2"/>
                </a:solidFill>
              </a:defRPr>
            </a:lvl2pPr>
            <a:lvl3pPr lvl="2" algn="r">
              <a:buNone/>
              <a:defRPr sz="3663">
                <a:solidFill>
                  <a:schemeClr val="dk2"/>
                </a:solidFill>
              </a:defRPr>
            </a:lvl3pPr>
            <a:lvl4pPr lvl="3" algn="r">
              <a:buNone/>
              <a:defRPr sz="3663">
                <a:solidFill>
                  <a:schemeClr val="dk2"/>
                </a:solidFill>
              </a:defRPr>
            </a:lvl4pPr>
            <a:lvl5pPr lvl="4" algn="r">
              <a:buNone/>
              <a:defRPr sz="3663">
                <a:solidFill>
                  <a:schemeClr val="dk2"/>
                </a:solidFill>
              </a:defRPr>
            </a:lvl5pPr>
            <a:lvl6pPr lvl="5" algn="r">
              <a:buNone/>
              <a:defRPr sz="3663">
                <a:solidFill>
                  <a:schemeClr val="dk2"/>
                </a:solidFill>
              </a:defRPr>
            </a:lvl6pPr>
            <a:lvl7pPr lvl="6" algn="r">
              <a:buNone/>
              <a:defRPr sz="3663">
                <a:solidFill>
                  <a:schemeClr val="dk2"/>
                </a:solidFill>
              </a:defRPr>
            </a:lvl7pPr>
            <a:lvl8pPr lvl="7" algn="r">
              <a:buNone/>
              <a:defRPr sz="3663">
                <a:solidFill>
                  <a:schemeClr val="dk2"/>
                </a:solidFill>
              </a:defRPr>
            </a:lvl8pPr>
            <a:lvl9pPr lvl="8" algn="r">
              <a:buNone/>
              <a:defRPr sz="366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94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E-poster header.jpg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" y="67093"/>
            <a:ext cx="21382745" cy="3024297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3B3DD98-2DDA-9EDD-355B-C0D0B7904083}"/>
              </a:ext>
            </a:extLst>
          </p:cNvPr>
          <p:cNvSpPr txBox="1"/>
          <p:nvPr/>
        </p:nvSpPr>
        <p:spPr>
          <a:xfrm>
            <a:off x="840853" y="3663090"/>
            <a:ext cx="19607992" cy="1479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16" b="1" dirty="0">
                <a:solidFill>
                  <a:srgbClr val="D05341"/>
                </a:solidFill>
              </a:rPr>
              <a:t>Poster</a:t>
            </a:r>
            <a:r>
              <a:rPr lang="en-AU" sz="9016" b="1" dirty="0">
                <a:solidFill>
                  <a:srgbClr val="FFFFFF"/>
                </a:solidFill>
              </a:rPr>
              <a:t> </a:t>
            </a:r>
            <a:r>
              <a:rPr lang="en-AU" sz="9016" b="1" dirty="0">
                <a:solidFill>
                  <a:srgbClr val="D05341"/>
                </a:solidFill>
              </a:rPr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71E165-878A-6F63-D442-2B72D01282C4}"/>
              </a:ext>
            </a:extLst>
          </p:cNvPr>
          <p:cNvSpPr txBox="1"/>
          <p:nvPr/>
        </p:nvSpPr>
        <p:spPr>
          <a:xfrm>
            <a:off x="934779" y="5150090"/>
            <a:ext cx="17765271" cy="959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5635" i="1" dirty="0">
                <a:solidFill>
                  <a:srgbClr val="D05341"/>
                </a:solidFill>
              </a:rPr>
              <a:t>Authors and Contact details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9BC166-748B-EE3B-2D82-7E574D4FFA92}"/>
              </a:ext>
            </a:extLst>
          </p:cNvPr>
          <p:cNvSpPr txBox="1"/>
          <p:nvPr/>
        </p:nvSpPr>
        <p:spPr>
          <a:xfrm>
            <a:off x="887816" y="6752382"/>
            <a:ext cx="19514066" cy="1132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6762" b="1" dirty="0">
                <a:solidFill>
                  <a:srgbClr val="D05341"/>
                </a:solidFill>
              </a:rPr>
              <a:t>Background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3AA1AA-984C-7D5E-C3A4-A4B1FD6E93C3}"/>
              </a:ext>
            </a:extLst>
          </p:cNvPr>
          <p:cNvSpPr txBox="1"/>
          <p:nvPr/>
        </p:nvSpPr>
        <p:spPr>
          <a:xfrm>
            <a:off x="887823" y="7848951"/>
            <a:ext cx="18698904" cy="295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099" dirty="0"/>
              <a:t>At </a:t>
            </a:r>
            <a:r>
              <a:rPr lang="en-AU" sz="3099" dirty="0" err="1"/>
              <a:t>vero</a:t>
            </a:r>
            <a:r>
              <a:rPr lang="en-AU" sz="3099" dirty="0"/>
              <a:t> </a:t>
            </a:r>
            <a:r>
              <a:rPr lang="en-AU" sz="3099" dirty="0" err="1"/>
              <a:t>eos</a:t>
            </a:r>
            <a:r>
              <a:rPr lang="en-AU" sz="3099" dirty="0"/>
              <a:t> et </a:t>
            </a:r>
            <a:r>
              <a:rPr lang="en-AU" sz="3099" dirty="0" err="1"/>
              <a:t>accusamus</a:t>
            </a:r>
            <a:r>
              <a:rPr lang="en-AU" sz="3099" dirty="0"/>
              <a:t> et </a:t>
            </a:r>
            <a:r>
              <a:rPr lang="en-AU" sz="3099" dirty="0" err="1"/>
              <a:t>iusto</a:t>
            </a:r>
            <a:r>
              <a:rPr lang="en-AU" sz="3099" dirty="0"/>
              <a:t> </a:t>
            </a:r>
            <a:r>
              <a:rPr lang="en-AU" sz="3099" dirty="0" err="1"/>
              <a:t>odio</a:t>
            </a:r>
            <a:r>
              <a:rPr lang="en-AU" sz="3099" dirty="0"/>
              <a:t> </a:t>
            </a:r>
            <a:r>
              <a:rPr lang="en-AU" sz="3099" dirty="0" err="1"/>
              <a:t>dignissimos</a:t>
            </a:r>
            <a:r>
              <a:rPr lang="en-AU" sz="3099" dirty="0"/>
              <a:t> </a:t>
            </a:r>
            <a:r>
              <a:rPr lang="en-AU" sz="3099" dirty="0" err="1"/>
              <a:t>ducimus</a:t>
            </a:r>
            <a:r>
              <a:rPr lang="en-AU" sz="3099" dirty="0"/>
              <a:t> qui </a:t>
            </a:r>
            <a:r>
              <a:rPr lang="en-AU" sz="3099" dirty="0" err="1"/>
              <a:t>blanditiis</a:t>
            </a:r>
            <a:r>
              <a:rPr lang="en-AU" sz="3099" dirty="0"/>
              <a:t> </a:t>
            </a:r>
            <a:r>
              <a:rPr lang="en-AU" sz="3099" dirty="0" err="1"/>
              <a:t>praesentium</a:t>
            </a:r>
            <a:r>
              <a:rPr lang="en-AU" sz="3099" dirty="0"/>
              <a:t> </a:t>
            </a:r>
            <a:r>
              <a:rPr lang="en-AU" sz="3099" dirty="0" err="1"/>
              <a:t>voluptatum</a:t>
            </a:r>
            <a:r>
              <a:rPr lang="en-AU" sz="3099" dirty="0"/>
              <a:t> </a:t>
            </a:r>
            <a:r>
              <a:rPr lang="en-AU" sz="3099" dirty="0" err="1"/>
              <a:t>deleniti</a:t>
            </a:r>
            <a:r>
              <a:rPr lang="en-AU" sz="3099" dirty="0"/>
              <a:t> </a:t>
            </a:r>
            <a:r>
              <a:rPr lang="en-AU" sz="3099" dirty="0" err="1"/>
              <a:t>atque</a:t>
            </a:r>
            <a:r>
              <a:rPr lang="en-AU" sz="3099" dirty="0"/>
              <a:t> </a:t>
            </a:r>
            <a:r>
              <a:rPr lang="en-AU" sz="3099" dirty="0" err="1"/>
              <a:t>corrupti</a:t>
            </a:r>
            <a:r>
              <a:rPr lang="en-AU" sz="3099" dirty="0"/>
              <a:t> quos </a:t>
            </a:r>
            <a:r>
              <a:rPr lang="en-AU" sz="3099" dirty="0" err="1"/>
              <a:t>dolores</a:t>
            </a:r>
            <a:r>
              <a:rPr lang="en-AU" sz="3099" dirty="0"/>
              <a:t> et </a:t>
            </a:r>
            <a:r>
              <a:rPr lang="en-AU" sz="3099" dirty="0" err="1"/>
              <a:t>quas</a:t>
            </a:r>
            <a:r>
              <a:rPr lang="en-AU" sz="3099" dirty="0"/>
              <a:t> </a:t>
            </a:r>
            <a:r>
              <a:rPr lang="en-AU" sz="3099" dirty="0" err="1"/>
              <a:t>molestias</a:t>
            </a:r>
            <a:r>
              <a:rPr lang="en-AU" sz="3099" dirty="0"/>
              <a:t> </a:t>
            </a:r>
            <a:r>
              <a:rPr lang="en-AU" sz="3099" dirty="0" err="1"/>
              <a:t>excepturi</a:t>
            </a:r>
            <a:r>
              <a:rPr lang="en-AU" sz="3099" dirty="0"/>
              <a:t> </a:t>
            </a:r>
            <a:r>
              <a:rPr lang="en-AU" sz="3099" dirty="0" err="1"/>
              <a:t>sint</a:t>
            </a:r>
            <a:r>
              <a:rPr lang="en-AU" sz="3099" dirty="0"/>
              <a:t> </a:t>
            </a:r>
            <a:r>
              <a:rPr lang="en-AU" sz="3099" dirty="0" err="1"/>
              <a:t>occaecati</a:t>
            </a:r>
            <a:r>
              <a:rPr lang="en-AU" sz="3099" dirty="0"/>
              <a:t> </a:t>
            </a:r>
            <a:r>
              <a:rPr lang="en-AU" sz="3099" dirty="0" err="1"/>
              <a:t>cupiditate</a:t>
            </a:r>
            <a:r>
              <a:rPr lang="en-AU" sz="3099" dirty="0"/>
              <a:t> non provident, </a:t>
            </a:r>
            <a:r>
              <a:rPr lang="en-AU" sz="3099" dirty="0" err="1"/>
              <a:t>similique</a:t>
            </a:r>
            <a:r>
              <a:rPr lang="en-AU" sz="3099" dirty="0"/>
              <a:t> sunt in culpa qui </a:t>
            </a:r>
            <a:r>
              <a:rPr lang="en-AU" sz="3099" dirty="0" err="1"/>
              <a:t>officia</a:t>
            </a:r>
            <a:r>
              <a:rPr lang="en-AU" sz="3099" dirty="0"/>
              <a:t> </a:t>
            </a:r>
            <a:r>
              <a:rPr lang="en-AU" sz="3099" dirty="0" err="1"/>
              <a:t>deserunt</a:t>
            </a:r>
            <a:r>
              <a:rPr lang="en-AU" sz="3099" dirty="0"/>
              <a:t> </a:t>
            </a:r>
            <a:r>
              <a:rPr lang="en-AU" sz="3099" dirty="0" err="1"/>
              <a:t>mollitia</a:t>
            </a:r>
            <a:r>
              <a:rPr lang="en-AU" sz="3099" dirty="0"/>
              <a:t> animi, id </a:t>
            </a:r>
            <a:r>
              <a:rPr lang="en-AU" sz="3099" dirty="0" err="1"/>
              <a:t>est</a:t>
            </a:r>
            <a:r>
              <a:rPr lang="en-AU" sz="3099" dirty="0"/>
              <a:t> </a:t>
            </a:r>
            <a:r>
              <a:rPr lang="en-AU" sz="3099" dirty="0" err="1"/>
              <a:t>laborum</a:t>
            </a:r>
            <a:r>
              <a:rPr lang="en-AU" sz="3099" dirty="0"/>
              <a:t> et </a:t>
            </a:r>
            <a:r>
              <a:rPr lang="en-AU" sz="3099" dirty="0" err="1"/>
              <a:t>dolorum</a:t>
            </a:r>
            <a:r>
              <a:rPr lang="en-AU" sz="3099" dirty="0"/>
              <a:t> </a:t>
            </a:r>
            <a:r>
              <a:rPr lang="en-AU" sz="3099" dirty="0" err="1"/>
              <a:t>fuga</a:t>
            </a:r>
            <a:r>
              <a:rPr lang="en-AU" sz="3099" dirty="0"/>
              <a:t>. Et </a:t>
            </a:r>
            <a:r>
              <a:rPr lang="en-AU" sz="3099" dirty="0" err="1"/>
              <a:t>harum</a:t>
            </a:r>
            <a:r>
              <a:rPr lang="en-AU" sz="3099" dirty="0"/>
              <a:t> </a:t>
            </a:r>
            <a:r>
              <a:rPr lang="en-AU" sz="3099" dirty="0" err="1"/>
              <a:t>quidem</a:t>
            </a:r>
            <a:r>
              <a:rPr lang="en-AU" sz="3099" dirty="0"/>
              <a:t> rerum facilis </a:t>
            </a:r>
            <a:r>
              <a:rPr lang="en-AU" sz="3099" dirty="0" err="1"/>
              <a:t>est</a:t>
            </a:r>
            <a:r>
              <a:rPr lang="en-AU" sz="3099" dirty="0"/>
              <a:t> et </a:t>
            </a:r>
            <a:r>
              <a:rPr lang="en-AU" sz="3099" dirty="0" err="1"/>
              <a:t>expedita</a:t>
            </a:r>
            <a:r>
              <a:rPr lang="en-AU" sz="3099" dirty="0"/>
              <a:t> </a:t>
            </a:r>
            <a:r>
              <a:rPr lang="en-AU" sz="3099" dirty="0" err="1"/>
              <a:t>distinctio</a:t>
            </a:r>
            <a:r>
              <a:rPr lang="en-AU" sz="3099" dirty="0"/>
              <a:t>. Nam libero tempore, cum </a:t>
            </a:r>
            <a:r>
              <a:rPr lang="en-AU" sz="3099" dirty="0" err="1"/>
              <a:t>soluta</a:t>
            </a:r>
            <a:r>
              <a:rPr lang="en-AU" sz="3099" dirty="0"/>
              <a:t> nobis </a:t>
            </a:r>
            <a:r>
              <a:rPr lang="en-AU" sz="3099" dirty="0" err="1"/>
              <a:t>est</a:t>
            </a:r>
            <a:r>
              <a:rPr lang="en-AU" sz="3099" dirty="0"/>
              <a:t> </a:t>
            </a:r>
            <a:r>
              <a:rPr lang="en-AU" sz="3099" dirty="0" err="1"/>
              <a:t>eligendi</a:t>
            </a:r>
            <a:r>
              <a:rPr lang="en-AU" sz="3099" dirty="0"/>
              <a:t> </a:t>
            </a:r>
            <a:r>
              <a:rPr lang="en-AU" sz="3099" dirty="0" err="1"/>
              <a:t>optio</a:t>
            </a:r>
            <a:r>
              <a:rPr lang="en-AU" sz="3099" dirty="0"/>
              <a:t> </a:t>
            </a:r>
            <a:r>
              <a:rPr lang="en-AU" sz="3099" dirty="0" err="1"/>
              <a:t>cumque</a:t>
            </a:r>
            <a:r>
              <a:rPr lang="en-AU" sz="3099" dirty="0"/>
              <a:t> nihil </a:t>
            </a:r>
            <a:r>
              <a:rPr lang="en-AU" sz="3099" dirty="0" err="1"/>
              <a:t>impedit</a:t>
            </a:r>
            <a:r>
              <a:rPr lang="en-AU" sz="3099" dirty="0"/>
              <a:t> quo minus id quod </a:t>
            </a:r>
            <a:r>
              <a:rPr lang="en-AU" sz="3099" dirty="0" err="1"/>
              <a:t>maxime</a:t>
            </a:r>
            <a:r>
              <a:rPr lang="en-AU" sz="3099" dirty="0"/>
              <a:t> </a:t>
            </a:r>
            <a:r>
              <a:rPr lang="en-AU" sz="3099" dirty="0" err="1"/>
              <a:t>placeat</a:t>
            </a:r>
            <a:r>
              <a:rPr lang="en-AU" sz="3099" dirty="0"/>
              <a:t> </a:t>
            </a:r>
            <a:r>
              <a:rPr lang="en-AU" sz="3099" dirty="0" err="1"/>
              <a:t>facere</a:t>
            </a:r>
            <a:r>
              <a:rPr lang="en-AU" sz="3099" dirty="0"/>
              <a:t> </a:t>
            </a:r>
            <a:r>
              <a:rPr lang="en-AU" sz="3099" dirty="0" err="1"/>
              <a:t>possimus</a:t>
            </a:r>
            <a:r>
              <a:rPr lang="en-AU" sz="3099" dirty="0"/>
              <a:t>, </a:t>
            </a:r>
            <a:r>
              <a:rPr lang="en-AU" sz="3099" dirty="0" err="1"/>
              <a:t>omnis</a:t>
            </a:r>
            <a:r>
              <a:rPr lang="en-AU" sz="3099" dirty="0"/>
              <a:t> </a:t>
            </a:r>
            <a:r>
              <a:rPr lang="en-AU" sz="3099" dirty="0" err="1"/>
              <a:t>voluptas</a:t>
            </a:r>
            <a:r>
              <a:rPr lang="en-AU" sz="3099" dirty="0"/>
              <a:t> </a:t>
            </a:r>
            <a:r>
              <a:rPr lang="en-AU" sz="3099" dirty="0" err="1"/>
              <a:t>assumenda</a:t>
            </a:r>
            <a:r>
              <a:rPr lang="en-AU" sz="3099" dirty="0"/>
              <a:t> </a:t>
            </a:r>
            <a:r>
              <a:rPr lang="en-AU" sz="3099" dirty="0" err="1"/>
              <a:t>est</a:t>
            </a:r>
            <a:r>
              <a:rPr lang="en-AU" sz="3099" dirty="0"/>
              <a:t>, </a:t>
            </a:r>
            <a:r>
              <a:rPr lang="en-AU" sz="3099" dirty="0" err="1"/>
              <a:t>omnis</a:t>
            </a:r>
            <a:r>
              <a:rPr lang="en-AU" sz="3099" dirty="0"/>
              <a:t> </a:t>
            </a:r>
            <a:r>
              <a:rPr lang="en-AU" sz="3099" dirty="0" err="1"/>
              <a:t>dolor</a:t>
            </a:r>
            <a:r>
              <a:rPr lang="en-AU" sz="3099" dirty="0"/>
              <a:t> </a:t>
            </a:r>
            <a:r>
              <a:rPr lang="en-AU" sz="3099" dirty="0" err="1"/>
              <a:t>repellendus</a:t>
            </a:r>
            <a:r>
              <a:rPr lang="en-AU" sz="3099" dirty="0"/>
              <a:t>. </a:t>
            </a:r>
            <a:r>
              <a:rPr lang="en-AU" sz="3099" dirty="0" err="1"/>
              <a:t>Temporibus</a:t>
            </a:r>
            <a:r>
              <a:rPr lang="en-AU" sz="3099" dirty="0"/>
              <a:t> autem </a:t>
            </a:r>
            <a:r>
              <a:rPr lang="en-AU" sz="3099" dirty="0" err="1"/>
              <a:t>quibusdam</a:t>
            </a:r>
            <a:r>
              <a:rPr lang="en-AU" sz="3099" dirty="0"/>
              <a:t> et </a:t>
            </a:r>
            <a:r>
              <a:rPr lang="en-AU" sz="3099" dirty="0" err="1"/>
              <a:t>aut</a:t>
            </a:r>
            <a:r>
              <a:rPr lang="en-AU" sz="3099" dirty="0"/>
              <a:t> </a:t>
            </a:r>
            <a:r>
              <a:rPr lang="en-AU" sz="3099" dirty="0" err="1"/>
              <a:t>officiis</a:t>
            </a:r>
            <a:r>
              <a:rPr lang="en-AU" sz="3099" dirty="0"/>
              <a:t>​ </a:t>
            </a:r>
          </a:p>
        </p:txBody>
      </p:sp>
      <p:pic>
        <p:nvPicPr>
          <p:cNvPr id="1026" name="Picture 2" descr="A close up of a blue object&#10;&#10;Description automatically generated">
            <a:extLst>
              <a:ext uri="{FF2B5EF4-FFF2-40B4-BE49-F238E27FC236}">
                <a16:creationId xmlns:a16="http://schemas.microsoft.com/office/drawing/2014/main" id="{95B361EB-757E-6F1F-2114-464347D50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398" y="11130289"/>
            <a:ext cx="18698901" cy="566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10243C-D377-AEB9-052D-6B3E413A1339}"/>
              </a:ext>
            </a:extLst>
          </p:cNvPr>
          <p:cNvSpPr txBox="1"/>
          <p:nvPr/>
        </p:nvSpPr>
        <p:spPr>
          <a:xfrm>
            <a:off x="1030635" y="17230529"/>
            <a:ext cx="3265638" cy="1132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762" b="1" dirty="0">
                <a:solidFill>
                  <a:srgbClr val="D05341"/>
                </a:solidFill>
              </a:rPr>
              <a:t>Method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2B519A-FB59-F21D-236E-59CEC5265C96}"/>
              </a:ext>
            </a:extLst>
          </p:cNvPr>
          <p:cNvSpPr txBox="1"/>
          <p:nvPr/>
        </p:nvSpPr>
        <p:spPr>
          <a:xfrm>
            <a:off x="1006829" y="18366845"/>
            <a:ext cx="10054570" cy="5622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099" dirty="0"/>
              <a:t>At </a:t>
            </a:r>
            <a:r>
              <a:rPr lang="en-AU" sz="3099" dirty="0" err="1"/>
              <a:t>vero</a:t>
            </a:r>
            <a:r>
              <a:rPr lang="en-AU" sz="3099" dirty="0"/>
              <a:t> </a:t>
            </a:r>
            <a:r>
              <a:rPr lang="en-AU" sz="3099" dirty="0" err="1"/>
              <a:t>eos</a:t>
            </a:r>
            <a:r>
              <a:rPr lang="en-AU" sz="3099" dirty="0"/>
              <a:t> et </a:t>
            </a:r>
            <a:r>
              <a:rPr lang="en-AU" sz="3099" dirty="0" err="1"/>
              <a:t>accusamus</a:t>
            </a:r>
            <a:r>
              <a:rPr lang="en-AU" sz="3099" dirty="0"/>
              <a:t> et </a:t>
            </a:r>
            <a:r>
              <a:rPr lang="en-AU" sz="3099" dirty="0" err="1"/>
              <a:t>iusto</a:t>
            </a:r>
            <a:r>
              <a:rPr lang="en-AU" sz="3099" dirty="0"/>
              <a:t> </a:t>
            </a:r>
            <a:r>
              <a:rPr lang="en-AU" sz="3099" dirty="0" err="1"/>
              <a:t>odio</a:t>
            </a:r>
            <a:r>
              <a:rPr lang="en-AU" sz="3099" dirty="0"/>
              <a:t> </a:t>
            </a:r>
            <a:r>
              <a:rPr lang="en-AU" sz="3099" dirty="0" err="1"/>
              <a:t>dignissimos</a:t>
            </a:r>
            <a:r>
              <a:rPr lang="en-AU" sz="3099" dirty="0"/>
              <a:t> </a:t>
            </a:r>
            <a:r>
              <a:rPr lang="en-AU" sz="3099" dirty="0" err="1"/>
              <a:t>ducimus</a:t>
            </a:r>
            <a:r>
              <a:rPr lang="en-AU" sz="3099" dirty="0"/>
              <a:t> qui </a:t>
            </a:r>
            <a:r>
              <a:rPr lang="en-AU" sz="3099" dirty="0" err="1"/>
              <a:t>blanditiis</a:t>
            </a:r>
            <a:r>
              <a:rPr lang="en-AU" sz="3099" dirty="0"/>
              <a:t> </a:t>
            </a:r>
            <a:r>
              <a:rPr lang="en-AU" sz="3099" dirty="0" err="1"/>
              <a:t>praesentium</a:t>
            </a:r>
            <a:r>
              <a:rPr lang="en-AU" sz="3099" dirty="0"/>
              <a:t> </a:t>
            </a:r>
            <a:r>
              <a:rPr lang="en-AU" sz="3099" dirty="0" err="1"/>
              <a:t>voluptatum</a:t>
            </a:r>
            <a:r>
              <a:rPr lang="en-AU" sz="3099" dirty="0"/>
              <a:t> </a:t>
            </a:r>
            <a:r>
              <a:rPr lang="en-AU" sz="3099" dirty="0" err="1"/>
              <a:t>deleniti</a:t>
            </a:r>
            <a:r>
              <a:rPr lang="en-AU" sz="3099" dirty="0"/>
              <a:t> </a:t>
            </a:r>
            <a:r>
              <a:rPr lang="en-AU" sz="3099" dirty="0" err="1"/>
              <a:t>atque</a:t>
            </a:r>
            <a:r>
              <a:rPr lang="en-AU" sz="3099" dirty="0"/>
              <a:t> </a:t>
            </a:r>
            <a:r>
              <a:rPr lang="en-AU" sz="3099" dirty="0" err="1"/>
              <a:t>corrupti</a:t>
            </a:r>
            <a:r>
              <a:rPr lang="en-AU" sz="3099" dirty="0"/>
              <a:t> quos </a:t>
            </a:r>
            <a:r>
              <a:rPr lang="en-AU" sz="3099" dirty="0" err="1"/>
              <a:t>dolores</a:t>
            </a:r>
            <a:r>
              <a:rPr lang="en-AU" sz="3099" dirty="0"/>
              <a:t> et </a:t>
            </a:r>
            <a:r>
              <a:rPr lang="en-AU" sz="3099" dirty="0" err="1"/>
              <a:t>quas</a:t>
            </a:r>
            <a:r>
              <a:rPr lang="en-AU" sz="3099" dirty="0"/>
              <a:t> </a:t>
            </a:r>
            <a:r>
              <a:rPr lang="en-AU" sz="3099" dirty="0" err="1"/>
              <a:t>molestias</a:t>
            </a:r>
            <a:r>
              <a:rPr lang="en-AU" sz="3099" dirty="0"/>
              <a:t> </a:t>
            </a:r>
            <a:r>
              <a:rPr lang="en-AU" sz="3099" dirty="0" err="1"/>
              <a:t>excepturi</a:t>
            </a:r>
            <a:r>
              <a:rPr lang="en-AU" sz="3099" dirty="0"/>
              <a:t> </a:t>
            </a:r>
            <a:r>
              <a:rPr lang="en-AU" sz="3099" dirty="0" err="1"/>
              <a:t>sint</a:t>
            </a:r>
            <a:r>
              <a:rPr lang="en-AU" sz="3099" dirty="0"/>
              <a:t> </a:t>
            </a:r>
            <a:r>
              <a:rPr lang="en-AU" sz="3099" dirty="0" err="1"/>
              <a:t>occaecati</a:t>
            </a:r>
            <a:r>
              <a:rPr lang="en-AU" sz="3099" dirty="0"/>
              <a:t> </a:t>
            </a:r>
            <a:r>
              <a:rPr lang="en-AU" sz="3099" dirty="0" err="1"/>
              <a:t>cupiditate</a:t>
            </a:r>
            <a:r>
              <a:rPr lang="en-AU" sz="3099" dirty="0"/>
              <a:t> non provident, </a:t>
            </a:r>
            <a:r>
              <a:rPr lang="en-AU" sz="3099" dirty="0" err="1"/>
              <a:t>similique</a:t>
            </a:r>
            <a:r>
              <a:rPr lang="en-AU" sz="3099" dirty="0"/>
              <a:t> sunt in culpa qui </a:t>
            </a:r>
            <a:r>
              <a:rPr lang="en-AU" sz="3099" dirty="0" err="1"/>
              <a:t>officia</a:t>
            </a:r>
            <a:r>
              <a:rPr lang="en-AU" sz="3099" dirty="0"/>
              <a:t> </a:t>
            </a:r>
            <a:r>
              <a:rPr lang="en-AU" sz="3099" dirty="0" err="1"/>
              <a:t>deserunt</a:t>
            </a:r>
            <a:r>
              <a:rPr lang="en-AU" sz="3099" dirty="0"/>
              <a:t> </a:t>
            </a:r>
            <a:r>
              <a:rPr lang="en-AU" sz="3099" dirty="0" err="1"/>
              <a:t>mollitia</a:t>
            </a:r>
            <a:r>
              <a:rPr lang="en-AU" sz="3099" dirty="0"/>
              <a:t> animi, id </a:t>
            </a:r>
            <a:r>
              <a:rPr lang="en-AU" sz="3099" dirty="0" err="1"/>
              <a:t>est</a:t>
            </a:r>
            <a:r>
              <a:rPr lang="en-AU" sz="3099" dirty="0"/>
              <a:t> </a:t>
            </a:r>
            <a:r>
              <a:rPr lang="en-AU" sz="3099" dirty="0" err="1"/>
              <a:t>laborum</a:t>
            </a:r>
            <a:r>
              <a:rPr lang="en-AU" sz="3099" dirty="0"/>
              <a:t> et </a:t>
            </a:r>
            <a:r>
              <a:rPr lang="en-AU" sz="3099" dirty="0" err="1"/>
              <a:t>dolorum</a:t>
            </a:r>
            <a:r>
              <a:rPr lang="en-AU" sz="3099" dirty="0"/>
              <a:t> </a:t>
            </a:r>
            <a:r>
              <a:rPr lang="en-AU" sz="3099" dirty="0" err="1"/>
              <a:t>fuga</a:t>
            </a:r>
            <a:r>
              <a:rPr lang="en-AU" sz="3099" dirty="0"/>
              <a:t>. Et </a:t>
            </a:r>
            <a:r>
              <a:rPr lang="en-AU" sz="3099" dirty="0" err="1"/>
              <a:t>harum</a:t>
            </a:r>
            <a:r>
              <a:rPr lang="en-AU" sz="3099" dirty="0"/>
              <a:t> </a:t>
            </a:r>
            <a:r>
              <a:rPr lang="en-AU" sz="3099" dirty="0" err="1"/>
              <a:t>quidem</a:t>
            </a:r>
            <a:r>
              <a:rPr lang="en-AU" sz="3099" dirty="0"/>
              <a:t> rerum facilis </a:t>
            </a:r>
            <a:r>
              <a:rPr lang="en-AU" sz="3099" dirty="0" err="1"/>
              <a:t>est</a:t>
            </a:r>
            <a:r>
              <a:rPr lang="en-AU" sz="3099" dirty="0"/>
              <a:t> et </a:t>
            </a:r>
            <a:r>
              <a:rPr lang="en-AU" sz="3099" dirty="0" err="1"/>
              <a:t>expedita</a:t>
            </a:r>
            <a:r>
              <a:rPr lang="en-AU" sz="3099" dirty="0"/>
              <a:t> </a:t>
            </a:r>
            <a:r>
              <a:rPr lang="en-AU" sz="3099" dirty="0" err="1"/>
              <a:t>distinctio</a:t>
            </a:r>
            <a:r>
              <a:rPr lang="en-AU" sz="3099" dirty="0"/>
              <a:t>. Nam libero tempore, </a:t>
            </a:r>
            <a:r>
              <a:rPr lang="en-AU" sz="3099" dirty="0" err="1"/>
              <a:t>harum</a:t>
            </a:r>
            <a:r>
              <a:rPr lang="en-AU" sz="3099" dirty="0"/>
              <a:t> </a:t>
            </a:r>
            <a:r>
              <a:rPr lang="en-AU" sz="3099" dirty="0" err="1"/>
              <a:t>quidem</a:t>
            </a:r>
            <a:r>
              <a:rPr lang="en-AU" sz="3099" dirty="0"/>
              <a:t> rerum facilis </a:t>
            </a:r>
            <a:r>
              <a:rPr lang="en-AU" sz="3099" dirty="0" err="1"/>
              <a:t>est</a:t>
            </a:r>
            <a:r>
              <a:rPr lang="en-AU" sz="3099" dirty="0"/>
              <a:t> et </a:t>
            </a:r>
            <a:r>
              <a:rPr lang="en-AU" sz="3099" dirty="0" err="1"/>
              <a:t>expedita</a:t>
            </a:r>
            <a:r>
              <a:rPr lang="en-AU" sz="3099" dirty="0"/>
              <a:t> </a:t>
            </a:r>
            <a:r>
              <a:rPr lang="en-AU" sz="3099" dirty="0" err="1"/>
              <a:t>distinctio</a:t>
            </a:r>
            <a:r>
              <a:rPr lang="en-AU" sz="3099" dirty="0"/>
              <a:t>. Nam libero tempore </a:t>
            </a:r>
            <a:r>
              <a:rPr lang="en-AU" sz="11143" dirty="0"/>
              <a:t>​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B0C05C-6DDB-BAB0-63D4-CF9B734D4C44}"/>
              </a:ext>
            </a:extLst>
          </p:cNvPr>
          <p:cNvSpPr txBox="1"/>
          <p:nvPr/>
        </p:nvSpPr>
        <p:spPr>
          <a:xfrm>
            <a:off x="1030635" y="23192098"/>
            <a:ext cx="10806614" cy="1132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6762" b="1" dirty="0">
                <a:solidFill>
                  <a:srgbClr val="D05341"/>
                </a:solidFill>
              </a:rPr>
              <a:t>Results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FFF3B1-0BC2-7003-9DBA-F5DC9AAEBACC}"/>
              </a:ext>
            </a:extLst>
          </p:cNvPr>
          <p:cNvSpPr txBox="1"/>
          <p:nvPr/>
        </p:nvSpPr>
        <p:spPr>
          <a:xfrm>
            <a:off x="1030636" y="24546349"/>
            <a:ext cx="10030763" cy="5622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099" dirty="0"/>
              <a:t>At </a:t>
            </a:r>
            <a:r>
              <a:rPr lang="en-AU" sz="3099" dirty="0" err="1"/>
              <a:t>vero</a:t>
            </a:r>
            <a:r>
              <a:rPr lang="en-AU" sz="3099" dirty="0"/>
              <a:t> </a:t>
            </a:r>
            <a:r>
              <a:rPr lang="en-AU" sz="3099" dirty="0" err="1"/>
              <a:t>eos</a:t>
            </a:r>
            <a:r>
              <a:rPr lang="en-AU" sz="3099" dirty="0"/>
              <a:t> et </a:t>
            </a:r>
            <a:r>
              <a:rPr lang="en-AU" sz="3099" dirty="0" err="1"/>
              <a:t>accusamus</a:t>
            </a:r>
            <a:r>
              <a:rPr lang="en-AU" sz="3099" dirty="0"/>
              <a:t> et </a:t>
            </a:r>
            <a:r>
              <a:rPr lang="en-AU" sz="3099" dirty="0" err="1"/>
              <a:t>iusto</a:t>
            </a:r>
            <a:r>
              <a:rPr lang="en-AU" sz="3099" dirty="0"/>
              <a:t> </a:t>
            </a:r>
            <a:r>
              <a:rPr lang="en-AU" sz="3099" dirty="0" err="1"/>
              <a:t>odio</a:t>
            </a:r>
            <a:r>
              <a:rPr lang="en-AU" sz="3099" dirty="0"/>
              <a:t> </a:t>
            </a:r>
            <a:r>
              <a:rPr lang="en-AU" sz="3099" dirty="0" err="1"/>
              <a:t>dignissimos</a:t>
            </a:r>
            <a:r>
              <a:rPr lang="en-AU" sz="3099" dirty="0"/>
              <a:t> </a:t>
            </a:r>
            <a:r>
              <a:rPr lang="en-AU" sz="3099" dirty="0" err="1"/>
              <a:t>ducimus</a:t>
            </a:r>
            <a:r>
              <a:rPr lang="en-AU" sz="3099" dirty="0"/>
              <a:t> qui </a:t>
            </a:r>
            <a:r>
              <a:rPr lang="en-AU" sz="3099" dirty="0" err="1"/>
              <a:t>blanditiis</a:t>
            </a:r>
            <a:r>
              <a:rPr lang="en-AU" sz="3099" dirty="0"/>
              <a:t> </a:t>
            </a:r>
            <a:r>
              <a:rPr lang="en-AU" sz="3099" dirty="0" err="1"/>
              <a:t>praesentium</a:t>
            </a:r>
            <a:r>
              <a:rPr lang="en-AU" sz="3099" dirty="0"/>
              <a:t> </a:t>
            </a:r>
            <a:r>
              <a:rPr lang="en-AU" sz="3099" dirty="0" err="1"/>
              <a:t>voluptatum</a:t>
            </a:r>
            <a:r>
              <a:rPr lang="en-AU" sz="3099" dirty="0"/>
              <a:t> </a:t>
            </a:r>
            <a:r>
              <a:rPr lang="en-AU" sz="3099" dirty="0" err="1"/>
              <a:t>deleniti</a:t>
            </a:r>
            <a:r>
              <a:rPr lang="en-AU" sz="3099" dirty="0"/>
              <a:t> </a:t>
            </a:r>
            <a:r>
              <a:rPr lang="en-AU" sz="3099" dirty="0" err="1"/>
              <a:t>atque</a:t>
            </a:r>
            <a:r>
              <a:rPr lang="en-AU" sz="3099" dirty="0"/>
              <a:t> </a:t>
            </a:r>
            <a:r>
              <a:rPr lang="en-AU" sz="3099" dirty="0" err="1"/>
              <a:t>corrupti</a:t>
            </a:r>
            <a:r>
              <a:rPr lang="en-AU" sz="3099" dirty="0"/>
              <a:t> quos </a:t>
            </a:r>
            <a:r>
              <a:rPr lang="en-AU" sz="3099" dirty="0" err="1"/>
              <a:t>dolores</a:t>
            </a:r>
            <a:r>
              <a:rPr lang="en-AU" sz="3099" dirty="0"/>
              <a:t> et </a:t>
            </a:r>
            <a:r>
              <a:rPr lang="en-AU" sz="3099" dirty="0" err="1"/>
              <a:t>quas</a:t>
            </a:r>
            <a:r>
              <a:rPr lang="en-AU" sz="3099" dirty="0"/>
              <a:t> </a:t>
            </a:r>
            <a:r>
              <a:rPr lang="en-AU" sz="3099" dirty="0" err="1"/>
              <a:t>molestias</a:t>
            </a:r>
            <a:r>
              <a:rPr lang="en-AU" sz="3099" dirty="0"/>
              <a:t> </a:t>
            </a:r>
            <a:r>
              <a:rPr lang="en-AU" sz="3099" dirty="0" err="1"/>
              <a:t>excepturi</a:t>
            </a:r>
            <a:r>
              <a:rPr lang="en-AU" sz="3099" dirty="0"/>
              <a:t> </a:t>
            </a:r>
            <a:r>
              <a:rPr lang="en-AU" sz="3099" dirty="0" err="1"/>
              <a:t>sint</a:t>
            </a:r>
            <a:r>
              <a:rPr lang="en-AU" sz="3099" dirty="0"/>
              <a:t> </a:t>
            </a:r>
            <a:r>
              <a:rPr lang="en-AU" sz="3099" dirty="0" err="1"/>
              <a:t>occaecati</a:t>
            </a:r>
            <a:r>
              <a:rPr lang="en-AU" sz="3099" dirty="0"/>
              <a:t> </a:t>
            </a:r>
            <a:r>
              <a:rPr lang="en-AU" sz="3099" dirty="0" err="1"/>
              <a:t>cupiditate</a:t>
            </a:r>
            <a:r>
              <a:rPr lang="en-AU" sz="3099" dirty="0"/>
              <a:t> non provident, </a:t>
            </a:r>
            <a:r>
              <a:rPr lang="en-AU" sz="3099" dirty="0" err="1"/>
              <a:t>similique</a:t>
            </a:r>
            <a:r>
              <a:rPr lang="en-AU" sz="3099" dirty="0"/>
              <a:t> sunt in culpa qui </a:t>
            </a:r>
            <a:r>
              <a:rPr lang="en-AU" sz="3099" dirty="0" err="1"/>
              <a:t>officia</a:t>
            </a:r>
            <a:r>
              <a:rPr lang="en-AU" sz="3099" dirty="0"/>
              <a:t> </a:t>
            </a:r>
            <a:r>
              <a:rPr lang="en-AU" sz="3099" dirty="0" err="1"/>
              <a:t>deserunt</a:t>
            </a:r>
            <a:r>
              <a:rPr lang="en-AU" sz="3099" dirty="0"/>
              <a:t> </a:t>
            </a:r>
            <a:r>
              <a:rPr lang="en-AU" sz="3099" dirty="0" err="1"/>
              <a:t>mollitia</a:t>
            </a:r>
            <a:r>
              <a:rPr lang="en-AU" sz="3099" dirty="0"/>
              <a:t> animi, id </a:t>
            </a:r>
            <a:r>
              <a:rPr lang="en-AU" sz="3099" dirty="0" err="1"/>
              <a:t>est</a:t>
            </a:r>
            <a:r>
              <a:rPr lang="en-AU" sz="3099" dirty="0"/>
              <a:t> </a:t>
            </a:r>
            <a:r>
              <a:rPr lang="en-AU" sz="3099" dirty="0" err="1"/>
              <a:t>laborum</a:t>
            </a:r>
            <a:r>
              <a:rPr lang="en-AU" sz="3099" dirty="0"/>
              <a:t> et </a:t>
            </a:r>
            <a:r>
              <a:rPr lang="en-AU" sz="3099" dirty="0" err="1"/>
              <a:t>dolorum</a:t>
            </a:r>
            <a:r>
              <a:rPr lang="en-AU" sz="3099" dirty="0"/>
              <a:t> </a:t>
            </a:r>
            <a:r>
              <a:rPr lang="en-AU" sz="3099" dirty="0" err="1"/>
              <a:t>fuga</a:t>
            </a:r>
            <a:r>
              <a:rPr lang="en-AU" sz="3099" dirty="0"/>
              <a:t>. Et </a:t>
            </a:r>
            <a:r>
              <a:rPr lang="en-AU" sz="3099" dirty="0" err="1"/>
              <a:t>harum</a:t>
            </a:r>
            <a:r>
              <a:rPr lang="en-AU" sz="3099" dirty="0"/>
              <a:t> </a:t>
            </a:r>
            <a:r>
              <a:rPr lang="en-AU" sz="3099" dirty="0" err="1"/>
              <a:t>quidem</a:t>
            </a:r>
            <a:r>
              <a:rPr lang="en-AU" sz="3099" dirty="0"/>
              <a:t> rerum facilis </a:t>
            </a:r>
            <a:r>
              <a:rPr lang="en-AU" sz="3099" dirty="0" err="1"/>
              <a:t>est</a:t>
            </a:r>
            <a:r>
              <a:rPr lang="en-AU" sz="3099" dirty="0"/>
              <a:t> et </a:t>
            </a:r>
            <a:r>
              <a:rPr lang="en-AU" sz="3099" dirty="0" err="1"/>
              <a:t>expedita</a:t>
            </a:r>
            <a:r>
              <a:rPr lang="en-AU" sz="3099" dirty="0"/>
              <a:t> </a:t>
            </a:r>
            <a:r>
              <a:rPr lang="en-AU" sz="3099" dirty="0" err="1"/>
              <a:t>distinctio</a:t>
            </a:r>
            <a:r>
              <a:rPr lang="en-AU" sz="3099" dirty="0"/>
              <a:t>. Nam libero tempore, </a:t>
            </a:r>
            <a:r>
              <a:rPr lang="en-AU" sz="3099" dirty="0" err="1"/>
              <a:t>harum</a:t>
            </a:r>
            <a:r>
              <a:rPr lang="en-AU" sz="3099" dirty="0"/>
              <a:t> </a:t>
            </a:r>
            <a:r>
              <a:rPr lang="en-AU" sz="3099" dirty="0" err="1"/>
              <a:t>quidem</a:t>
            </a:r>
            <a:r>
              <a:rPr lang="en-AU" sz="3099" dirty="0"/>
              <a:t> rerum facilis </a:t>
            </a:r>
            <a:r>
              <a:rPr lang="en-AU" sz="3099" dirty="0" err="1"/>
              <a:t>est</a:t>
            </a:r>
            <a:r>
              <a:rPr lang="en-AU" sz="3099" dirty="0"/>
              <a:t> et </a:t>
            </a:r>
            <a:r>
              <a:rPr lang="en-AU" sz="3099" dirty="0" err="1"/>
              <a:t>expedita</a:t>
            </a:r>
            <a:r>
              <a:rPr lang="en-AU" sz="3099" dirty="0"/>
              <a:t> </a:t>
            </a:r>
            <a:r>
              <a:rPr lang="en-AU" sz="3099" dirty="0" err="1"/>
              <a:t>distinctio</a:t>
            </a:r>
            <a:r>
              <a:rPr lang="en-AU" sz="3099" dirty="0"/>
              <a:t>. Nam libero tempore </a:t>
            </a:r>
            <a:r>
              <a:rPr lang="en-AU" sz="11143" dirty="0"/>
              <a:t>​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07B33BC-5D10-7A24-2BDD-5DE2E4172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5206" y="17230532"/>
            <a:ext cx="9404832" cy="5818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6AD16D9-D295-5453-4F1F-5B93B3941A67}"/>
              </a:ext>
            </a:extLst>
          </p:cNvPr>
          <p:cNvSpPr txBox="1"/>
          <p:nvPr/>
        </p:nvSpPr>
        <p:spPr>
          <a:xfrm>
            <a:off x="11061399" y="23138541"/>
            <a:ext cx="10806614" cy="1132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6762" b="1" dirty="0">
                <a:solidFill>
                  <a:srgbClr val="D05341"/>
                </a:solidFill>
              </a:rPr>
              <a:t>Conclusion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88C4D4-9E2E-60BA-B065-459C2303BDA6}"/>
              </a:ext>
            </a:extLst>
          </p:cNvPr>
          <p:cNvSpPr txBox="1"/>
          <p:nvPr/>
        </p:nvSpPr>
        <p:spPr>
          <a:xfrm>
            <a:off x="11085213" y="24319320"/>
            <a:ext cx="9661619" cy="2000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099" dirty="0"/>
              <a:t>At </a:t>
            </a:r>
            <a:r>
              <a:rPr lang="en-AU" sz="3099" dirty="0" err="1"/>
              <a:t>vero</a:t>
            </a:r>
            <a:r>
              <a:rPr lang="en-AU" sz="3099" dirty="0"/>
              <a:t> </a:t>
            </a:r>
            <a:r>
              <a:rPr lang="en-AU" sz="3099" dirty="0" err="1"/>
              <a:t>eos</a:t>
            </a:r>
            <a:r>
              <a:rPr lang="en-AU" sz="3099" dirty="0"/>
              <a:t> et </a:t>
            </a:r>
            <a:r>
              <a:rPr lang="en-AU" sz="3099" dirty="0" err="1"/>
              <a:t>accusamus</a:t>
            </a:r>
            <a:r>
              <a:rPr lang="en-AU" sz="3099" dirty="0"/>
              <a:t> et </a:t>
            </a:r>
            <a:r>
              <a:rPr lang="en-AU" sz="3099" dirty="0" err="1"/>
              <a:t>iusto</a:t>
            </a:r>
            <a:r>
              <a:rPr lang="en-AU" sz="3099" dirty="0"/>
              <a:t> </a:t>
            </a:r>
            <a:r>
              <a:rPr lang="en-AU" sz="3099" dirty="0" err="1"/>
              <a:t>odio</a:t>
            </a:r>
            <a:r>
              <a:rPr lang="en-AU" sz="3099" dirty="0"/>
              <a:t> </a:t>
            </a:r>
            <a:r>
              <a:rPr lang="en-AU" sz="3099" dirty="0" err="1"/>
              <a:t>dignissimos</a:t>
            </a:r>
            <a:r>
              <a:rPr lang="en-AU" sz="3099" dirty="0"/>
              <a:t> </a:t>
            </a:r>
            <a:r>
              <a:rPr lang="en-AU" sz="3099" dirty="0" err="1"/>
              <a:t>ducimus</a:t>
            </a:r>
            <a:r>
              <a:rPr lang="en-AU" sz="3099" dirty="0"/>
              <a:t> qui </a:t>
            </a:r>
            <a:r>
              <a:rPr lang="en-AU" sz="3099" dirty="0" err="1"/>
              <a:t>blanditiis</a:t>
            </a:r>
            <a:r>
              <a:rPr lang="en-AU" sz="3099" dirty="0"/>
              <a:t> </a:t>
            </a:r>
            <a:r>
              <a:rPr lang="en-AU" sz="3099" dirty="0" err="1"/>
              <a:t>praesentium</a:t>
            </a:r>
            <a:r>
              <a:rPr lang="en-AU" sz="3099" dirty="0"/>
              <a:t> </a:t>
            </a:r>
            <a:r>
              <a:rPr lang="en-AU" sz="3099" dirty="0" err="1"/>
              <a:t>voluptatum</a:t>
            </a:r>
            <a:r>
              <a:rPr lang="en-AU" sz="3099" dirty="0"/>
              <a:t> </a:t>
            </a:r>
            <a:r>
              <a:rPr lang="en-AU" sz="3099" dirty="0" err="1"/>
              <a:t>deleniti</a:t>
            </a:r>
            <a:r>
              <a:rPr lang="en-AU" sz="3099" dirty="0"/>
              <a:t> </a:t>
            </a:r>
            <a:r>
              <a:rPr lang="en-AU" sz="3099" dirty="0" err="1"/>
              <a:t>atque</a:t>
            </a:r>
            <a:r>
              <a:rPr lang="en-AU" sz="3099" dirty="0"/>
              <a:t> </a:t>
            </a:r>
            <a:r>
              <a:rPr lang="en-AU" sz="3099" dirty="0" err="1"/>
              <a:t>corrupti</a:t>
            </a:r>
            <a:r>
              <a:rPr lang="en-AU" sz="3099" dirty="0"/>
              <a:t> quos </a:t>
            </a:r>
            <a:r>
              <a:rPr lang="en-AU" sz="3099" dirty="0" err="1"/>
              <a:t>dolores</a:t>
            </a:r>
            <a:r>
              <a:rPr lang="en-AU" sz="3099" dirty="0"/>
              <a:t> et </a:t>
            </a:r>
            <a:r>
              <a:rPr lang="en-AU" sz="3099" dirty="0" err="1"/>
              <a:t>quas</a:t>
            </a:r>
            <a:r>
              <a:rPr lang="en-AU" sz="3099" dirty="0"/>
              <a:t> </a:t>
            </a:r>
            <a:r>
              <a:rPr lang="en-AU" sz="3099" dirty="0" err="1"/>
              <a:t>molestias</a:t>
            </a:r>
            <a:r>
              <a:rPr lang="en-AU" sz="3099" dirty="0"/>
              <a:t> </a:t>
            </a:r>
            <a:r>
              <a:rPr lang="en-AU" sz="3099" dirty="0" err="1"/>
              <a:t>excepturi</a:t>
            </a:r>
            <a:r>
              <a:rPr lang="en-AU" sz="3099" dirty="0"/>
              <a:t> </a:t>
            </a:r>
            <a:r>
              <a:rPr lang="en-AU" sz="3099" dirty="0" err="1"/>
              <a:t>sint</a:t>
            </a:r>
            <a:r>
              <a:rPr lang="en-AU" sz="3099" dirty="0"/>
              <a:t> </a:t>
            </a:r>
            <a:r>
              <a:rPr lang="en-AU" sz="3099" dirty="0" err="1"/>
              <a:t>occaecati</a:t>
            </a:r>
            <a:r>
              <a:rPr lang="en-AU" sz="3099" dirty="0"/>
              <a:t> </a:t>
            </a:r>
            <a:r>
              <a:rPr lang="en-AU" sz="3099" dirty="0" err="1"/>
              <a:t>cupiditate</a:t>
            </a:r>
            <a:r>
              <a:rPr lang="en-AU" sz="3099" dirty="0"/>
              <a:t> no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C52B6D-ADDE-0C1B-90A8-7ADDA7D4B510}"/>
              </a:ext>
            </a:extLst>
          </p:cNvPr>
          <p:cNvSpPr txBox="1"/>
          <p:nvPr/>
        </p:nvSpPr>
        <p:spPr>
          <a:xfrm>
            <a:off x="11085206" y="26612136"/>
            <a:ext cx="10984770" cy="1132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6762" b="1" dirty="0">
                <a:solidFill>
                  <a:srgbClr val="D05341"/>
                </a:solidFill>
              </a:rPr>
              <a:t>References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392D03-E25F-CD26-548A-163A0310DABF}"/>
              </a:ext>
            </a:extLst>
          </p:cNvPr>
          <p:cNvSpPr txBox="1"/>
          <p:nvPr/>
        </p:nvSpPr>
        <p:spPr>
          <a:xfrm>
            <a:off x="11061399" y="27729813"/>
            <a:ext cx="9291590" cy="1826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817" dirty="0"/>
              <a:t>At </a:t>
            </a:r>
            <a:r>
              <a:rPr lang="en-AU" sz="2817" dirty="0" err="1"/>
              <a:t>vero</a:t>
            </a:r>
            <a:r>
              <a:rPr lang="en-AU" sz="2817" dirty="0"/>
              <a:t> </a:t>
            </a:r>
            <a:r>
              <a:rPr lang="en-AU" sz="2817" dirty="0" err="1"/>
              <a:t>eos</a:t>
            </a:r>
            <a:r>
              <a:rPr lang="en-AU" sz="2817" dirty="0"/>
              <a:t> et </a:t>
            </a:r>
            <a:r>
              <a:rPr lang="en-AU" sz="2817" dirty="0" err="1"/>
              <a:t>accusamus</a:t>
            </a:r>
            <a:r>
              <a:rPr lang="en-AU" sz="2817" dirty="0"/>
              <a:t> et </a:t>
            </a:r>
            <a:r>
              <a:rPr lang="en-AU" sz="2817" dirty="0" err="1"/>
              <a:t>iusto</a:t>
            </a:r>
            <a:r>
              <a:rPr lang="en-AU" sz="2817" dirty="0"/>
              <a:t> </a:t>
            </a:r>
            <a:r>
              <a:rPr lang="en-AU" sz="2817" dirty="0" err="1"/>
              <a:t>odio</a:t>
            </a:r>
            <a:r>
              <a:rPr lang="en-AU" sz="2817" dirty="0"/>
              <a:t> </a:t>
            </a:r>
            <a:r>
              <a:rPr lang="en-AU" sz="2817" dirty="0" err="1"/>
              <a:t>dignissimos</a:t>
            </a:r>
            <a:r>
              <a:rPr lang="en-AU" sz="2817" dirty="0"/>
              <a:t> </a:t>
            </a:r>
            <a:r>
              <a:rPr lang="en-AU" sz="2817" dirty="0" err="1"/>
              <a:t>ducimus</a:t>
            </a:r>
            <a:r>
              <a:rPr lang="en-AU" sz="2817" dirty="0"/>
              <a:t> qui </a:t>
            </a:r>
            <a:r>
              <a:rPr lang="en-AU" sz="2817" dirty="0" err="1"/>
              <a:t>blanditiis</a:t>
            </a:r>
            <a:r>
              <a:rPr lang="en-AU" sz="2817" dirty="0"/>
              <a:t> </a:t>
            </a:r>
            <a:r>
              <a:rPr lang="en-AU" sz="2817" dirty="0" err="1"/>
              <a:t>praesentium</a:t>
            </a:r>
            <a:r>
              <a:rPr lang="en-AU" sz="2817" dirty="0"/>
              <a:t> </a:t>
            </a:r>
            <a:r>
              <a:rPr lang="en-AU" sz="2817" dirty="0" err="1"/>
              <a:t>voluptatum</a:t>
            </a:r>
            <a:r>
              <a:rPr lang="en-AU" sz="2817" dirty="0"/>
              <a:t> </a:t>
            </a:r>
            <a:r>
              <a:rPr lang="en-AU" sz="2817" dirty="0" err="1"/>
              <a:t>deleniti</a:t>
            </a:r>
            <a:r>
              <a:rPr lang="en-AU" sz="2817" dirty="0"/>
              <a:t> </a:t>
            </a:r>
            <a:r>
              <a:rPr lang="en-AU" sz="2817" dirty="0" err="1"/>
              <a:t>atque</a:t>
            </a:r>
            <a:r>
              <a:rPr lang="en-AU" sz="2817" dirty="0"/>
              <a:t> </a:t>
            </a:r>
            <a:r>
              <a:rPr lang="en-AU" sz="2817" dirty="0" err="1"/>
              <a:t>corrupti</a:t>
            </a:r>
            <a:r>
              <a:rPr lang="en-AU" sz="2817" dirty="0"/>
              <a:t> quos </a:t>
            </a:r>
            <a:r>
              <a:rPr lang="en-AU" sz="2817" dirty="0" err="1"/>
              <a:t>dolores</a:t>
            </a:r>
            <a:r>
              <a:rPr lang="en-AU" sz="2817" dirty="0"/>
              <a:t> et </a:t>
            </a:r>
            <a:r>
              <a:rPr lang="en-AU" sz="2817" dirty="0" err="1"/>
              <a:t>quas</a:t>
            </a:r>
            <a:r>
              <a:rPr lang="en-AU" sz="2817" dirty="0"/>
              <a:t> </a:t>
            </a:r>
            <a:r>
              <a:rPr lang="en-AU" sz="2817" dirty="0" err="1"/>
              <a:t>molestias</a:t>
            </a:r>
            <a:r>
              <a:rPr lang="en-AU" sz="2817" dirty="0"/>
              <a:t> </a:t>
            </a:r>
            <a:r>
              <a:rPr lang="en-AU" sz="2817" dirty="0" err="1"/>
              <a:t>excepturi</a:t>
            </a:r>
            <a:r>
              <a:rPr lang="en-AU" sz="2817" dirty="0"/>
              <a:t> </a:t>
            </a:r>
            <a:r>
              <a:rPr lang="en-AU" sz="2817" dirty="0" err="1"/>
              <a:t>sint</a:t>
            </a:r>
            <a:r>
              <a:rPr lang="en-AU" sz="2817" dirty="0"/>
              <a:t> </a:t>
            </a:r>
            <a:r>
              <a:rPr lang="en-AU" sz="2817" dirty="0" err="1"/>
              <a:t>occaecati</a:t>
            </a:r>
            <a:r>
              <a:rPr lang="en-AU" sz="2817" dirty="0"/>
              <a:t> </a:t>
            </a:r>
            <a:r>
              <a:rPr lang="en-AU" sz="2817" dirty="0" err="1"/>
              <a:t>cupiditate</a:t>
            </a:r>
            <a:r>
              <a:rPr lang="en-AU" sz="2817" dirty="0"/>
              <a:t> no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b93c63-5ffa-409d-b73f-7a34c37345c1" xsi:nil="true"/>
    <lcf76f155ced4ddcb4097134ff3c332f xmlns="1c05d258-da1c-4d2b-9c4c-1fd5735e4fd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C979A837E4EA4ABA5CCC55C1AF4A9B" ma:contentTypeVersion="18" ma:contentTypeDescription="Create a new document." ma:contentTypeScope="" ma:versionID="3edafbd8b22a1f2850631cd10d3f56e8">
  <xsd:schema xmlns:xsd="http://www.w3.org/2001/XMLSchema" xmlns:xs="http://www.w3.org/2001/XMLSchema" xmlns:p="http://schemas.microsoft.com/office/2006/metadata/properties" xmlns:ns2="1c05d258-da1c-4d2b-9c4c-1fd5735e4fdd" xmlns:ns3="12b93c63-5ffa-409d-b73f-7a34c37345c1" targetNamespace="http://schemas.microsoft.com/office/2006/metadata/properties" ma:root="true" ma:fieldsID="76afd3a3bd040a025bf37ebbb9fcd2b4" ns2:_="" ns3:_="">
    <xsd:import namespace="1c05d258-da1c-4d2b-9c4c-1fd5735e4fdd"/>
    <xsd:import namespace="12b93c63-5ffa-409d-b73f-7a34c37345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05d258-da1c-4d2b-9c4c-1fd5735e4f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f764014-0aed-4e01-b276-5958e443c6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b93c63-5ffa-409d-b73f-7a34c37345c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c047e5d-6003-48dd-b386-f24e8ada7aa7}" ma:internalName="TaxCatchAll" ma:showField="CatchAllData" ma:web="12b93c63-5ffa-409d-b73f-7a34c37345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1019FE-982B-4A77-924B-39BE191A09CC}">
  <ds:schemaRefs>
    <ds:schemaRef ds:uri="12b93c63-5ffa-409d-b73f-7a34c37345c1"/>
    <ds:schemaRef ds:uri="1c05d258-da1c-4d2b-9c4c-1fd5735e4fdd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383C91E-6C74-487D-BBD3-B198F93405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05d258-da1c-4d2b-9c4c-1fd5735e4fdd"/>
    <ds:schemaRef ds:uri="12b93c63-5ffa-409d-b73f-7a34c37345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6B4D54-41DC-4E2E-8BF4-98104341BE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305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Mara Manglicmot</dc:creator>
  <cp:lastModifiedBy>Mara Manglicmot</cp:lastModifiedBy>
  <cp:revision>2</cp:revision>
  <dcterms:modified xsi:type="dcterms:W3CDTF">2025-04-30T06:02:40Z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0x0101006DC979A837E4EA4ABA5CCC55C1AF4A9B</vt:lpwstr>
  </property>
</Properties>
</file>