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7482"/>
    <a:srgbClr val="A6E2EC"/>
    <a:srgbClr val="2BB8CF"/>
    <a:srgbClr val="C3E5D5"/>
    <a:srgbClr val="62BA90"/>
    <a:srgbClr val="4094D0"/>
    <a:srgbClr val="FFFFFF"/>
    <a:srgbClr val="B8F4FE"/>
    <a:srgbClr val="4A659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Macro-Enabled_Worksheet.xlsm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Macro-Enabled_Worksheet1.xlsm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593078642947401"/>
          <c:y val="5.0894625833080097E-2"/>
          <c:w val="0.71719062894915897"/>
          <c:h val="0.838280072224283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6E2EC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64-44DF-A2B3-F724ABBD10A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2BB8CF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64-44DF-A2B3-F724ABBD10A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1B748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64-44DF-A2B3-F724ABBD10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77172560"/>
        <c:axId val="-277170784"/>
      </c:barChart>
      <c:catAx>
        <c:axId val="-2771725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77170784"/>
        <c:crosses val="autoZero"/>
        <c:auto val="1"/>
        <c:lblAlgn val="ctr"/>
        <c:lblOffset val="100"/>
        <c:noMultiLvlLbl val="0"/>
      </c:catAx>
      <c:valAx>
        <c:axId val="-27717078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77172560"/>
        <c:crosses val="autoZero"/>
        <c:crossBetween val="between"/>
      </c:valAx>
      <c:spPr>
        <a:noFill/>
        <a:ln w="25402"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55" b="0" i="0" u="none" strike="noStrike" kern="1200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55" b="0" i="0" u="none" strike="noStrike" kern="1200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55" b="0" i="0" u="none" strike="noStrike" kern="1200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270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593078642947401"/>
          <c:y val="5.0894625833080097E-2"/>
          <c:w val="0.71719062894915897"/>
          <c:h val="0.838280072224283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A6E2EC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82-439C-A00C-912D7A34B43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2BB8CF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82-439C-A00C-912D7A34B43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1B748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82-439C-A00C-912D7A34B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77172560"/>
        <c:axId val="-277170784"/>
      </c:barChart>
      <c:catAx>
        <c:axId val="-2771725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77170784"/>
        <c:crosses val="autoZero"/>
        <c:auto val="1"/>
        <c:lblAlgn val="ctr"/>
        <c:lblOffset val="100"/>
        <c:noMultiLvlLbl val="0"/>
      </c:catAx>
      <c:valAx>
        <c:axId val="-277170784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77172560"/>
        <c:crosses val="autoZero"/>
        <c:crossBetween val="between"/>
      </c:valAx>
      <c:spPr>
        <a:noFill/>
        <a:ln w="25402"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55" b="0" i="0" u="none" strike="noStrike" kern="1200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55" b="0" i="0" u="none" strike="noStrike" kern="1200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55" b="0" i="0" u="none" strike="noStrike" kern="1200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ayout>
        <c:manualLayout>
          <c:xMode val="edge"/>
          <c:yMode val="edge"/>
          <c:x val="0.8461582022807983"/>
          <c:y val="0.27671569355717329"/>
          <c:w val="0.15384179771920173"/>
          <c:h val="0.254744465904026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270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103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3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8E7AE-EB59-4020-BD2A-B71244F457D7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607A8-299B-4411-9E7A-61D4756012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2582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607A8-299B-4411-9E7A-61D475601284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079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DF8DC-D7DA-7D6B-4148-6CA168318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48F4A-5D48-38F8-8AEE-FC2A9B1E8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E0B-7865-0B71-911F-C6E3075D0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6C707-4BE6-F17D-B86D-D1B3185E7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4EE51-30C2-44D3-541E-9B3B0844B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663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1865D-5DFC-DDC8-4EC2-82A52A237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C7DB0-F66C-3A43-8A21-3341686684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BCEA8-3EF3-EEC3-CEFF-77F364F11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B5820-FA54-313B-D6A1-4C41761D1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A84B3-2D47-BC4D-6A7D-AA5E9A882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746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1DCCE2-3EE3-9BA5-E774-94E65FA6E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7F0D4B-152F-BC22-1DA7-FB1D21E5CC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0FF24-2094-43ED-F795-2456A9BBB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D1E4D-0733-6DA1-37CB-8997FA160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D311B-B174-F8E0-CF6E-FCDF581A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907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0CB68-D32F-6171-E76E-6A3226A9F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CB2B3-8DA7-D82A-FDC1-E990A972C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C6593-2F09-3C02-B0B6-81D514077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CE9CB-DB7F-6B6F-2C5F-9730C97CA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F0F00-016B-9759-ADE9-5BE473A7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151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DD2CB-ABEE-4C0A-E211-FD63264C1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79437-0634-7096-FAF7-53E0FAC1D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98FE5-C271-28BD-57DD-73CFC2B3D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828CA-6D99-1577-D03F-3ADDA58EB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3553E-C166-2ED1-A943-3BDEEB250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934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9A3F7-2594-67FB-FD4D-8E67BCD01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BA39E-52FE-EB53-5FEE-C87E3F0D6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0F42F-82E4-289A-EB9E-63FE59237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74CA87-0E9C-6594-625D-E7158DD67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F7BE33-7845-D505-D5FC-D0F12E7D4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2AA62-277D-1F32-6255-2922EC5C2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077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09A73-83BA-5CD1-DAC0-BC5ECDE5D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947F4-EAD6-D1B6-78FE-C0FFC444C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C25CC-75D6-3021-D520-B970F8150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8B8B71-069A-EAA8-C6B4-2D8ADA459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44FF3E-BF2A-CCEF-ACF5-4CC10141C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A3CA4F-9318-8067-5D16-F81DE2158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42C2E4-36AF-087F-E5AC-111F9A0B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BDA4A0-9906-A530-BF4F-9C815CF17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4844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F43DE-AA60-DE74-9EFC-5D8AF2F63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EC3FC-76A1-587E-BFF9-434579B0A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5D2CC3-0A6F-454E-6428-AA25A779C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2E228B-D8F4-ED49-5A50-C78C8D6B8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10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F40AA4-F94F-2DF2-C4CA-208305DAD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83745A-E57F-51DA-F15A-02566DB19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902DC4-A306-1AE6-AE01-562A615A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2162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766C0-69F2-8547-29E9-F48D0CFB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7A5A6-B44B-02A7-36CC-B133B7D37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2AC78B-8844-CCC4-BD3F-6A1BEBC68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79C1E-0CC8-BFC1-106A-CE4E52492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638FB-3361-AF88-FCC3-8F5A0CF20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8C0EE-3394-B610-4597-466280FD8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721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A4628-7E1F-4C66-3C4A-180BFFEF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21FEDF-E9B6-400C-0F2C-415B8A5D8F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94D7E-A046-8C29-0B56-1D3C250AB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62D6F-7AA7-2CE7-D554-A539D6120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CF6B61-96AD-0F53-071B-9A55BD25F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C517AE-F492-9AE1-D198-BEB2B71E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810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382FC8-16C9-EAF4-6E8D-8056707EA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C141F-75DA-9035-071B-B25EF707B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5EB21-6B99-8DE7-A38B-61ACF7A30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E08ADE-ED14-4EE2-95EC-8D8292518AFF}" type="datetimeFigureOut">
              <a:rPr lang="en-AU" smtClean="0"/>
              <a:t>6/09/2024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0109C-5137-E581-1AD1-FDEC6D9677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5F4FD-5450-8D6C-B46F-10E79AC59F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900455-99F6-47C2-96BD-ED075EAC5F56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F30D0A-5F41-F07F-739C-BE386302078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2" y="214"/>
            <a:ext cx="12190856" cy="685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753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3DDA51-6876-EB03-E5D0-061346BCAE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2" y="214"/>
            <a:ext cx="12190856" cy="685778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E5A90C-05C1-2B58-67B4-542AB0207871}"/>
              </a:ext>
            </a:extLst>
          </p:cNvPr>
          <p:cNvSpPr txBox="1"/>
          <p:nvPr/>
        </p:nvSpPr>
        <p:spPr>
          <a:xfrm>
            <a:off x="1822669" y="2193109"/>
            <a:ext cx="6979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A14190-2AC5-3E7A-7698-BB6A9A002D05}"/>
              </a:ext>
            </a:extLst>
          </p:cNvPr>
          <p:cNvSpPr txBox="1"/>
          <p:nvPr/>
        </p:nvSpPr>
        <p:spPr>
          <a:xfrm>
            <a:off x="1822669" y="3014021"/>
            <a:ext cx="60949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781545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D8423BA-25B7-A109-D07C-E7367E12DF2D}"/>
              </a:ext>
            </a:extLst>
          </p:cNvPr>
          <p:cNvSpPr txBox="1">
            <a:spLocks/>
          </p:cNvSpPr>
          <p:nvPr/>
        </p:nvSpPr>
        <p:spPr>
          <a:xfrm>
            <a:off x="978546" y="2406410"/>
            <a:ext cx="4242847" cy="2696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bullet 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bullet 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 Bullet point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sub-bullet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sub-bullet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 sub-bullet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03F0149-FBBB-1E26-BDCA-7C8460130BBB}"/>
              </a:ext>
            </a:extLst>
          </p:cNvPr>
          <p:cNvSpPr txBox="1"/>
          <p:nvPr/>
        </p:nvSpPr>
        <p:spPr>
          <a:xfrm>
            <a:off x="952042" y="1596352"/>
            <a:ext cx="6064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</a:t>
            </a:r>
          </a:p>
        </p:txBody>
      </p:sp>
    </p:spTree>
    <p:extLst>
      <p:ext uri="{BB962C8B-B14F-4D97-AF65-F5344CB8AC3E}">
        <p14:creationId xmlns:p14="http://schemas.microsoft.com/office/powerpoint/2010/main" val="1905670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BC939F7-4C7A-F41C-438D-ADBCC096AAC4}"/>
              </a:ext>
            </a:extLst>
          </p:cNvPr>
          <p:cNvSpPr txBox="1">
            <a:spLocks/>
          </p:cNvSpPr>
          <p:nvPr/>
        </p:nvSpPr>
        <p:spPr>
          <a:xfrm>
            <a:off x="992092" y="2406414"/>
            <a:ext cx="4242847" cy="2696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bullet 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bullet 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 Bullet point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sub-bullet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sub-bullet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 sub-bullet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BB0B82F-26F6-C22C-F998-0DB42E823511}"/>
              </a:ext>
            </a:extLst>
          </p:cNvPr>
          <p:cNvSpPr txBox="1"/>
          <p:nvPr/>
        </p:nvSpPr>
        <p:spPr>
          <a:xfrm>
            <a:off x="992092" y="1616675"/>
            <a:ext cx="6064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473350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creenshot 2014-02-21 12.09.14.png">
            <a:extLst>
              <a:ext uri="{FF2B5EF4-FFF2-40B4-BE49-F238E27FC236}">
                <a16:creationId xmlns:a16="http://schemas.microsoft.com/office/drawing/2014/main" id="{A9E7289A-29A8-A64F-D52B-C249AAF2F0D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6167" y="2504850"/>
            <a:ext cx="3419793" cy="3038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Screenshot 2014-02-21 12.20.46.png">
            <a:extLst>
              <a:ext uri="{FF2B5EF4-FFF2-40B4-BE49-F238E27FC236}">
                <a16:creationId xmlns:a16="http://schemas.microsoft.com/office/drawing/2014/main" id="{26A8D69A-5D25-87DE-83FF-C97CB0DCDD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09920" y="2499713"/>
            <a:ext cx="5057927" cy="3020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DFE345E5-D702-0E9C-09ED-5980533666B1}"/>
              </a:ext>
            </a:extLst>
          </p:cNvPr>
          <p:cNvSpPr txBox="1"/>
          <p:nvPr/>
        </p:nvSpPr>
        <p:spPr>
          <a:xfrm>
            <a:off x="917881" y="1447342"/>
            <a:ext cx="6064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06828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10A0507-CCDD-F048-7F8B-72B3A0456565}"/>
              </a:ext>
            </a:extLst>
          </p:cNvPr>
          <p:cNvSpPr txBox="1"/>
          <p:nvPr/>
        </p:nvSpPr>
        <p:spPr>
          <a:xfrm>
            <a:off x="1107240" y="1359288"/>
            <a:ext cx="6064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9CDC9BCC-129C-335C-725D-AD08F9547D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941767"/>
              </p:ext>
            </p:extLst>
          </p:nvPr>
        </p:nvGraphicFramePr>
        <p:xfrm>
          <a:off x="1272448" y="2107555"/>
          <a:ext cx="950993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8608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133CA717-A819-D036-7215-982C799E12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9833954"/>
              </p:ext>
            </p:extLst>
          </p:nvPr>
        </p:nvGraphicFramePr>
        <p:xfrm>
          <a:off x="1118923" y="2094684"/>
          <a:ext cx="6392411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60240BD-8515-A3CC-0CB8-18CCF3B8B4CF}"/>
              </a:ext>
            </a:extLst>
          </p:cNvPr>
          <p:cNvSpPr txBox="1">
            <a:spLocks/>
          </p:cNvSpPr>
          <p:nvPr/>
        </p:nvSpPr>
        <p:spPr>
          <a:xfrm>
            <a:off x="7989508" y="2239231"/>
            <a:ext cx="3892491" cy="2696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bullet 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bullet 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 Bullet point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sub-bullet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sub-bullet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 sub-bullet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78938855-80F6-2F40-900A-45CA148EB91E}"/>
              </a:ext>
            </a:extLst>
          </p:cNvPr>
          <p:cNvSpPr txBox="1"/>
          <p:nvPr/>
        </p:nvSpPr>
        <p:spPr>
          <a:xfrm>
            <a:off x="1224935" y="1428762"/>
            <a:ext cx="6064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072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47639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1419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4050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517184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54</Words>
  <Application>Microsoft Office PowerPoint</Application>
  <PresentationFormat>Widescreen</PresentationFormat>
  <Paragraphs>26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Payden Rowe</dc:creator>
  <cp:lastModifiedBy>Mara Manglicmot</cp:lastModifiedBy>
  <cp:revision>8</cp:revision>
  <dcterms:created xsi:type="dcterms:W3CDTF">2024-06-24T06:45:37Z</dcterms:created>
  <dcterms:modified xsi:type="dcterms:W3CDTF">2024-09-06T06:28:03Z</dcterms:modified>
</cp:coreProperties>
</file>