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5D5"/>
    <a:srgbClr val="62BA90"/>
    <a:srgbClr val="4094D0"/>
    <a:srgbClr val="FFFFFF"/>
    <a:srgbClr val="B8F4FE"/>
    <a:srgbClr val="4A659C"/>
    <a:srgbClr val="E6E6E6"/>
    <a:srgbClr val="014F5B"/>
    <a:srgbClr val="B94C21"/>
    <a:srgbClr val="F1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3E5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4-44DF-A2B3-F724ABBD10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2BA9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4-44DF-A2B3-F724ABBD1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94D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4-44DF-A2B3-F724ABBD1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3E5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2-439C-A00C-912D7A34B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2BA9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2-439C-A00C-912D7A34B4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94D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2-439C-A00C-912D7A34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039704737383123"/>
          <c:y val="0.26728173129302235"/>
          <c:w val="0.15185506689103689"/>
          <c:h val="0.2453105036398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E7AE-EB59-4020-BD2A-B71244F457D7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07A8-299B-4411-9E7A-61D4756012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07A8-299B-4411-9E7A-61D4756012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F8DC-D7DA-7D6B-4148-6CA168318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48F4A-5D48-38F8-8AEE-FC2A9B1E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E0B-7865-0B71-911F-C6E3075D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C707-4BE6-F17D-B86D-D1B3185E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4EE51-30C2-44D3-541E-9B3B0844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6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865D-5DFC-DDC8-4EC2-82A52A23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7DB0-F66C-3A43-8A21-33416866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CEA8-3EF3-EEC3-CEFF-77F364F1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5820-FA54-313B-D6A1-4C41761D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4B3-2D47-BC4D-6A7D-AA5E9A88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46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DCCE2-3EE3-9BA5-E774-94E65FA6E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F0D4B-152F-BC22-1DA7-FB1D21E5C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0FF24-2094-43ED-F795-2456A9BB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D1E4D-0733-6DA1-37CB-8997FA16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D311B-B174-F8E0-CF6E-FCDF581A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0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CB68-D32F-6171-E76E-6A3226A9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B2B3-8DA7-D82A-FDC1-E990A972C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C6593-2F09-3C02-B0B6-81D51407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E9CB-DB7F-6B6F-2C5F-9730C97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0F00-016B-9759-ADE9-5BE473A7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5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D2CB-ABEE-4C0A-E211-FD63264C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79437-0634-7096-FAF7-53E0FAC1D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8FE5-C271-28BD-57DD-73CFC2B3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28CA-6D99-1577-D03F-3ADDA58E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3553E-C166-2ED1-A943-3BDEEB25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3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A3F7-2594-67FB-FD4D-8E67BCD0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A39E-52FE-EB53-5FEE-C87E3F0D6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0F42F-82E4-289A-EB9E-63FE5923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4CA87-0E9C-6594-625D-E7158D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BE33-7845-D505-D5FC-D0F12E7D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AA62-277D-1F32-6255-2922EC5C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7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9A73-83BA-5CD1-DAC0-BC5ECDE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47F4-EAD6-D1B6-78FE-C0FFC444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25CC-75D6-3021-D520-B970F815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B8B71-069A-EAA8-C6B4-2D8ADA459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4FF3E-BF2A-CCEF-ACF5-4CC10141C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3CA4F-9318-8067-5D16-F81DE215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2C2E4-36AF-087F-E5AC-111F9A0B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DA4A0-9906-A530-BF4F-9C815CF1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84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43DE-AA60-DE74-9EFC-5D8AF2F6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EC3FC-76A1-587E-BFF9-434579B0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2CC3-0A6F-454E-6428-AA25A779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E228B-D8F4-ED49-5A50-C78C8D6B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40AA4-F94F-2DF2-C4CA-208305DA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3745A-E57F-51DA-F15A-02566DB1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2DC4-A306-1AE6-AE01-562A615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1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66C0-69F2-8547-29E9-F48D0CFB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A5A6-B44B-02A7-36CC-B133B7D3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AC78B-8844-CCC4-BD3F-6A1BEBC68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79C1E-0CC8-BFC1-106A-CE4E5249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638FB-3361-AF88-FCC3-8F5A0CF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8C0EE-3394-B610-4597-466280FD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2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4628-7E1F-4C66-3C4A-180BFFEF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1FEDF-E9B6-400C-0F2C-415B8A5D8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94D7E-A046-8C29-0B56-1D3C250AB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62D6F-7AA7-2CE7-D554-A539D612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F6B61-96AD-0F53-071B-9A55BD25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517AE-F492-9AE1-D198-BEB2B71E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1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AC5F944-1C5D-80D6-4F74-FA19395953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82FC8-16C9-EAF4-6E8D-8056707E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C141F-75DA-9035-071B-B25EF707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EB21-6B99-8DE7-A38B-61ACF7A30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08ADE-ED14-4EE2-95EC-8D8292518AF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109C-5137-E581-1AD1-FDEC6D967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5F4FD-5450-8D6C-B46F-10E79AC59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00455-99F6-47C2-96BD-ED075EAC5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7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skyline with a white banner&#10;&#10;Description automatically generated">
            <a:extLst>
              <a:ext uri="{FF2B5EF4-FFF2-40B4-BE49-F238E27FC236}">
                <a16:creationId xmlns:a16="http://schemas.microsoft.com/office/drawing/2014/main" id="{460628B2-E411-8BF3-3D93-F9005A1AF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5A90C-05C1-2B58-67B4-542AB0207871}"/>
              </a:ext>
            </a:extLst>
          </p:cNvPr>
          <p:cNvSpPr txBox="1"/>
          <p:nvPr/>
        </p:nvSpPr>
        <p:spPr>
          <a:xfrm>
            <a:off x="1822669" y="2193109"/>
            <a:ext cx="697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A6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4190-2AC5-3E7A-7698-BB6A9A002D05}"/>
              </a:ext>
            </a:extLst>
          </p:cNvPr>
          <p:cNvSpPr txBox="1"/>
          <p:nvPr/>
        </p:nvSpPr>
        <p:spPr>
          <a:xfrm>
            <a:off x="1822669" y="3014021"/>
            <a:ext cx="6094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2B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81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423BA-25B7-A109-D07C-E7367E12DF2D}"/>
              </a:ext>
            </a:extLst>
          </p:cNvPr>
          <p:cNvSpPr txBox="1">
            <a:spLocks/>
          </p:cNvSpPr>
          <p:nvPr/>
        </p:nvSpPr>
        <p:spPr>
          <a:xfrm>
            <a:off x="1317213" y="1864548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3F0149-FBBB-1E26-BDCA-7C8460130BBB}"/>
              </a:ext>
            </a:extLst>
          </p:cNvPr>
          <p:cNvSpPr txBox="1"/>
          <p:nvPr/>
        </p:nvSpPr>
        <p:spPr>
          <a:xfrm>
            <a:off x="1290709" y="1054490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9056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939F7-4C7A-F41C-438D-ADBCC096AAC4}"/>
              </a:ext>
            </a:extLst>
          </p:cNvPr>
          <p:cNvSpPr txBox="1">
            <a:spLocks/>
          </p:cNvSpPr>
          <p:nvPr/>
        </p:nvSpPr>
        <p:spPr>
          <a:xfrm>
            <a:off x="1317213" y="1857774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BB0B82F-26F6-C22C-F998-0DB42E823511}"/>
              </a:ext>
            </a:extLst>
          </p:cNvPr>
          <p:cNvSpPr txBox="1"/>
          <p:nvPr/>
        </p:nvSpPr>
        <p:spPr>
          <a:xfrm>
            <a:off x="1317213" y="1068035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33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9E7289A-29A8-A64F-D52B-C249AAF2F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247" y="2125543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shot 2014-02-21 12.20.46.png">
            <a:extLst>
              <a:ext uri="{FF2B5EF4-FFF2-40B4-BE49-F238E27FC236}">
                <a16:creationId xmlns:a16="http://schemas.microsoft.com/office/drawing/2014/main" id="{26A8D69A-5D25-87DE-83FF-C97CB0D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20406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FE345E5-D702-0E9C-09ED-5980533666B1}"/>
              </a:ext>
            </a:extLst>
          </p:cNvPr>
          <p:cNvSpPr txBox="1"/>
          <p:nvPr/>
        </p:nvSpPr>
        <p:spPr>
          <a:xfrm>
            <a:off x="1303961" y="1068035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10A0507-CCDD-F048-7F8B-72B3A0456565}"/>
              </a:ext>
            </a:extLst>
          </p:cNvPr>
          <p:cNvSpPr txBox="1"/>
          <p:nvPr/>
        </p:nvSpPr>
        <p:spPr>
          <a:xfrm>
            <a:off x="1317213" y="1068035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CDC9BCC-129C-335C-725D-AD08F954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725985"/>
              </p:ext>
            </p:extLst>
          </p:nvPr>
        </p:nvGraphicFramePr>
        <p:xfrm>
          <a:off x="1482421" y="1816302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6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33CA717-A819-D036-7215-982C799E1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01240"/>
              </p:ext>
            </p:extLst>
          </p:nvPr>
        </p:nvGraphicFramePr>
        <p:xfrm>
          <a:off x="1211201" y="1733957"/>
          <a:ext cx="63924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240BD-8515-A3CC-0CB8-18CCF3B8B4CF}"/>
              </a:ext>
            </a:extLst>
          </p:cNvPr>
          <p:cNvSpPr txBox="1">
            <a:spLocks/>
          </p:cNvSpPr>
          <p:nvPr/>
        </p:nvSpPr>
        <p:spPr>
          <a:xfrm>
            <a:off x="8081786" y="1878504"/>
            <a:ext cx="3892491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8938855-80F6-2F40-900A-45CA148EB91E}"/>
              </a:ext>
            </a:extLst>
          </p:cNvPr>
          <p:cNvSpPr txBox="1"/>
          <p:nvPr/>
        </p:nvSpPr>
        <p:spPr>
          <a:xfrm>
            <a:off x="1317213" y="1068035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763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5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718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54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Payden Rowe</cp:lastModifiedBy>
  <cp:revision>7</cp:revision>
  <dcterms:created xsi:type="dcterms:W3CDTF">2024-06-24T06:45:37Z</dcterms:created>
  <dcterms:modified xsi:type="dcterms:W3CDTF">2024-06-25T23:34:14Z</dcterms:modified>
</cp:coreProperties>
</file>