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Jardine" userId="7c58e4db-24a4-4262-a999-b2846fe7452a" providerId="ADAL" clId="{E5F07464-DC0A-4201-A455-B07180FD4D63}"/>
    <pc:docChg chg="delSld">
      <pc:chgData name="Emma Jardine" userId="7c58e4db-24a4-4262-a999-b2846fe7452a" providerId="ADAL" clId="{E5F07464-DC0A-4201-A455-B07180FD4D63}" dt="2026-03-01T23:25:05.134" v="4" actId="47"/>
      <pc:docMkLst>
        <pc:docMk/>
      </pc:docMkLst>
      <pc:sldChg chg="del">
        <pc:chgData name="Emma Jardine" userId="7c58e4db-24a4-4262-a999-b2846fe7452a" providerId="ADAL" clId="{E5F07464-DC0A-4201-A455-B07180FD4D63}" dt="2026-03-01T23:25:05.134" v="4" actId="47"/>
        <pc:sldMkLst>
          <pc:docMk/>
          <pc:sldMk cId="3625008845" sldId="258"/>
        </pc:sldMkLst>
      </pc:sldChg>
      <pc:sldChg chg="del">
        <pc:chgData name="Emma Jardine" userId="7c58e4db-24a4-4262-a999-b2846fe7452a" providerId="ADAL" clId="{E5F07464-DC0A-4201-A455-B07180FD4D63}" dt="2026-03-01T23:25:04.618" v="3" actId="47"/>
        <pc:sldMkLst>
          <pc:docMk/>
          <pc:sldMk cId="3272811204" sldId="260"/>
        </pc:sldMkLst>
      </pc:sldChg>
      <pc:sldChg chg="del">
        <pc:chgData name="Emma Jardine" userId="7c58e4db-24a4-4262-a999-b2846fe7452a" providerId="ADAL" clId="{E5F07464-DC0A-4201-A455-B07180FD4D63}" dt="2026-03-01T23:25:04.015" v="2" actId="47"/>
        <pc:sldMkLst>
          <pc:docMk/>
          <pc:sldMk cId="984216803" sldId="261"/>
        </pc:sldMkLst>
      </pc:sldChg>
      <pc:sldChg chg="del">
        <pc:chgData name="Emma Jardine" userId="7c58e4db-24a4-4262-a999-b2846fe7452a" providerId="ADAL" clId="{E5F07464-DC0A-4201-A455-B07180FD4D63}" dt="2026-03-01T23:25:03.456" v="1" actId="47"/>
        <pc:sldMkLst>
          <pc:docMk/>
          <pc:sldMk cId="1766738956" sldId="262"/>
        </pc:sldMkLst>
      </pc:sldChg>
      <pc:sldChg chg="del">
        <pc:chgData name="Emma Jardine" userId="7c58e4db-24a4-4262-a999-b2846fe7452a" providerId="ADAL" clId="{E5F07464-DC0A-4201-A455-B07180FD4D63}" dt="2026-03-01T23:25:02.678" v="0" actId="47"/>
        <pc:sldMkLst>
          <pc:docMk/>
          <pc:sldMk cId="656268255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C482-ED3A-8C0E-2A6D-B78748F18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B3A8C-24A4-F3A5-DF23-27585CD9C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E20F5-D184-1F61-67FB-A7556D00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46DD8-091B-5D4E-A66A-72A68194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C1367-6D82-C07A-5459-878A7FEA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78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9AC5-62D2-A43B-9DB7-81E60361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BE02D-E527-A4B4-5495-E1CFB0CD4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149FA-4B60-CF8A-D3FE-D01FD539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A1279-9A32-0FA1-458E-4D6B830A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E1382-740E-3349-CC10-D0184752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09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6F1E2-3D90-D011-43B6-7F6A19D44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B45D6-C615-BAD1-3C9B-179EDE82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C09F5-889D-0784-A857-A084B508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F4855-6AE1-BA67-CE65-99D72DD1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5593-5005-412F-4580-7ACF8D99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4E0B-08DF-1F34-AAE4-952DB6E7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1AC6-14D0-CCCD-2AB5-03483E33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C2B79-1FF9-2D2B-9314-D60A33AC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D4DDB-9402-B006-4A09-55D756B5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0CED8-7BFF-7AB0-A909-1A377CB9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14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1C4E-92D1-F1DD-3AF8-AE8621C8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6B16E-D2C4-91BA-B32C-3518C38D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5A0A9-C797-613F-9BFC-12FC15F7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C18DD-ECCD-67C3-5469-50E2318E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32B2-B7EF-82E1-9D1B-175C6902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38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47E9-6526-B571-B530-7A2DD016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604F-1075-0939-A40E-27BA60274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308EF-C6BF-6E45-82C8-14C5322A5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0AD4D-BDBC-FF9E-4C63-E6E30792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591EE-A0D4-EADF-2D38-AA859F08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29C50-B690-3CD1-C496-BE6EE104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8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832EE-D351-63E0-85F2-84B4CFEB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0EB76-580B-F125-97D0-41F8CD0F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037A3-6199-7608-1B08-B77DFE3EB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397E6-9FCE-B762-34FD-6C567E579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324E2-9BDE-8D42-CCCF-C953F615A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91424-671F-E76A-A08B-72700F10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EA82B-A417-ACE3-ED82-7E2BF911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6C923-7BE0-BACE-E14F-4BCB8A0E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3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4103-46F4-16CF-A83E-E427B10F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7AFF0-0C55-B7B6-5F90-A796974C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81F6E-3EA2-BDEE-129F-9435D7A4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C60E3-F88D-2A25-67C6-153594AB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3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59855-7CB9-231C-C420-7A88E0C0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488A6-5B07-E4AC-D1F1-555BD728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71D65-3C7E-3CFB-1F29-FA212821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6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C825-3BDD-3D52-62E8-A8D45EE7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3CA6D-FE45-178A-5972-2A8FAABC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D8BB8-A8E2-FEFD-0829-80C781A0D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7AACE-760E-02AA-9872-54654347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16D19-9D5D-1CC4-F889-171E4A61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0AD56-97E7-DF83-9CE7-8907DBCD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86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A6345-8C02-40E4-6124-42E0151E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43E2F-C66A-D8F6-39D0-A0C3C6912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D47F0-23E5-7DE4-F369-2382B9C9B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5DC4F-981C-1284-7183-EBFD8032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C79E8-E221-591B-C89F-B02CDC50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328E-8B9C-1D36-3686-A969849B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278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5AD0F-44DC-DAD7-38BD-FF54438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9995A-BC8F-55EC-16EC-9783B58B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B0588-9D80-2924-18AB-F76C1D649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67FC-2B21-4CA9-9A98-AB7C51738AE9}" type="datetimeFigureOut">
              <a:rPr lang="en-AU" smtClean="0"/>
              <a:t>2/03/2026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BFEF-B92E-0A85-7DCA-1E2B6901B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BE7F8-248C-BAAB-C2C9-C52A54D9F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64A4-5599-4D52-BF26-1ECF15259E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28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yellow background with yellow text&#10;&#10;AI-generated content may be incorrect.">
            <a:extLst>
              <a:ext uri="{FF2B5EF4-FFF2-40B4-BE49-F238E27FC236}">
                <a16:creationId xmlns:a16="http://schemas.microsoft.com/office/drawing/2014/main" id="{E8393677-BAF4-5BB1-4E27-AF0AC54C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eac058-b2ec-4a5f-ad4e-f0c394ffbfdd" xsi:nil="true"/>
    <lcf76f155ced4ddcb4097134ff3c332f xmlns="c8918a1b-97f4-46e5-af6e-bb8c52e145e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AEEDE8360794D9983AA221D1A273D" ma:contentTypeVersion="14" ma:contentTypeDescription="Create a new document." ma:contentTypeScope="" ma:versionID="19dca625c80936b480f45f2693a0af79">
  <xsd:schema xmlns:xsd="http://www.w3.org/2001/XMLSchema" xmlns:xs="http://www.w3.org/2001/XMLSchema" xmlns:p="http://schemas.microsoft.com/office/2006/metadata/properties" xmlns:ns2="c8918a1b-97f4-46e5-af6e-bb8c52e145e3" xmlns:ns3="10eac058-b2ec-4a5f-ad4e-f0c394ffbfdd" targetNamespace="http://schemas.microsoft.com/office/2006/metadata/properties" ma:root="true" ma:fieldsID="a45e9c42cd769e7dc3cd42c76f6533e2" ns2:_="" ns3:_="">
    <xsd:import namespace="c8918a1b-97f4-46e5-af6e-bb8c52e145e3"/>
    <xsd:import namespace="10eac058-b2ec-4a5f-ad4e-f0c394ffb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18a1b-97f4-46e5-af6e-bb8c52e14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cced8d8-a019-48ab-bd9c-36a3a3067d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ac058-b2ec-4a5f-ad4e-f0c394ffbf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96bbf76-c681-48e3-81d8-23a65ce4e8da}" ma:internalName="TaxCatchAll" ma:showField="CatchAllData" ma:web="10eac058-b2ec-4a5f-ad4e-f0c394ffb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DAC911-6502-4D1B-8B07-EB5F2578B1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223E0E-D24B-498A-9F35-1F940636D5B5}">
  <ds:schemaRefs>
    <ds:schemaRef ds:uri="http://schemas.microsoft.com/office/2006/metadata/properties"/>
    <ds:schemaRef ds:uri="http://schemas.microsoft.com/office/infopath/2007/PartnerControls"/>
    <ds:schemaRef ds:uri="10eac058-b2ec-4a5f-ad4e-f0c394ffbfdd"/>
    <ds:schemaRef ds:uri="c8918a1b-97f4-46e5-af6e-bb8c52e145e3"/>
  </ds:schemaRefs>
</ds:datastoreItem>
</file>

<file path=customXml/itemProps3.xml><?xml version="1.0" encoding="utf-8"?>
<ds:datastoreItem xmlns:ds="http://schemas.openxmlformats.org/officeDocument/2006/customXml" ds:itemID="{EF494BAE-4C40-4FE7-993F-24D7B1A4F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918a1b-97f4-46e5-af6e-bb8c52e145e3"/>
    <ds:schemaRef ds:uri="10eac058-b2ec-4a5f-ad4e-f0c394ffb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Pierre Khadir</dc:creator>
  <cp:lastModifiedBy>Emma Jardine</cp:lastModifiedBy>
  <cp:revision>2</cp:revision>
  <dcterms:created xsi:type="dcterms:W3CDTF">2024-08-06T00:51:01Z</dcterms:created>
  <dcterms:modified xsi:type="dcterms:W3CDTF">2026-03-01T23:25:16Z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0x0101001F1AEEDE8360794D9983AA221D1A273D</vt:lpwstr>
  </property>
  <property fmtid="{D5CDD505-2E9C-101B-9397-08002B2CF9AE}" pid="3" name="MediaServiceImageTags">
    <vt:lpwstr/>
  </property>
</Properties>
</file>