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B2C68-8B1F-645E-5925-8FBE3CF8F3C6}" v="22" dt="2025-02-09T21:41:40.954"/>
    <p1510:client id="{6B55C01A-1CF0-46B9-B478-33744A8635BE}" v="9" dt="2025-02-09T21:46:5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C482-ED3A-8C0E-2A6D-B78748F18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B3A8C-24A4-F3A5-DF23-27585CD9C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20F5-D184-1F61-67FB-A7556D00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6DD8-091B-5D4E-A66A-72A68194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C1367-6D82-C07A-5459-878A7FEA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78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9AC5-62D2-A43B-9DB7-81E60361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BE02D-E527-A4B4-5495-E1CFB0CD4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49FA-4B60-CF8A-D3FE-D01FD539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1279-9A32-0FA1-458E-4D6B830A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E1382-740E-3349-CC10-D0184752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0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6F1E2-3D90-D011-43B6-7F6A19D44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B45D6-C615-BAD1-3C9B-179EDE82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09F5-889D-0784-A857-A084B508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F4855-6AE1-BA67-CE65-99D72DD1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5593-5005-412F-4580-7ACF8D99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4E0B-08DF-1F34-AAE4-952DB6E7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1AC6-14D0-CCCD-2AB5-03483E33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C2B79-1FF9-2D2B-9314-D60A33AC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4DDB-9402-B006-4A09-55D756B5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0CED8-7BFF-7AB0-A909-1A377CB9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1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1C4E-92D1-F1DD-3AF8-AE8621C8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6B16E-D2C4-91BA-B32C-3518C38D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5A0A9-C797-613F-9BFC-12FC15F7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18DD-ECCD-67C3-5469-50E2318E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32B2-B7EF-82E1-9D1B-175C6902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38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47E9-6526-B571-B530-7A2DD016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04F-1075-0939-A40E-27BA60274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308EF-C6BF-6E45-82C8-14C5322A5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AD4D-BDBC-FF9E-4C63-E6E30792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591EE-A0D4-EADF-2D38-AA859F08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29C50-B690-3CD1-C496-BE6EE104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8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32EE-D351-63E0-85F2-84B4CFE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0EB76-580B-F125-97D0-41F8CD0F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037A3-6199-7608-1B08-B77DFE3EB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397E6-9FCE-B762-34FD-6C567E579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324E2-9BDE-8D42-CCCF-C953F615A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91424-671F-E76A-A08B-72700F10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EA82B-A417-ACE3-ED82-7E2BF911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6C923-7BE0-BACE-E14F-4BCB8A0E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3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4103-46F4-16CF-A83E-E427B10F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AFF0-0C55-B7B6-5F90-A796974C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81F6E-3EA2-BDEE-129F-9435D7A4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C60E3-F88D-2A25-67C6-153594AB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3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59855-7CB9-231C-C420-7A88E0C0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488A6-5B07-E4AC-D1F1-555BD72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71D65-3C7E-3CFB-1F29-FA212821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6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825-3BDD-3D52-62E8-A8D45EE7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CA6D-FE45-178A-5972-2A8FAABC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D8BB8-A8E2-FEFD-0829-80C781A0D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7AACE-760E-02AA-9872-54654347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16D19-9D5D-1CC4-F889-171E4A61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0AD56-97E7-DF83-9CE7-8907DBCD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86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6345-8C02-40E4-6124-42E0151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43E2F-C66A-D8F6-39D0-A0C3C691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D47F0-23E5-7DE4-F369-2382B9C9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5DC4F-981C-1284-7183-EBFD8032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C79E8-E221-591B-C89F-B02CDC50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328E-8B9C-1D36-3686-A969849B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7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5AD0F-44DC-DAD7-38BD-FF54438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995A-BC8F-55EC-16EC-9783B58B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0588-9D80-2924-18AB-F76C1D649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7FC-2B21-4CA9-9A98-AB7C51738AE9}" type="datetimeFigureOut">
              <a:rPr lang="en-AU" smtClean="0"/>
              <a:t>9/02/2025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FEF-B92E-0A85-7DCA-1E2B6901B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E7F8-248C-BAAB-C2C9-C52A54D9F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2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37F3-C68A-9F87-43EE-660806684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95E6-686F-91C2-B47F-6FFDBA832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9E40C-1D41-8CB9-E995-7F4ADA46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A9918-1F01-44FC-0022-7EC4E5F8B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7E8FC-B47D-F8EF-79BA-7443A8B7A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1FF3B-2D7D-8C6B-105B-D067158E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72FE-6908-073B-E0C4-2B5476155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3EFA2-53A0-F1FC-D0F7-7843DAE9E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0C3FC-694D-C54B-BDE9-ABD6D4EF5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92DA1-F2A0-D1F1-1D2C-B1BBA2F91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3040E-34A8-5E65-8775-F65BF0B80C7F}"/>
              </a:ext>
            </a:extLst>
          </p:cNvPr>
          <p:cNvSpPr txBox="1"/>
          <p:nvPr/>
        </p:nvSpPr>
        <p:spPr>
          <a:xfrm>
            <a:off x="3737844" y="763588"/>
            <a:ext cx="635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AU" sz="4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D062B-3618-F5FA-8CCF-DE00850CBCAA}"/>
              </a:ext>
            </a:extLst>
          </p:cNvPr>
          <p:cNvSpPr txBox="1"/>
          <p:nvPr/>
        </p:nvSpPr>
        <p:spPr>
          <a:xfrm>
            <a:off x="3718795" y="1953497"/>
            <a:ext cx="7577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 have no actual or potential conflict of interest in relation to this presentation</a:t>
            </a:r>
            <a:endParaRPr lang="en-A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0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265E-D7BD-9053-D1DA-FD29FBF0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75A2-B86B-E63A-C743-F7A119BF5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FBCFA-65B5-C39B-CBC2-BA08601A0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682AE-FFF7-0CD9-79B7-576DE7304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E20124-06D4-4E7C-5EC6-5B0D42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ED51F-C31C-98E7-09E7-BB3378AC8364}"/>
              </a:ext>
            </a:extLst>
          </p:cNvPr>
          <p:cNvSpPr txBox="1"/>
          <p:nvPr/>
        </p:nvSpPr>
        <p:spPr>
          <a:xfrm>
            <a:off x="3718794" y="1953497"/>
            <a:ext cx="79855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Grant/Research Support: List all companies or omit for no disclosure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Speaker’s Bureau: List all companies or omit for no disclosure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Consultant: List all companies or omit for no disclosure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Major Shareholder: List all companies or omit for no disclosure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Other: List all companies or omit for no disclosure</a:t>
            </a:r>
            <a:endParaRPr lang="en-AU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788BB-7D25-534F-A603-FCF8CC67907C}"/>
              </a:ext>
            </a:extLst>
          </p:cNvPr>
          <p:cNvSpPr txBox="1"/>
          <p:nvPr/>
        </p:nvSpPr>
        <p:spPr>
          <a:xfrm>
            <a:off x="3737844" y="763588"/>
            <a:ext cx="635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AU" sz="4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1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9719C-5F94-1975-2C30-C9B0A2E91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A058-1F75-019E-2D25-C1F2F1B6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FD482-65A7-88C9-8F14-C3121420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47A24-F3D2-883C-8CA3-2A43E5275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B62C6-8459-9D03-A8C7-58A4DE008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15971E-51F6-3EC1-F143-48F007ECBA40}"/>
              </a:ext>
            </a:extLst>
          </p:cNvPr>
          <p:cNvSpPr txBox="1"/>
          <p:nvPr/>
        </p:nvSpPr>
        <p:spPr>
          <a:xfrm>
            <a:off x="3928344" y="1953497"/>
            <a:ext cx="79855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Text in sentence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Second 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/>
              <a:t>Third level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/>
              <a:t>Fourth level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AU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776DB-7B28-606A-6929-A8EDAD474C2D}"/>
              </a:ext>
            </a:extLst>
          </p:cNvPr>
          <p:cNvSpPr txBox="1"/>
          <p:nvPr/>
        </p:nvSpPr>
        <p:spPr>
          <a:xfrm>
            <a:off x="3737844" y="763588"/>
            <a:ext cx="635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AU" sz="4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1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C576A-5535-4A5E-C1F7-DA8FC98B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998D-3E7C-F4E0-DD28-23B8933C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0D783-DE49-104F-7283-444E9299F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324D8-A375-C7B7-B3AE-0FABCAA0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BF2F1-BBA4-02C3-92CB-DFAF1119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B8B4E1-E5CC-B001-43C2-7601F67572F0}"/>
              </a:ext>
            </a:extLst>
          </p:cNvPr>
          <p:cNvSpPr txBox="1"/>
          <p:nvPr/>
        </p:nvSpPr>
        <p:spPr>
          <a:xfrm>
            <a:off x="3928344" y="1953497"/>
            <a:ext cx="79855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Text in sentence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Second 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/>
              <a:t>Third level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/>
              <a:t>Fourth level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AU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7D4B9-4000-8589-3EAD-78124883C7B9}"/>
              </a:ext>
            </a:extLst>
          </p:cNvPr>
          <p:cNvSpPr txBox="1"/>
          <p:nvPr/>
        </p:nvSpPr>
        <p:spPr>
          <a:xfrm>
            <a:off x="3737844" y="763588"/>
            <a:ext cx="635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AU" sz="4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3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8C868-76EF-2BAC-9E9F-5C43DF5C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EB0E2-9589-BC13-2389-AE6462C0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0CDDE-9661-3A6D-959C-22A0F39F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AEEDE8360794D9983AA221D1A273D" ma:contentTypeVersion="13" ma:contentTypeDescription="Create a new document." ma:contentTypeScope="" ma:versionID="702a5601a7cc7f2e44cc79120d7416cd">
  <xsd:schema xmlns:xsd="http://www.w3.org/2001/XMLSchema" xmlns:xs="http://www.w3.org/2001/XMLSchema" xmlns:p="http://schemas.microsoft.com/office/2006/metadata/properties" xmlns:ns2="c8918a1b-97f4-46e5-af6e-bb8c52e145e3" xmlns:ns3="10eac058-b2ec-4a5f-ad4e-f0c394ffbfdd" targetNamespace="http://schemas.microsoft.com/office/2006/metadata/properties" ma:root="true" ma:fieldsID="8ba80becd02e5788d43d7a02977cb442" ns2:_="" ns3:_="">
    <xsd:import namespace="c8918a1b-97f4-46e5-af6e-bb8c52e145e3"/>
    <xsd:import namespace="10eac058-b2ec-4a5f-ad4e-f0c394ffb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8a1b-97f4-46e5-af6e-bb8c52e14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cced8d8-a019-48ab-bd9c-36a3a3067d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ac058-b2ec-4a5f-ad4e-f0c394ffbf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96bbf76-c681-48e3-81d8-23a65ce4e8da}" ma:internalName="TaxCatchAll" ma:showField="CatchAllData" ma:web="10eac058-b2ec-4a5f-ad4e-f0c394ffb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2ED70-1485-4181-9D7D-8449A61E8F05}">
  <ds:schemaRefs>
    <ds:schemaRef ds:uri="10eac058-b2ec-4a5f-ad4e-f0c394ffbfdd"/>
    <ds:schemaRef ds:uri="c8918a1b-97f4-46e5-af6e-bb8c52e145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DAC911-6502-4D1B-8B07-EB5F2578B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Khadir</dc:creator>
  <cp:revision>4</cp:revision>
  <dcterms:created xsi:type="dcterms:W3CDTF">2024-08-06T00:51:01Z</dcterms:created>
  <dcterms:modified xsi:type="dcterms:W3CDTF">2025-02-09T21:55:53Z</dcterms:modified>
</cp:coreProperties>
</file>