
<file path=[Content_Types].xml><?xml version="1.0" encoding="utf-8"?>
<Types xmlns="http://schemas.openxmlformats.org/package/2006/content-types">
  <Default Extension="jpeg" ContentType="image/jpe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slideLayouts/slideLayout4.xml" ContentType="application/vnd.openxmlformats-officedocument.presentationml.slideLayout+xml"/>
  <Override PartName="/ppt/charts/chart1.xml" ContentType="application/vnd.openxmlformats-officedocument.drawingml.chart+xml"/>
  <Override PartName="/ppt/slideLayouts/slideLayout3.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slides/slide2.xml" ContentType="application/vnd.openxmlformats-officedocument.presentationml.slide+xml"/>
  <Override PartName="/ppt/charts/colors1.xml" ContentType="application/vnd.ms-office.chartcolorstyle+xml"/>
  <Override PartName="/ppt/charts/style1.xml" ContentType="application/vnd.ms-office.chartstyle+xml"/>
  <Override PartName="/ppt/slideLayouts/slideLayout2.xml" ContentType="application/vnd.openxmlformats-officedocument.presentationml.slideLayout+xml"/>
  <Override PartName="/ppt/slides/slide1.xml" ContentType="application/vnd.openxmlformats-officedocument.presentationml.slide+xml"/>
  <Override PartName="/ppt/handoutMasters/handoutMaster1.xml" ContentType="application/vnd.openxmlformats-officedocument.presentationml.handoutMaster+xml"/>
  <Override PartName="/ppt/slideMasters/slideMaster1.xml" ContentType="application/vnd.openxmlformats-officedocument.presentationml.slideMaster+xml"/>
  <Override PartName="/ppt/slideLayouts/slideLayout7.xml" ContentType="application/vnd.openxmlformats-officedocument.presentationml.slideLayout+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1"/>
  </p:handoutMasterIdLst>
  <p:sldIdLst>
    <p:sldId id="257" r:id="rId2"/>
    <p:sldId id="258" r:id="rId3"/>
    <p:sldId id="268" r:id="rId4"/>
    <p:sldId id="269" r:id="rId5"/>
    <p:sldId id="270" r:id="rId6"/>
    <p:sldId id="267" r:id="rId7"/>
    <p:sldId id="262" r:id="rId8"/>
    <p:sldId id="260" r:id="rId9"/>
    <p:sldId id="26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9E79"/>
    <a:srgbClr val="554D42"/>
    <a:srgbClr val="E1EBE7"/>
    <a:srgbClr val="D9F3E8"/>
    <a:srgbClr val="1F6147"/>
    <a:srgbClr val="8B7E6D"/>
    <a:srgbClr val="9DA14D"/>
    <a:srgbClr val="C9CC94"/>
    <a:srgbClr val="F8B641"/>
    <a:srgbClr val="ACDDE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20" d="100"/>
          <a:sy n="120" d="100"/>
        </p:scale>
        <p:origin x="186" y="84"/>
      </p:cViewPr>
      <p:guideLst/>
    </p:cSldViewPr>
  </p:slideViewPr>
  <p:notesTextViewPr>
    <p:cViewPr>
      <p:scale>
        <a:sx n="1" d="1"/>
        <a:sy n="1" d="1"/>
      </p:scale>
      <p:origin x="0" y="0"/>
    </p:cViewPr>
  </p:notesTextViewPr>
  <p:notesViewPr>
    <p:cSldViewPr snapToGrid="0">
      <p:cViewPr varScale="1">
        <p:scale>
          <a:sx n="54" d="100"/>
          <a:sy n="54" d="100"/>
        </p:scale>
        <p:origin x="2640"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doughnutChart>
        <c:varyColors val="1"/>
        <c:dLbls>
          <c:showLegendKey val="0"/>
          <c:showVal val="0"/>
          <c:showCatName val="0"/>
          <c:showSerName val="0"/>
          <c:showPercent val="0"/>
          <c:showBubbleSize val="0"/>
          <c:showLeaderLines val="0"/>
        </c:dLbls>
        <c:firstSliceAng val="0"/>
        <c:holeSize val="75"/>
      </c:doughnut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0354FF-B957-C110-F902-D705BA77329C}"/>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a:extLst>
              <a:ext uri="{FF2B5EF4-FFF2-40B4-BE49-F238E27FC236}">
                <a16:creationId xmlns:a16="http://schemas.microsoft.com/office/drawing/2014/main" id="{9187B920-A492-24C4-3B55-18D841FE4FC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79C9E1-6EE5-450F-99A7-901BC6507274}" type="datetimeFigureOut">
              <a:rPr lang="en-AU" smtClean="0"/>
              <a:t>25/05/2026</a:t>
            </a:fld>
            <a:endParaRPr lang="en-AU"/>
          </a:p>
        </p:txBody>
      </p:sp>
      <p:sp>
        <p:nvSpPr>
          <p:cNvPr id="4" name="Footer Placeholder 3">
            <a:extLst>
              <a:ext uri="{FF2B5EF4-FFF2-40B4-BE49-F238E27FC236}">
                <a16:creationId xmlns:a16="http://schemas.microsoft.com/office/drawing/2014/main" id="{DC8EC3D3-063A-FA2A-E981-E0325142B76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a:extLst>
              <a:ext uri="{FF2B5EF4-FFF2-40B4-BE49-F238E27FC236}">
                <a16:creationId xmlns:a16="http://schemas.microsoft.com/office/drawing/2014/main" id="{5F9BF905-91B1-A2D8-7F5F-87DD2E6271A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73A901F-554B-472E-874E-A4D24A66CFFC}" type="slidenum">
              <a:rPr lang="en-AU" smtClean="0"/>
              <a:t>‹#›</a:t>
            </a:fld>
            <a:endParaRPr lang="en-AU"/>
          </a:p>
        </p:txBody>
      </p:sp>
    </p:spTree>
    <p:extLst>
      <p:ext uri="{BB962C8B-B14F-4D97-AF65-F5344CB8AC3E}">
        <p14:creationId xmlns:p14="http://schemas.microsoft.com/office/powerpoint/2010/main" val="114617275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3.sv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4.sv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resentation Title Slide (without slide number)">
    <p:spTree>
      <p:nvGrpSpPr>
        <p:cNvPr id="1" name=""/>
        <p:cNvGrpSpPr/>
        <p:nvPr/>
      </p:nvGrpSpPr>
      <p:grpSpPr>
        <a:xfrm>
          <a:off x="0" y="0"/>
          <a:ext cx="0" cy="0"/>
          <a:chOff x="0" y="0"/>
          <a:chExt cx="0" cy="0"/>
        </a:xfrm>
      </p:grpSpPr>
      <p:pic>
        <p:nvPicPr>
          <p:cNvPr id="3" name="Graphic 2">
            <a:extLst>
              <a:ext uri="{FF2B5EF4-FFF2-40B4-BE49-F238E27FC236}">
                <a16:creationId xmlns:a16="http://schemas.microsoft.com/office/drawing/2014/main" id="{0E6C2F13-AA1E-2FF6-4DD5-6EA307526675}"/>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l="6346" t="29280" r="30659" b="10641"/>
          <a:stretch/>
        </p:blipFill>
        <p:spPr>
          <a:xfrm>
            <a:off x="6232905" y="0"/>
            <a:ext cx="5959095" cy="6865760"/>
          </a:xfrm>
          <a:prstGeom prst="rect">
            <a:avLst/>
          </a:prstGeom>
        </p:spPr>
      </p:pic>
      <p:pic>
        <p:nvPicPr>
          <p:cNvPr id="41" name="Graphic 40">
            <a:extLst>
              <a:ext uri="{FF2B5EF4-FFF2-40B4-BE49-F238E27FC236}">
                <a16:creationId xmlns:a16="http://schemas.microsoft.com/office/drawing/2014/main" id="{B0F95156-DF14-4DF4-A309-D3E45FCE262D}"/>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34843" y="299288"/>
            <a:ext cx="3462013" cy="1184802"/>
          </a:xfrm>
          <a:prstGeom prst="rect">
            <a:avLst/>
          </a:prstGeom>
        </p:spPr>
      </p:pic>
      <p:sp>
        <p:nvSpPr>
          <p:cNvPr id="865" name="Rectangle 864">
            <a:extLst>
              <a:ext uri="{FF2B5EF4-FFF2-40B4-BE49-F238E27FC236}">
                <a16:creationId xmlns:a16="http://schemas.microsoft.com/office/drawing/2014/main" id="{1DC97741-6CEF-C50F-7879-FA6698C436B6}"/>
              </a:ext>
            </a:extLst>
          </p:cNvPr>
          <p:cNvSpPr/>
          <p:nvPr userDrawn="1"/>
        </p:nvSpPr>
        <p:spPr>
          <a:xfrm>
            <a:off x="0" y="5978013"/>
            <a:ext cx="12205428" cy="879987"/>
          </a:xfrm>
          <a:prstGeom prst="rect">
            <a:avLst/>
          </a:prstGeom>
          <a:solidFill>
            <a:srgbClr val="3D9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grpSp>
        <p:nvGrpSpPr>
          <p:cNvPr id="886" name="Graphic 27">
            <a:extLst>
              <a:ext uri="{FF2B5EF4-FFF2-40B4-BE49-F238E27FC236}">
                <a16:creationId xmlns:a16="http://schemas.microsoft.com/office/drawing/2014/main" id="{13809CB2-4511-148D-C5DF-282C721387D2}"/>
              </a:ext>
            </a:extLst>
          </p:cNvPr>
          <p:cNvGrpSpPr/>
          <p:nvPr userDrawn="1"/>
        </p:nvGrpSpPr>
        <p:grpSpPr>
          <a:xfrm>
            <a:off x="312616" y="6140291"/>
            <a:ext cx="1613299" cy="555430"/>
            <a:chOff x="0" y="0"/>
            <a:chExt cx="1410822" cy="487461"/>
          </a:xfrm>
          <a:solidFill>
            <a:schemeClr val="bg1"/>
          </a:solidFill>
        </p:grpSpPr>
        <p:sp>
          <p:nvSpPr>
            <p:cNvPr id="887" name="Graphic 27">
              <a:extLst>
                <a:ext uri="{FF2B5EF4-FFF2-40B4-BE49-F238E27FC236}">
                  <a16:creationId xmlns:a16="http://schemas.microsoft.com/office/drawing/2014/main" id="{975AF1D5-A76C-BE9B-9D27-91EA693B2487}"/>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88" name="Graphic 27">
              <a:extLst>
                <a:ext uri="{FF2B5EF4-FFF2-40B4-BE49-F238E27FC236}">
                  <a16:creationId xmlns:a16="http://schemas.microsoft.com/office/drawing/2014/main" id="{BCFEABCB-9CEF-4965-F594-06CCDE096540}"/>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89" name="Graphic 27">
              <a:extLst>
                <a:ext uri="{FF2B5EF4-FFF2-40B4-BE49-F238E27FC236}">
                  <a16:creationId xmlns:a16="http://schemas.microsoft.com/office/drawing/2014/main" id="{E71635C1-7ED0-601D-3827-B1B38A667072}"/>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0" name="Graphic 27">
              <a:extLst>
                <a:ext uri="{FF2B5EF4-FFF2-40B4-BE49-F238E27FC236}">
                  <a16:creationId xmlns:a16="http://schemas.microsoft.com/office/drawing/2014/main" id="{F5812304-D97D-BF70-A40C-A1891807786C}"/>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1" name="Graphic 27">
              <a:extLst>
                <a:ext uri="{FF2B5EF4-FFF2-40B4-BE49-F238E27FC236}">
                  <a16:creationId xmlns:a16="http://schemas.microsoft.com/office/drawing/2014/main" id="{BAB6F497-EBB8-C4FF-25D6-296F7A8A578F}"/>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2" name="Graphic 27">
              <a:extLst>
                <a:ext uri="{FF2B5EF4-FFF2-40B4-BE49-F238E27FC236}">
                  <a16:creationId xmlns:a16="http://schemas.microsoft.com/office/drawing/2014/main" id="{C58F1021-3EC3-D585-E0C3-B4F2436C704E}"/>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3" name="Graphic 27">
              <a:extLst>
                <a:ext uri="{FF2B5EF4-FFF2-40B4-BE49-F238E27FC236}">
                  <a16:creationId xmlns:a16="http://schemas.microsoft.com/office/drawing/2014/main" id="{2CBED98E-EA89-28AB-3C9F-EBD3561A29D3}"/>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4" name="Graphic 27">
              <a:extLst>
                <a:ext uri="{FF2B5EF4-FFF2-40B4-BE49-F238E27FC236}">
                  <a16:creationId xmlns:a16="http://schemas.microsoft.com/office/drawing/2014/main" id="{11FDA133-9902-DF12-7DF2-75487F184102}"/>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5" name="Graphic 27">
              <a:extLst>
                <a:ext uri="{FF2B5EF4-FFF2-40B4-BE49-F238E27FC236}">
                  <a16:creationId xmlns:a16="http://schemas.microsoft.com/office/drawing/2014/main" id="{F2074928-7D0E-96D1-D799-538E59CFB8D7}"/>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6" name="Graphic 27">
              <a:extLst>
                <a:ext uri="{FF2B5EF4-FFF2-40B4-BE49-F238E27FC236}">
                  <a16:creationId xmlns:a16="http://schemas.microsoft.com/office/drawing/2014/main" id="{9563977A-F502-A51C-F2DE-EED5BD096BF3}"/>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7" name="Graphic 27">
              <a:extLst>
                <a:ext uri="{FF2B5EF4-FFF2-40B4-BE49-F238E27FC236}">
                  <a16:creationId xmlns:a16="http://schemas.microsoft.com/office/drawing/2014/main" id="{93A3E087-71F5-DF29-D0FC-4412B9B357B6}"/>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8" name="Graphic 27">
              <a:extLst>
                <a:ext uri="{FF2B5EF4-FFF2-40B4-BE49-F238E27FC236}">
                  <a16:creationId xmlns:a16="http://schemas.microsoft.com/office/drawing/2014/main" id="{EACD6B3A-E73E-BE6D-C1AA-ACBE381A35A1}"/>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9" name="Graphic 27">
              <a:extLst>
                <a:ext uri="{FF2B5EF4-FFF2-40B4-BE49-F238E27FC236}">
                  <a16:creationId xmlns:a16="http://schemas.microsoft.com/office/drawing/2014/main" id="{DE5DA1C8-2A9E-9BBE-CC39-4309AA6B1ED2}"/>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0" name="Graphic 27">
              <a:extLst>
                <a:ext uri="{FF2B5EF4-FFF2-40B4-BE49-F238E27FC236}">
                  <a16:creationId xmlns:a16="http://schemas.microsoft.com/office/drawing/2014/main" id="{287C34D6-6D5F-21AE-BEA5-0BE346339D12}"/>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1" name="Graphic 27">
              <a:extLst>
                <a:ext uri="{FF2B5EF4-FFF2-40B4-BE49-F238E27FC236}">
                  <a16:creationId xmlns:a16="http://schemas.microsoft.com/office/drawing/2014/main" id="{46C771DE-4AB7-DA76-AEE7-15CCC2E55BB1}"/>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2" name="Graphic 27">
              <a:extLst>
                <a:ext uri="{FF2B5EF4-FFF2-40B4-BE49-F238E27FC236}">
                  <a16:creationId xmlns:a16="http://schemas.microsoft.com/office/drawing/2014/main" id="{5E031AFE-C9C8-320F-A38E-45E321A6AFD0}"/>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3" name="Graphic 27">
              <a:extLst>
                <a:ext uri="{FF2B5EF4-FFF2-40B4-BE49-F238E27FC236}">
                  <a16:creationId xmlns:a16="http://schemas.microsoft.com/office/drawing/2014/main" id="{787FF1D1-222A-7A1E-2F79-87B8F5A2D877}"/>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4" name="Graphic 27">
              <a:extLst>
                <a:ext uri="{FF2B5EF4-FFF2-40B4-BE49-F238E27FC236}">
                  <a16:creationId xmlns:a16="http://schemas.microsoft.com/office/drawing/2014/main" id="{80084007-47C5-CC1C-0146-429B45F1CC8C}"/>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05" name="Graphic 27">
              <a:extLst>
                <a:ext uri="{FF2B5EF4-FFF2-40B4-BE49-F238E27FC236}">
                  <a16:creationId xmlns:a16="http://schemas.microsoft.com/office/drawing/2014/main" id="{30C8E201-5D92-1050-62C0-845F69039D91}"/>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spTree>
    <p:extLst>
      <p:ext uri="{BB962C8B-B14F-4D97-AF65-F5344CB8AC3E}">
        <p14:creationId xmlns:p14="http://schemas.microsoft.com/office/powerpoint/2010/main" val="3935966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resentation Title Slide">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8FFFB9-72BF-4BFE-8AF5-CE5309E51C92}"/>
              </a:ext>
            </a:extLst>
          </p:cNvPr>
          <p:cNvSpPr txBox="1"/>
          <p:nvPr userDrawn="1"/>
        </p:nvSpPr>
        <p:spPr>
          <a:xfrm>
            <a:off x="5855384" y="6366956"/>
            <a:ext cx="491932" cy="276999"/>
          </a:xfrm>
          <a:prstGeom prst="rect">
            <a:avLst/>
          </a:prstGeom>
          <a:noFill/>
        </p:spPr>
        <p:txBody>
          <a:bodyPr wrap="square" rtlCol="0" anchor="ctr">
            <a:spAutoFit/>
          </a:bodyPr>
          <a:lstStyle/>
          <a:p>
            <a:pPr algn="ctr"/>
            <a:fld id="{C1878FCF-2796-432A-AE6E-A4A9FE542053}" type="slidenum">
              <a:rPr lang="en-AU" sz="1200" smtClean="0">
                <a:solidFill>
                  <a:schemeClr val="bg1">
                    <a:lumMod val="50000"/>
                  </a:schemeClr>
                </a:solidFill>
              </a:rPr>
              <a:pPr algn="ctr"/>
              <a:t>‹#›</a:t>
            </a:fld>
            <a:endParaRPr lang="en-AU" sz="1200" dirty="0">
              <a:solidFill>
                <a:schemeClr val="bg1">
                  <a:lumMod val="50000"/>
                </a:schemeClr>
              </a:solidFill>
            </a:endParaRPr>
          </a:p>
        </p:txBody>
      </p:sp>
      <p:grpSp>
        <p:nvGrpSpPr>
          <p:cNvPr id="53" name="Graphic 27">
            <a:extLst>
              <a:ext uri="{FF2B5EF4-FFF2-40B4-BE49-F238E27FC236}">
                <a16:creationId xmlns:a16="http://schemas.microsoft.com/office/drawing/2014/main" id="{2C2E2736-C470-AC81-62FF-4751458EC05F}"/>
              </a:ext>
            </a:extLst>
          </p:cNvPr>
          <p:cNvGrpSpPr/>
          <p:nvPr userDrawn="1"/>
        </p:nvGrpSpPr>
        <p:grpSpPr>
          <a:xfrm>
            <a:off x="9901989" y="5586457"/>
            <a:ext cx="1769232" cy="609117"/>
            <a:chOff x="0" y="0"/>
            <a:chExt cx="1410822" cy="487461"/>
          </a:xfrm>
        </p:grpSpPr>
        <p:sp>
          <p:nvSpPr>
            <p:cNvPr id="54" name="Graphic 27">
              <a:extLst>
                <a:ext uri="{FF2B5EF4-FFF2-40B4-BE49-F238E27FC236}">
                  <a16:creationId xmlns:a16="http://schemas.microsoft.com/office/drawing/2014/main" id="{82CA6ACF-F6C4-A216-85EA-A308C95B9AE5}"/>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solidFill>
              <a:srgbClr val="796790"/>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55" name="Graphic 27">
              <a:extLst>
                <a:ext uri="{FF2B5EF4-FFF2-40B4-BE49-F238E27FC236}">
                  <a16:creationId xmlns:a16="http://schemas.microsoft.com/office/drawing/2014/main" id="{E2127BD2-4070-4F21-0406-14BBE655587D}"/>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3" name="Graphic 27">
              <a:extLst>
                <a:ext uri="{FF2B5EF4-FFF2-40B4-BE49-F238E27FC236}">
                  <a16:creationId xmlns:a16="http://schemas.microsoft.com/office/drawing/2014/main" id="{529BDEBF-07DA-6B22-3B10-11615E87A856}"/>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4" name="Graphic 27">
              <a:extLst>
                <a:ext uri="{FF2B5EF4-FFF2-40B4-BE49-F238E27FC236}">
                  <a16:creationId xmlns:a16="http://schemas.microsoft.com/office/drawing/2014/main" id="{076FF72C-38EE-0CF6-AC3C-B4FAF4E2CAE6}"/>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5" name="Graphic 27">
              <a:extLst>
                <a:ext uri="{FF2B5EF4-FFF2-40B4-BE49-F238E27FC236}">
                  <a16:creationId xmlns:a16="http://schemas.microsoft.com/office/drawing/2014/main" id="{26BD60A9-9577-0279-DABE-032E59E200B7}"/>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6" name="Graphic 27">
              <a:extLst>
                <a:ext uri="{FF2B5EF4-FFF2-40B4-BE49-F238E27FC236}">
                  <a16:creationId xmlns:a16="http://schemas.microsoft.com/office/drawing/2014/main" id="{BFEC8915-D4CA-56D7-56AA-A6E031B85513}"/>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7" name="Graphic 27">
              <a:extLst>
                <a:ext uri="{FF2B5EF4-FFF2-40B4-BE49-F238E27FC236}">
                  <a16:creationId xmlns:a16="http://schemas.microsoft.com/office/drawing/2014/main" id="{CD0AB349-8898-9EC7-288C-2C08E763E964}"/>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8" name="Graphic 27">
              <a:extLst>
                <a:ext uri="{FF2B5EF4-FFF2-40B4-BE49-F238E27FC236}">
                  <a16:creationId xmlns:a16="http://schemas.microsoft.com/office/drawing/2014/main" id="{0287ACF4-C6AC-7A5A-05CA-141EB920AC81}"/>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9" name="Graphic 27">
              <a:extLst>
                <a:ext uri="{FF2B5EF4-FFF2-40B4-BE49-F238E27FC236}">
                  <a16:creationId xmlns:a16="http://schemas.microsoft.com/office/drawing/2014/main" id="{5A30B77E-3C87-57A5-98B7-E9458972F15E}"/>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0" name="Graphic 27">
              <a:extLst>
                <a:ext uri="{FF2B5EF4-FFF2-40B4-BE49-F238E27FC236}">
                  <a16:creationId xmlns:a16="http://schemas.microsoft.com/office/drawing/2014/main" id="{D4502552-892E-1708-8473-E803F6152602}"/>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1" name="Graphic 27">
              <a:extLst>
                <a:ext uri="{FF2B5EF4-FFF2-40B4-BE49-F238E27FC236}">
                  <a16:creationId xmlns:a16="http://schemas.microsoft.com/office/drawing/2014/main" id="{BB87062A-DB9A-5C82-2876-6D9D6A1CC311}"/>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2" name="Graphic 27">
              <a:extLst>
                <a:ext uri="{FF2B5EF4-FFF2-40B4-BE49-F238E27FC236}">
                  <a16:creationId xmlns:a16="http://schemas.microsoft.com/office/drawing/2014/main" id="{3296C30F-A3DE-18EA-AEEE-6A0C2BE7B6CB}"/>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3" name="Graphic 27">
              <a:extLst>
                <a:ext uri="{FF2B5EF4-FFF2-40B4-BE49-F238E27FC236}">
                  <a16:creationId xmlns:a16="http://schemas.microsoft.com/office/drawing/2014/main" id="{641BBF60-FDF5-461E-EC54-4A1DA180453B}"/>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4" name="Graphic 27">
              <a:extLst>
                <a:ext uri="{FF2B5EF4-FFF2-40B4-BE49-F238E27FC236}">
                  <a16:creationId xmlns:a16="http://schemas.microsoft.com/office/drawing/2014/main" id="{DBB59660-3B9A-F104-CD52-1AEE23FCAF45}"/>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5" name="Graphic 27">
              <a:extLst>
                <a:ext uri="{FF2B5EF4-FFF2-40B4-BE49-F238E27FC236}">
                  <a16:creationId xmlns:a16="http://schemas.microsoft.com/office/drawing/2014/main" id="{839EF99A-9FE0-169B-08EC-E1300949BA9C}"/>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6" name="Graphic 27">
              <a:extLst>
                <a:ext uri="{FF2B5EF4-FFF2-40B4-BE49-F238E27FC236}">
                  <a16:creationId xmlns:a16="http://schemas.microsoft.com/office/drawing/2014/main" id="{0B033173-F28D-9D32-4D8E-4AEBFEA87DD1}"/>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adFill>
              <a:gsLst>
                <a:gs pos="0">
                  <a:srgbClr val="EF8266"/>
                </a:gs>
                <a:gs pos="100000">
                  <a:srgbClr val="E2516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7" name="Graphic 27">
              <a:extLst>
                <a:ext uri="{FF2B5EF4-FFF2-40B4-BE49-F238E27FC236}">
                  <a16:creationId xmlns:a16="http://schemas.microsoft.com/office/drawing/2014/main" id="{04B22EE4-1692-25AE-2FCC-F0F6C86620DB}"/>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adFill>
              <a:gsLst>
                <a:gs pos="0">
                  <a:srgbClr val="995099"/>
                </a:gs>
                <a:gs pos="100000">
                  <a:srgbClr val="614C9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8" name="Graphic 27">
              <a:extLst>
                <a:ext uri="{FF2B5EF4-FFF2-40B4-BE49-F238E27FC236}">
                  <a16:creationId xmlns:a16="http://schemas.microsoft.com/office/drawing/2014/main" id="{4FD776E8-3C23-F8A1-E97B-7070A83C39AD}"/>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 name="Graphic 27">
              <a:extLst>
                <a:ext uri="{FF2B5EF4-FFF2-40B4-BE49-F238E27FC236}">
                  <a16:creationId xmlns:a16="http://schemas.microsoft.com/office/drawing/2014/main" id="{7345E652-DA5E-3204-F616-E26747AE4011}"/>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pic>
        <p:nvPicPr>
          <p:cNvPr id="92" name="Graphic 91">
            <a:extLst>
              <a:ext uri="{FF2B5EF4-FFF2-40B4-BE49-F238E27FC236}">
                <a16:creationId xmlns:a16="http://schemas.microsoft.com/office/drawing/2014/main" id="{A3064326-7258-DBBA-606C-D4213A319701}"/>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597949" y="5506003"/>
            <a:ext cx="2579183" cy="882672"/>
          </a:xfrm>
          <a:prstGeom prst="rect">
            <a:avLst/>
          </a:prstGeom>
        </p:spPr>
      </p:pic>
    </p:spTree>
    <p:extLst>
      <p:ext uri="{BB962C8B-B14F-4D97-AF65-F5344CB8AC3E}">
        <p14:creationId xmlns:p14="http://schemas.microsoft.com/office/powerpoint/2010/main" val="35851428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Title Slide (without slide number)">
    <p:spTree>
      <p:nvGrpSpPr>
        <p:cNvPr id="1" name=""/>
        <p:cNvGrpSpPr/>
        <p:nvPr/>
      </p:nvGrpSpPr>
      <p:grpSpPr>
        <a:xfrm>
          <a:off x="0" y="0"/>
          <a:ext cx="0" cy="0"/>
          <a:chOff x="0" y="0"/>
          <a:chExt cx="0" cy="0"/>
        </a:xfrm>
      </p:grpSpPr>
      <p:pic>
        <p:nvPicPr>
          <p:cNvPr id="53" name="Graphic 52">
            <a:extLst>
              <a:ext uri="{FF2B5EF4-FFF2-40B4-BE49-F238E27FC236}">
                <a16:creationId xmlns:a16="http://schemas.microsoft.com/office/drawing/2014/main" id="{438C25D8-DE70-86AA-B73A-365733DE8636}"/>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l="32331" t="3247" b="9351"/>
          <a:stretch/>
        </p:blipFill>
        <p:spPr>
          <a:xfrm>
            <a:off x="-2" y="1"/>
            <a:ext cx="9792383" cy="6858000"/>
          </a:xfrm>
          <a:prstGeom prst="rect">
            <a:avLst/>
          </a:prstGeom>
        </p:spPr>
      </p:pic>
      <p:grpSp>
        <p:nvGrpSpPr>
          <p:cNvPr id="28" name="Graphic 27">
            <a:extLst>
              <a:ext uri="{FF2B5EF4-FFF2-40B4-BE49-F238E27FC236}">
                <a16:creationId xmlns:a16="http://schemas.microsoft.com/office/drawing/2014/main" id="{2756DD69-A8EA-4ACF-96A7-D90E9B55EFF7}"/>
              </a:ext>
            </a:extLst>
          </p:cNvPr>
          <p:cNvGrpSpPr/>
          <p:nvPr userDrawn="1"/>
        </p:nvGrpSpPr>
        <p:grpSpPr>
          <a:xfrm>
            <a:off x="10854122" y="6181339"/>
            <a:ext cx="989844" cy="340786"/>
            <a:chOff x="0" y="0"/>
            <a:chExt cx="1410822" cy="487461"/>
          </a:xfrm>
          <a:solidFill>
            <a:schemeClr val="bg1"/>
          </a:solidFill>
        </p:grpSpPr>
        <p:sp>
          <p:nvSpPr>
            <p:cNvPr id="29" name="Graphic 27">
              <a:extLst>
                <a:ext uri="{FF2B5EF4-FFF2-40B4-BE49-F238E27FC236}">
                  <a16:creationId xmlns:a16="http://schemas.microsoft.com/office/drawing/2014/main" id="{6E2D2AAF-3C3A-4536-9814-1581A971BB34}"/>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0" name="Graphic 27">
              <a:extLst>
                <a:ext uri="{FF2B5EF4-FFF2-40B4-BE49-F238E27FC236}">
                  <a16:creationId xmlns:a16="http://schemas.microsoft.com/office/drawing/2014/main" id="{F1F20A1C-372F-457D-8C33-3B7138A57377}"/>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3" name="Graphic 27">
              <a:extLst>
                <a:ext uri="{FF2B5EF4-FFF2-40B4-BE49-F238E27FC236}">
                  <a16:creationId xmlns:a16="http://schemas.microsoft.com/office/drawing/2014/main" id="{71409CD0-9DDD-4360-804B-BC4E13F179D7}"/>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7" name="Graphic 27">
              <a:extLst>
                <a:ext uri="{FF2B5EF4-FFF2-40B4-BE49-F238E27FC236}">
                  <a16:creationId xmlns:a16="http://schemas.microsoft.com/office/drawing/2014/main" id="{D14F58AD-24F7-414E-AA79-3FA3E3BD53B7}"/>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40" name="Graphic 27">
              <a:extLst>
                <a:ext uri="{FF2B5EF4-FFF2-40B4-BE49-F238E27FC236}">
                  <a16:creationId xmlns:a16="http://schemas.microsoft.com/office/drawing/2014/main" id="{ABDD407D-4753-41CD-9A0F-4B1A8E360BEC}"/>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59" name="Graphic 27">
              <a:extLst>
                <a:ext uri="{FF2B5EF4-FFF2-40B4-BE49-F238E27FC236}">
                  <a16:creationId xmlns:a16="http://schemas.microsoft.com/office/drawing/2014/main" id="{5A30FC55-4AF6-4AAE-A4B4-B9C38C373744}"/>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0" name="Graphic 27">
              <a:extLst>
                <a:ext uri="{FF2B5EF4-FFF2-40B4-BE49-F238E27FC236}">
                  <a16:creationId xmlns:a16="http://schemas.microsoft.com/office/drawing/2014/main" id="{B14D019C-9455-4D94-AB0A-C42C62BCC6D1}"/>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1" name="Graphic 27">
              <a:extLst>
                <a:ext uri="{FF2B5EF4-FFF2-40B4-BE49-F238E27FC236}">
                  <a16:creationId xmlns:a16="http://schemas.microsoft.com/office/drawing/2014/main" id="{841C5C0D-8A41-4E02-8A22-02CD243BD12B}"/>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2" name="Graphic 27">
              <a:extLst>
                <a:ext uri="{FF2B5EF4-FFF2-40B4-BE49-F238E27FC236}">
                  <a16:creationId xmlns:a16="http://schemas.microsoft.com/office/drawing/2014/main" id="{492BCCD6-CAE3-425E-8CE1-E81F1BAAE945}"/>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3" name="Graphic 27">
              <a:extLst>
                <a:ext uri="{FF2B5EF4-FFF2-40B4-BE49-F238E27FC236}">
                  <a16:creationId xmlns:a16="http://schemas.microsoft.com/office/drawing/2014/main" id="{4CA06AD9-D21E-4FA3-BE0D-B0F695A5F8A9}"/>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4" name="Graphic 27">
              <a:extLst>
                <a:ext uri="{FF2B5EF4-FFF2-40B4-BE49-F238E27FC236}">
                  <a16:creationId xmlns:a16="http://schemas.microsoft.com/office/drawing/2014/main" id="{A5593357-C863-4960-A28C-5A12F1247DD3}"/>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5" name="Graphic 27">
              <a:extLst>
                <a:ext uri="{FF2B5EF4-FFF2-40B4-BE49-F238E27FC236}">
                  <a16:creationId xmlns:a16="http://schemas.microsoft.com/office/drawing/2014/main" id="{C35CDCCC-7A2C-43AB-A4D0-299E5ED6D7A2}"/>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6" name="Graphic 27">
              <a:extLst>
                <a:ext uri="{FF2B5EF4-FFF2-40B4-BE49-F238E27FC236}">
                  <a16:creationId xmlns:a16="http://schemas.microsoft.com/office/drawing/2014/main" id="{27DEA4ED-2021-4496-B32B-B6CE83B219E5}"/>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7" name="Graphic 27">
              <a:extLst>
                <a:ext uri="{FF2B5EF4-FFF2-40B4-BE49-F238E27FC236}">
                  <a16:creationId xmlns:a16="http://schemas.microsoft.com/office/drawing/2014/main" id="{9B83C08F-A936-46E0-B222-5DA7AB579D49}"/>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8" name="Graphic 27">
              <a:extLst>
                <a:ext uri="{FF2B5EF4-FFF2-40B4-BE49-F238E27FC236}">
                  <a16:creationId xmlns:a16="http://schemas.microsoft.com/office/drawing/2014/main" id="{1FA204AB-BD4E-4C6A-B42B-F5BDC2C025C5}"/>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9" name="Graphic 27">
              <a:extLst>
                <a:ext uri="{FF2B5EF4-FFF2-40B4-BE49-F238E27FC236}">
                  <a16:creationId xmlns:a16="http://schemas.microsoft.com/office/drawing/2014/main" id="{AC908DFF-CE13-4C73-819C-AEBF2CBCB086}"/>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0" name="Graphic 27">
              <a:extLst>
                <a:ext uri="{FF2B5EF4-FFF2-40B4-BE49-F238E27FC236}">
                  <a16:creationId xmlns:a16="http://schemas.microsoft.com/office/drawing/2014/main" id="{ACE3372B-4D6D-4CF5-B424-5276FF62ACA3}"/>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1" name="Graphic 27">
              <a:extLst>
                <a:ext uri="{FF2B5EF4-FFF2-40B4-BE49-F238E27FC236}">
                  <a16:creationId xmlns:a16="http://schemas.microsoft.com/office/drawing/2014/main" id="{BE8DA229-DD09-4A88-97A7-01AFB8A004B8}"/>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2" name="Graphic 27">
              <a:extLst>
                <a:ext uri="{FF2B5EF4-FFF2-40B4-BE49-F238E27FC236}">
                  <a16:creationId xmlns:a16="http://schemas.microsoft.com/office/drawing/2014/main" id="{9E16E489-0BA1-41E5-B194-826FB17E45E1}"/>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grpSp>
        <p:nvGrpSpPr>
          <p:cNvPr id="55" name="Graphic 27">
            <a:extLst>
              <a:ext uri="{FF2B5EF4-FFF2-40B4-BE49-F238E27FC236}">
                <a16:creationId xmlns:a16="http://schemas.microsoft.com/office/drawing/2014/main" id="{EABBF9B2-D051-E73E-FA6B-D99C2762974E}"/>
              </a:ext>
            </a:extLst>
          </p:cNvPr>
          <p:cNvGrpSpPr/>
          <p:nvPr userDrawn="1"/>
        </p:nvGrpSpPr>
        <p:grpSpPr>
          <a:xfrm>
            <a:off x="591359" y="5841996"/>
            <a:ext cx="1532648" cy="527664"/>
            <a:chOff x="0" y="0"/>
            <a:chExt cx="1410822" cy="487461"/>
          </a:xfrm>
          <a:solidFill>
            <a:schemeClr val="bg1"/>
          </a:solidFill>
        </p:grpSpPr>
        <p:sp>
          <p:nvSpPr>
            <p:cNvPr id="56" name="Graphic 27">
              <a:extLst>
                <a:ext uri="{FF2B5EF4-FFF2-40B4-BE49-F238E27FC236}">
                  <a16:creationId xmlns:a16="http://schemas.microsoft.com/office/drawing/2014/main" id="{E4BA558F-1C73-3296-DE1C-E05EE2E80240}"/>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57" name="Graphic 27">
              <a:extLst>
                <a:ext uri="{FF2B5EF4-FFF2-40B4-BE49-F238E27FC236}">
                  <a16:creationId xmlns:a16="http://schemas.microsoft.com/office/drawing/2014/main" id="{7168A5FC-7FA1-640D-D46E-17086E005DE9}"/>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58" name="Graphic 27">
              <a:extLst>
                <a:ext uri="{FF2B5EF4-FFF2-40B4-BE49-F238E27FC236}">
                  <a16:creationId xmlns:a16="http://schemas.microsoft.com/office/drawing/2014/main" id="{C788F931-C699-014D-BB2C-0C40D6DD2953}"/>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4" name="Graphic 27">
              <a:extLst>
                <a:ext uri="{FF2B5EF4-FFF2-40B4-BE49-F238E27FC236}">
                  <a16:creationId xmlns:a16="http://schemas.microsoft.com/office/drawing/2014/main" id="{276D501F-AA8B-E3F6-9873-24363BBF965D}"/>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5" name="Graphic 27">
              <a:extLst>
                <a:ext uri="{FF2B5EF4-FFF2-40B4-BE49-F238E27FC236}">
                  <a16:creationId xmlns:a16="http://schemas.microsoft.com/office/drawing/2014/main" id="{D7058483-DC7E-D768-B431-563F369D70C3}"/>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6" name="Graphic 27">
              <a:extLst>
                <a:ext uri="{FF2B5EF4-FFF2-40B4-BE49-F238E27FC236}">
                  <a16:creationId xmlns:a16="http://schemas.microsoft.com/office/drawing/2014/main" id="{AE21BA35-A04F-55B6-80DA-2DBD7D7AD0BD}"/>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7" name="Graphic 27">
              <a:extLst>
                <a:ext uri="{FF2B5EF4-FFF2-40B4-BE49-F238E27FC236}">
                  <a16:creationId xmlns:a16="http://schemas.microsoft.com/office/drawing/2014/main" id="{A5802DBF-619B-2D16-E8F6-684EA3DDBE65}"/>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8" name="Graphic 27">
              <a:extLst>
                <a:ext uri="{FF2B5EF4-FFF2-40B4-BE49-F238E27FC236}">
                  <a16:creationId xmlns:a16="http://schemas.microsoft.com/office/drawing/2014/main" id="{16ED24C9-EC6A-48F6-47ED-9D937E79D4A8}"/>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9" name="Graphic 27">
              <a:extLst>
                <a:ext uri="{FF2B5EF4-FFF2-40B4-BE49-F238E27FC236}">
                  <a16:creationId xmlns:a16="http://schemas.microsoft.com/office/drawing/2014/main" id="{A8E03555-659E-E471-34A0-A7AC71585FDB}"/>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0" name="Graphic 27">
              <a:extLst>
                <a:ext uri="{FF2B5EF4-FFF2-40B4-BE49-F238E27FC236}">
                  <a16:creationId xmlns:a16="http://schemas.microsoft.com/office/drawing/2014/main" id="{BCB33096-4AF2-2137-9AAC-336D179C00E8}"/>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1" name="Graphic 27">
              <a:extLst>
                <a:ext uri="{FF2B5EF4-FFF2-40B4-BE49-F238E27FC236}">
                  <a16:creationId xmlns:a16="http://schemas.microsoft.com/office/drawing/2014/main" id="{1F1DF044-7295-0A7B-72D2-E5D3C7319EE6}"/>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2" name="Graphic 27">
              <a:extLst>
                <a:ext uri="{FF2B5EF4-FFF2-40B4-BE49-F238E27FC236}">
                  <a16:creationId xmlns:a16="http://schemas.microsoft.com/office/drawing/2014/main" id="{E24A097F-6F6D-9BAB-7C52-ECDD8E1F1E5C}"/>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3" name="Graphic 27">
              <a:extLst>
                <a:ext uri="{FF2B5EF4-FFF2-40B4-BE49-F238E27FC236}">
                  <a16:creationId xmlns:a16="http://schemas.microsoft.com/office/drawing/2014/main" id="{54B05BC7-AC2D-DFA9-AFFA-774C5DC35DF0}"/>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4" name="Graphic 27">
              <a:extLst>
                <a:ext uri="{FF2B5EF4-FFF2-40B4-BE49-F238E27FC236}">
                  <a16:creationId xmlns:a16="http://schemas.microsoft.com/office/drawing/2014/main" id="{F4334F4C-B91C-AD7C-616B-F426F05FBD64}"/>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5" name="Graphic 27">
              <a:extLst>
                <a:ext uri="{FF2B5EF4-FFF2-40B4-BE49-F238E27FC236}">
                  <a16:creationId xmlns:a16="http://schemas.microsoft.com/office/drawing/2014/main" id="{8D804DF5-D937-7A58-FE50-32781E6A91FC}"/>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6" name="Graphic 27">
              <a:extLst>
                <a:ext uri="{FF2B5EF4-FFF2-40B4-BE49-F238E27FC236}">
                  <a16:creationId xmlns:a16="http://schemas.microsoft.com/office/drawing/2014/main" id="{2A4A4E7B-66B1-077D-EE8E-7F8E29287AE4}"/>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7" name="Graphic 27">
              <a:extLst>
                <a:ext uri="{FF2B5EF4-FFF2-40B4-BE49-F238E27FC236}">
                  <a16:creationId xmlns:a16="http://schemas.microsoft.com/office/drawing/2014/main" id="{719C14CA-38AE-C4A8-AB0F-AB7A3D7B2213}"/>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8" name="Graphic 27">
              <a:extLst>
                <a:ext uri="{FF2B5EF4-FFF2-40B4-BE49-F238E27FC236}">
                  <a16:creationId xmlns:a16="http://schemas.microsoft.com/office/drawing/2014/main" id="{13AAD036-20F9-1254-885C-0FE4CB05BCF8}"/>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9" name="Graphic 27">
              <a:extLst>
                <a:ext uri="{FF2B5EF4-FFF2-40B4-BE49-F238E27FC236}">
                  <a16:creationId xmlns:a16="http://schemas.microsoft.com/office/drawing/2014/main" id="{9C8AF70D-98DB-0D3E-D776-19CAA14B7B64}"/>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pic>
        <p:nvPicPr>
          <p:cNvPr id="125" name="Graphic 124">
            <a:extLst>
              <a:ext uri="{FF2B5EF4-FFF2-40B4-BE49-F238E27FC236}">
                <a16:creationId xmlns:a16="http://schemas.microsoft.com/office/drawing/2014/main" id="{707E81C5-FF93-4317-7589-2C24F251B453}"/>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761313" y="5568771"/>
            <a:ext cx="2785717" cy="953354"/>
          </a:xfrm>
          <a:prstGeom prst="rect">
            <a:avLst/>
          </a:prstGeom>
        </p:spPr>
      </p:pic>
    </p:spTree>
    <p:extLst>
      <p:ext uri="{BB962C8B-B14F-4D97-AF65-F5344CB8AC3E}">
        <p14:creationId xmlns:p14="http://schemas.microsoft.com/office/powerpoint/2010/main" val="4201724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Title Slide">
    <p:spTree>
      <p:nvGrpSpPr>
        <p:cNvPr id="1" name=""/>
        <p:cNvGrpSpPr/>
        <p:nvPr/>
      </p:nvGrpSpPr>
      <p:grpSpPr>
        <a:xfrm>
          <a:off x="0" y="0"/>
          <a:ext cx="0" cy="0"/>
          <a:chOff x="0" y="0"/>
          <a:chExt cx="0" cy="0"/>
        </a:xfrm>
      </p:grpSpPr>
      <p:sp>
        <p:nvSpPr>
          <p:cNvPr id="27" name="TextBox 26">
            <a:extLst>
              <a:ext uri="{FF2B5EF4-FFF2-40B4-BE49-F238E27FC236}">
                <a16:creationId xmlns:a16="http://schemas.microsoft.com/office/drawing/2014/main" id="{39C7C2B2-CD42-4384-A2AA-4E62D29E5852}"/>
              </a:ext>
            </a:extLst>
          </p:cNvPr>
          <p:cNvSpPr txBox="1"/>
          <p:nvPr userDrawn="1"/>
        </p:nvSpPr>
        <p:spPr>
          <a:xfrm>
            <a:off x="5855384" y="6366956"/>
            <a:ext cx="491932" cy="276999"/>
          </a:xfrm>
          <a:prstGeom prst="rect">
            <a:avLst/>
          </a:prstGeom>
          <a:noFill/>
        </p:spPr>
        <p:txBody>
          <a:bodyPr wrap="square" rtlCol="0" anchor="ctr">
            <a:spAutoFit/>
          </a:bodyPr>
          <a:lstStyle/>
          <a:p>
            <a:pPr algn="ctr"/>
            <a:fld id="{C1878FCF-2796-432A-AE6E-A4A9FE542053}" type="slidenum">
              <a:rPr lang="en-AU" sz="1200" smtClean="0">
                <a:solidFill>
                  <a:schemeClr val="accent4">
                    <a:lumMod val="40000"/>
                    <a:lumOff val="60000"/>
                  </a:schemeClr>
                </a:solidFill>
              </a:rPr>
              <a:pPr algn="ctr"/>
              <a:t>‹#›</a:t>
            </a:fld>
            <a:endParaRPr lang="en-AU" sz="1200" dirty="0">
              <a:solidFill>
                <a:schemeClr val="accent4">
                  <a:lumMod val="40000"/>
                  <a:lumOff val="60000"/>
                </a:schemeClr>
              </a:solidFill>
            </a:endParaRPr>
          </a:p>
        </p:txBody>
      </p:sp>
      <p:pic>
        <p:nvPicPr>
          <p:cNvPr id="2" name="Graphic 1">
            <a:extLst>
              <a:ext uri="{FF2B5EF4-FFF2-40B4-BE49-F238E27FC236}">
                <a16:creationId xmlns:a16="http://schemas.microsoft.com/office/drawing/2014/main" id="{07FBD692-F6EF-77A1-3301-FDC1A0D0252B}"/>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l="32331" t="3247" b="9351"/>
          <a:stretch/>
        </p:blipFill>
        <p:spPr>
          <a:xfrm>
            <a:off x="-2" y="1"/>
            <a:ext cx="9792383" cy="6858000"/>
          </a:xfrm>
          <a:prstGeom prst="rect">
            <a:avLst/>
          </a:prstGeom>
        </p:spPr>
      </p:pic>
      <p:grpSp>
        <p:nvGrpSpPr>
          <p:cNvPr id="4" name="Graphic 27">
            <a:extLst>
              <a:ext uri="{FF2B5EF4-FFF2-40B4-BE49-F238E27FC236}">
                <a16:creationId xmlns:a16="http://schemas.microsoft.com/office/drawing/2014/main" id="{2F8604A6-7DFE-DF7F-57E8-63660E2BE0E0}"/>
              </a:ext>
            </a:extLst>
          </p:cNvPr>
          <p:cNvGrpSpPr/>
          <p:nvPr userDrawn="1"/>
        </p:nvGrpSpPr>
        <p:grpSpPr>
          <a:xfrm>
            <a:off x="591359" y="5841996"/>
            <a:ext cx="1532648" cy="527664"/>
            <a:chOff x="0" y="0"/>
            <a:chExt cx="1410822" cy="487461"/>
          </a:xfrm>
          <a:solidFill>
            <a:schemeClr val="bg1"/>
          </a:solidFill>
        </p:grpSpPr>
        <p:sp>
          <p:nvSpPr>
            <p:cNvPr id="5" name="Graphic 27">
              <a:extLst>
                <a:ext uri="{FF2B5EF4-FFF2-40B4-BE49-F238E27FC236}">
                  <a16:creationId xmlns:a16="http://schemas.microsoft.com/office/drawing/2014/main" id="{82543152-620B-79F1-32C9-5E0D134DCB57}"/>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5" name="Graphic 27">
              <a:extLst>
                <a:ext uri="{FF2B5EF4-FFF2-40B4-BE49-F238E27FC236}">
                  <a16:creationId xmlns:a16="http://schemas.microsoft.com/office/drawing/2014/main" id="{BE59F351-4247-8447-12D4-05AF51D82358}"/>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6" name="Graphic 27">
              <a:extLst>
                <a:ext uri="{FF2B5EF4-FFF2-40B4-BE49-F238E27FC236}">
                  <a16:creationId xmlns:a16="http://schemas.microsoft.com/office/drawing/2014/main" id="{E410BF78-5528-DB4F-4191-DB66E33BE085}"/>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8" name="Graphic 27">
              <a:extLst>
                <a:ext uri="{FF2B5EF4-FFF2-40B4-BE49-F238E27FC236}">
                  <a16:creationId xmlns:a16="http://schemas.microsoft.com/office/drawing/2014/main" id="{7B9C479F-2283-67A7-5C17-36DED5930559}"/>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9" name="Graphic 27">
              <a:extLst>
                <a:ext uri="{FF2B5EF4-FFF2-40B4-BE49-F238E27FC236}">
                  <a16:creationId xmlns:a16="http://schemas.microsoft.com/office/drawing/2014/main" id="{8CD558B4-4266-9810-FC45-8758D738627B}"/>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0" name="Graphic 27">
              <a:extLst>
                <a:ext uri="{FF2B5EF4-FFF2-40B4-BE49-F238E27FC236}">
                  <a16:creationId xmlns:a16="http://schemas.microsoft.com/office/drawing/2014/main" id="{19C52E29-F321-7DEE-E16C-B809F551D9B1}"/>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1" name="Graphic 27">
              <a:extLst>
                <a:ext uri="{FF2B5EF4-FFF2-40B4-BE49-F238E27FC236}">
                  <a16:creationId xmlns:a16="http://schemas.microsoft.com/office/drawing/2014/main" id="{AB22136F-59ED-3883-81E9-CA5B4A8EDE06}"/>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2" name="Graphic 27">
              <a:extLst>
                <a:ext uri="{FF2B5EF4-FFF2-40B4-BE49-F238E27FC236}">
                  <a16:creationId xmlns:a16="http://schemas.microsoft.com/office/drawing/2014/main" id="{8BA21A21-07C1-C976-FE88-673C76F64A2C}"/>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3" name="Graphic 27">
              <a:extLst>
                <a:ext uri="{FF2B5EF4-FFF2-40B4-BE49-F238E27FC236}">
                  <a16:creationId xmlns:a16="http://schemas.microsoft.com/office/drawing/2014/main" id="{D1925F04-2ACA-E819-2AC3-B509758343C9}"/>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4" name="Graphic 27">
              <a:extLst>
                <a:ext uri="{FF2B5EF4-FFF2-40B4-BE49-F238E27FC236}">
                  <a16:creationId xmlns:a16="http://schemas.microsoft.com/office/drawing/2014/main" id="{02EFBA16-F3DE-BF4C-F493-3E8CC0EB855F}"/>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5" name="Graphic 27">
              <a:extLst>
                <a:ext uri="{FF2B5EF4-FFF2-40B4-BE49-F238E27FC236}">
                  <a16:creationId xmlns:a16="http://schemas.microsoft.com/office/drawing/2014/main" id="{56C8C282-4058-B07C-3FF5-5BFB34C0462C}"/>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6" name="Graphic 27">
              <a:extLst>
                <a:ext uri="{FF2B5EF4-FFF2-40B4-BE49-F238E27FC236}">
                  <a16:creationId xmlns:a16="http://schemas.microsoft.com/office/drawing/2014/main" id="{3E26E316-ED60-10CE-F569-F46331AF25D6}"/>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7" name="Graphic 27">
              <a:extLst>
                <a:ext uri="{FF2B5EF4-FFF2-40B4-BE49-F238E27FC236}">
                  <a16:creationId xmlns:a16="http://schemas.microsoft.com/office/drawing/2014/main" id="{C605E644-050D-39CD-1BF6-6639AA236DFC}"/>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8" name="Graphic 27">
              <a:extLst>
                <a:ext uri="{FF2B5EF4-FFF2-40B4-BE49-F238E27FC236}">
                  <a16:creationId xmlns:a16="http://schemas.microsoft.com/office/drawing/2014/main" id="{A039110A-D6B4-A2C0-CAD1-3A6B5C3AA7E5}"/>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39" name="Graphic 27">
              <a:extLst>
                <a:ext uri="{FF2B5EF4-FFF2-40B4-BE49-F238E27FC236}">
                  <a16:creationId xmlns:a16="http://schemas.microsoft.com/office/drawing/2014/main" id="{08E53BF6-FB03-4425-FA80-75F22FCDBFB6}"/>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40" name="Graphic 27">
              <a:extLst>
                <a:ext uri="{FF2B5EF4-FFF2-40B4-BE49-F238E27FC236}">
                  <a16:creationId xmlns:a16="http://schemas.microsoft.com/office/drawing/2014/main" id="{1E727BB4-70DC-1CF9-B119-3426A4AF6F0D}"/>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41" name="Graphic 27">
              <a:extLst>
                <a:ext uri="{FF2B5EF4-FFF2-40B4-BE49-F238E27FC236}">
                  <a16:creationId xmlns:a16="http://schemas.microsoft.com/office/drawing/2014/main" id="{6B27BC59-B1CF-8028-51A3-B8DCA527BC09}"/>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42" name="Graphic 27">
              <a:extLst>
                <a:ext uri="{FF2B5EF4-FFF2-40B4-BE49-F238E27FC236}">
                  <a16:creationId xmlns:a16="http://schemas.microsoft.com/office/drawing/2014/main" id="{3D1E1CE4-89F1-E7C4-BD54-BEA6AE180B19}"/>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43" name="Graphic 27">
              <a:extLst>
                <a:ext uri="{FF2B5EF4-FFF2-40B4-BE49-F238E27FC236}">
                  <a16:creationId xmlns:a16="http://schemas.microsoft.com/office/drawing/2014/main" id="{3C68B8E4-91FC-C542-50D1-69EACD4279CF}"/>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grp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pic>
        <p:nvPicPr>
          <p:cNvPr id="3" name="Graphic 2">
            <a:extLst>
              <a:ext uri="{FF2B5EF4-FFF2-40B4-BE49-F238E27FC236}">
                <a16:creationId xmlns:a16="http://schemas.microsoft.com/office/drawing/2014/main" id="{0516318F-F32C-FF88-941D-6E797D7007FA}"/>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8761313" y="5568771"/>
            <a:ext cx="2785717" cy="953354"/>
          </a:xfrm>
          <a:prstGeom prst="rect">
            <a:avLst/>
          </a:prstGeom>
        </p:spPr>
      </p:pic>
    </p:spTree>
    <p:extLst>
      <p:ext uri="{BB962C8B-B14F-4D97-AF65-F5344CB8AC3E}">
        <p14:creationId xmlns:p14="http://schemas.microsoft.com/office/powerpoint/2010/main" val="1125503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CC6ABC0-4B1F-40E7-9B2B-8ED8E622263F}"/>
              </a:ext>
            </a:extLst>
          </p:cNvPr>
          <p:cNvSpPr/>
          <p:nvPr userDrawn="1"/>
        </p:nvSpPr>
        <p:spPr>
          <a:xfrm>
            <a:off x="0" y="0"/>
            <a:ext cx="12192000" cy="984250"/>
          </a:xfrm>
          <a:prstGeom prst="rect">
            <a:avLst/>
          </a:prstGeom>
          <a:solidFill>
            <a:srgbClr val="3D9E7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dirty="0"/>
          </a:p>
        </p:txBody>
      </p:sp>
      <p:sp>
        <p:nvSpPr>
          <p:cNvPr id="9" name="Rectangle 8">
            <a:extLst>
              <a:ext uri="{FF2B5EF4-FFF2-40B4-BE49-F238E27FC236}">
                <a16:creationId xmlns:a16="http://schemas.microsoft.com/office/drawing/2014/main" id="{AF216B1C-D9EA-4632-839D-3BA82F9180A0}"/>
              </a:ext>
            </a:extLst>
          </p:cNvPr>
          <p:cNvSpPr/>
          <p:nvPr userDrawn="1"/>
        </p:nvSpPr>
        <p:spPr>
          <a:xfrm>
            <a:off x="1009650" y="954947"/>
            <a:ext cx="1974849" cy="58606"/>
          </a:xfrm>
          <a:prstGeom prst="rect">
            <a:avLst/>
          </a:prstGeom>
          <a:solidFill>
            <a:srgbClr val="1F61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gradFill>
                <a:gsLst>
                  <a:gs pos="0">
                    <a:schemeClr val="accent1">
                      <a:lumMod val="5000"/>
                      <a:lumOff val="95000"/>
                    </a:schemeClr>
                  </a:gs>
                  <a:gs pos="100000">
                    <a:schemeClr val="accent1">
                      <a:lumMod val="30000"/>
                      <a:lumOff val="70000"/>
                    </a:schemeClr>
                  </a:gs>
                </a:gsLst>
                <a:lin ang="5400000" scaled="1"/>
              </a:gradFill>
            </a:endParaRPr>
          </a:p>
        </p:txBody>
      </p:sp>
      <p:grpSp>
        <p:nvGrpSpPr>
          <p:cNvPr id="10" name="Graphic 27">
            <a:extLst>
              <a:ext uri="{FF2B5EF4-FFF2-40B4-BE49-F238E27FC236}">
                <a16:creationId xmlns:a16="http://schemas.microsoft.com/office/drawing/2014/main" id="{59F8BCBB-C7E0-4C9C-AAF0-4B2E55B76425}"/>
              </a:ext>
            </a:extLst>
          </p:cNvPr>
          <p:cNvGrpSpPr/>
          <p:nvPr userDrawn="1"/>
        </p:nvGrpSpPr>
        <p:grpSpPr>
          <a:xfrm>
            <a:off x="10157562" y="6115478"/>
            <a:ext cx="1136226" cy="391184"/>
            <a:chOff x="0" y="0"/>
            <a:chExt cx="1410822" cy="487461"/>
          </a:xfrm>
        </p:grpSpPr>
        <p:sp>
          <p:nvSpPr>
            <p:cNvPr id="11" name="Graphic 27">
              <a:extLst>
                <a:ext uri="{FF2B5EF4-FFF2-40B4-BE49-F238E27FC236}">
                  <a16:creationId xmlns:a16="http://schemas.microsoft.com/office/drawing/2014/main" id="{CD03D433-230F-4120-B7A4-B97EDCA0E5F4}"/>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solidFill>
              <a:srgbClr val="796790"/>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2" name="Graphic 27">
              <a:extLst>
                <a:ext uri="{FF2B5EF4-FFF2-40B4-BE49-F238E27FC236}">
                  <a16:creationId xmlns:a16="http://schemas.microsoft.com/office/drawing/2014/main" id="{DB50382E-EF8F-4CA3-8323-A76A321246D5}"/>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3" name="Graphic 27">
              <a:extLst>
                <a:ext uri="{FF2B5EF4-FFF2-40B4-BE49-F238E27FC236}">
                  <a16:creationId xmlns:a16="http://schemas.microsoft.com/office/drawing/2014/main" id="{BED4C695-6059-4485-8954-691B44C35369}"/>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4" name="Graphic 27">
              <a:extLst>
                <a:ext uri="{FF2B5EF4-FFF2-40B4-BE49-F238E27FC236}">
                  <a16:creationId xmlns:a16="http://schemas.microsoft.com/office/drawing/2014/main" id="{7B1337F9-1F78-4D00-9A43-54A2F5FD7DB2}"/>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5" name="Graphic 27">
              <a:extLst>
                <a:ext uri="{FF2B5EF4-FFF2-40B4-BE49-F238E27FC236}">
                  <a16:creationId xmlns:a16="http://schemas.microsoft.com/office/drawing/2014/main" id="{5F9E9FA7-5623-4665-B5EC-389C2AA644A4}"/>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6" name="Graphic 27">
              <a:extLst>
                <a:ext uri="{FF2B5EF4-FFF2-40B4-BE49-F238E27FC236}">
                  <a16:creationId xmlns:a16="http://schemas.microsoft.com/office/drawing/2014/main" id="{2236FF36-41F8-4DD7-9DBF-83191BA8B1BD}"/>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7" name="Graphic 27">
              <a:extLst>
                <a:ext uri="{FF2B5EF4-FFF2-40B4-BE49-F238E27FC236}">
                  <a16:creationId xmlns:a16="http://schemas.microsoft.com/office/drawing/2014/main" id="{BC161E72-E90C-4BA3-8449-5F6544B3E8EB}"/>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8" name="Graphic 27">
              <a:extLst>
                <a:ext uri="{FF2B5EF4-FFF2-40B4-BE49-F238E27FC236}">
                  <a16:creationId xmlns:a16="http://schemas.microsoft.com/office/drawing/2014/main" id="{C0706B46-0DBB-4668-84F8-DB01C6C632A2}"/>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9" name="Graphic 27">
              <a:extLst>
                <a:ext uri="{FF2B5EF4-FFF2-40B4-BE49-F238E27FC236}">
                  <a16:creationId xmlns:a16="http://schemas.microsoft.com/office/drawing/2014/main" id="{D9EC0EB9-41CC-4D33-825F-920267F2A430}"/>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0" name="Graphic 27">
              <a:extLst>
                <a:ext uri="{FF2B5EF4-FFF2-40B4-BE49-F238E27FC236}">
                  <a16:creationId xmlns:a16="http://schemas.microsoft.com/office/drawing/2014/main" id="{23660063-0066-472F-9A20-3EB077F54350}"/>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1" name="Graphic 27">
              <a:extLst>
                <a:ext uri="{FF2B5EF4-FFF2-40B4-BE49-F238E27FC236}">
                  <a16:creationId xmlns:a16="http://schemas.microsoft.com/office/drawing/2014/main" id="{F29CE66E-9E5B-4963-8FC3-3DCCEA5C6A51}"/>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2" name="Graphic 27">
              <a:extLst>
                <a:ext uri="{FF2B5EF4-FFF2-40B4-BE49-F238E27FC236}">
                  <a16:creationId xmlns:a16="http://schemas.microsoft.com/office/drawing/2014/main" id="{457B439E-D8B0-4932-8752-51AFF188C791}"/>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3" name="Graphic 27">
              <a:extLst>
                <a:ext uri="{FF2B5EF4-FFF2-40B4-BE49-F238E27FC236}">
                  <a16:creationId xmlns:a16="http://schemas.microsoft.com/office/drawing/2014/main" id="{36AABCE7-99CB-431E-8284-1CC730A62B80}"/>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4" name="Graphic 27">
              <a:extLst>
                <a:ext uri="{FF2B5EF4-FFF2-40B4-BE49-F238E27FC236}">
                  <a16:creationId xmlns:a16="http://schemas.microsoft.com/office/drawing/2014/main" id="{7B1D50AE-05E2-420A-8DD0-C19B77E31AC4}"/>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5" name="Graphic 27">
              <a:extLst>
                <a:ext uri="{FF2B5EF4-FFF2-40B4-BE49-F238E27FC236}">
                  <a16:creationId xmlns:a16="http://schemas.microsoft.com/office/drawing/2014/main" id="{C7590F54-EF8B-4896-9A99-E33C71984F9A}"/>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6" name="Graphic 27">
              <a:extLst>
                <a:ext uri="{FF2B5EF4-FFF2-40B4-BE49-F238E27FC236}">
                  <a16:creationId xmlns:a16="http://schemas.microsoft.com/office/drawing/2014/main" id="{7C93B4F0-2A16-4282-85BC-ED0E21AF991B}"/>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adFill>
              <a:gsLst>
                <a:gs pos="0">
                  <a:srgbClr val="EF8266"/>
                </a:gs>
                <a:gs pos="100000">
                  <a:srgbClr val="E2516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7" name="Graphic 27">
              <a:extLst>
                <a:ext uri="{FF2B5EF4-FFF2-40B4-BE49-F238E27FC236}">
                  <a16:creationId xmlns:a16="http://schemas.microsoft.com/office/drawing/2014/main" id="{235046AD-6B8B-464F-98FA-B542443C188E}"/>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adFill>
              <a:gsLst>
                <a:gs pos="0">
                  <a:srgbClr val="995099"/>
                </a:gs>
                <a:gs pos="100000">
                  <a:srgbClr val="614C9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8" name="Graphic 27">
              <a:extLst>
                <a:ext uri="{FF2B5EF4-FFF2-40B4-BE49-F238E27FC236}">
                  <a16:creationId xmlns:a16="http://schemas.microsoft.com/office/drawing/2014/main" id="{3880EDD6-71AD-4CA6-8A95-788DA5ABAA66}"/>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9" name="Graphic 27">
              <a:extLst>
                <a:ext uri="{FF2B5EF4-FFF2-40B4-BE49-F238E27FC236}">
                  <a16:creationId xmlns:a16="http://schemas.microsoft.com/office/drawing/2014/main" id="{A60CE47A-AAE5-46CA-89AB-2E3BF11AE468}"/>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sp>
        <p:nvSpPr>
          <p:cNvPr id="30" name="TextBox 29">
            <a:extLst>
              <a:ext uri="{FF2B5EF4-FFF2-40B4-BE49-F238E27FC236}">
                <a16:creationId xmlns:a16="http://schemas.microsoft.com/office/drawing/2014/main" id="{B450271D-2875-4D2D-A034-CE3B5D81D168}"/>
              </a:ext>
            </a:extLst>
          </p:cNvPr>
          <p:cNvSpPr txBox="1"/>
          <p:nvPr userDrawn="1"/>
        </p:nvSpPr>
        <p:spPr>
          <a:xfrm>
            <a:off x="5855384" y="6366956"/>
            <a:ext cx="491932" cy="276999"/>
          </a:xfrm>
          <a:prstGeom prst="rect">
            <a:avLst/>
          </a:prstGeom>
          <a:noFill/>
        </p:spPr>
        <p:txBody>
          <a:bodyPr wrap="square" rtlCol="0" anchor="ctr">
            <a:spAutoFit/>
          </a:bodyPr>
          <a:lstStyle/>
          <a:p>
            <a:pPr algn="ctr"/>
            <a:fld id="{C1878FCF-2796-432A-AE6E-A4A9FE542053}" type="slidenum">
              <a:rPr lang="en-AU" sz="1200" smtClean="0">
                <a:solidFill>
                  <a:schemeClr val="bg1">
                    <a:lumMod val="50000"/>
                  </a:schemeClr>
                </a:solidFill>
              </a:rPr>
              <a:pPr algn="ctr"/>
              <a:t>‹#›</a:t>
            </a:fld>
            <a:endParaRPr lang="en-AU" sz="1200" dirty="0">
              <a:solidFill>
                <a:schemeClr val="bg1">
                  <a:lumMod val="50000"/>
                </a:schemeClr>
              </a:solidFill>
            </a:endParaRPr>
          </a:p>
        </p:txBody>
      </p:sp>
      <p:pic>
        <p:nvPicPr>
          <p:cNvPr id="33" name="Graphic 32">
            <a:extLst>
              <a:ext uri="{FF2B5EF4-FFF2-40B4-BE49-F238E27FC236}">
                <a16:creationId xmlns:a16="http://schemas.microsoft.com/office/drawing/2014/main" id="{3225569F-D799-049C-8FE6-216F663EFF9A}"/>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18318" y="6074178"/>
            <a:ext cx="1349919" cy="461982"/>
          </a:xfrm>
          <a:prstGeom prst="rect">
            <a:avLst/>
          </a:prstGeom>
        </p:spPr>
      </p:pic>
    </p:spTree>
    <p:extLst>
      <p:ext uri="{BB962C8B-B14F-4D97-AF65-F5344CB8AC3E}">
        <p14:creationId xmlns:p14="http://schemas.microsoft.com/office/powerpoint/2010/main" val="21812723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5" name="TextBox 24">
            <a:extLst>
              <a:ext uri="{FF2B5EF4-FFF2-40B4-BE49-F238E27FC236}">
                <a16:creationId xmlns:a16="http://schemas.microsoft.com/office/drawing/2014/main" id="{34937EF9-B1BF-4824-9283-BEF9F6AD47F5}"/>
              </a:ext>
            </a:extLst>
          </p:cNvPr>
          <p:cNvSpPr txBox="1"/>
          <p:nvPr userDrawn="1"/>
        </p:nvSpPr>
        <p:spPr>
          <a:xfrm>
            <a:off x="5855384" y="6366956"/>
            <a:ext cx="491932" cy="276999"/>
          </a:xfrm>
          <a:prstGeom prst="rect">
            <a:avLst/>
          </a:prstGeom>
          <a:noFill/>
        </p:spPr>
        <p:txBody>
          <a:bodyPr wrap="square" rtlCol="0" anchor="ctr">
            <a:spAutoFit/>
          </a:bodyPr>
          <a:lstStyle/>
          <a:p>
            <a:pPr algn="ctr"/>
            <a:fld id="{C1878FCF-2796-432A-AE6E-A4A9FE542053}" type="slidenum">
              <a:rPr lang="en-AU" sz="1200" smtClean="0">
                <a:solidFill>
                  <a:schemeClr val="bg1">
                    <a:lumMod val="50000"/>
                  </a:schemeClr>
                </a:solidFill>
              </a:rPr>
              <a:pPr algn="ctr"/>
              <a:t>‹#›</a:t>
            </a:fld>
            <a:endParaRPr lang="en-AU" sz="1200" dirty="0">
              <a:solidFill>
                <a:schemeClr val="bg1">
                  <a:lumMod val="50000"/>
                </a:schemeClr>
              </a:solidFill>
            </a:endParaRPr>
          </a:p>
        </p:txBody>
      </p:sp>
      <p:grpSp>
        <p:nvGrpSpPr>
          <p:cNvPr id="6" name="Graphic 27">
            <a:extLst>
              <a:ext uri="{FF2B5EF4-FFF2-40B4-BE49-F238E27FC236}">
                <a16:creationId xmlns:a16="http://schemas.microsoft.com/office/drawing/2014/main" id="{677383D9-C05A-F53C-95A0-8415CBE78025}"/>
              </a:ext>
            </a:extLst>
          </p:cNvPr>
          <p:cNvGrpSpPr/>
          <p:nvPr userDrawn="1"/>
        </p:nvGrpSpPr>
        <p:grpSpPr>
          <a:xfrm>
            <a:off x="10157562" y="6115478"/>
            <a:ext cx="1136226" cy="391184"/>
            <a:chOff x="0" y="0"/>
            <a:chExt cx="1410822" cy="487461"/>
          </a:xfrm>
        </p:grpSpPr>
        <p:sp>
          <p:nvSpPr>
            <p:cNvPr id="7" name="Graphic 27">
              <a:extLst>
                <a:ext uri="{FF2B5EF4-FFF2-40B4-BE49-F238E27FC236}">
                  <a16:creationId xmlns:a16="http://schemas.microsoft.com/office/drawing/2014/main" id="{8FE99794-BD28-EC34-388E-9951F06B130F}"/>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solidFill>
              <a:srgbClr val="796790"/>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8" name="Graphic 27">
              <a:extLst>
                <a:ext uri="{FF2B5EF4-FFF2-40B4-BE49-F238E27FC236}">
                  <a16:creationId xmlns:a16="http://schemas.microsoft.com/office/drawing/2014/main" id="{E2850655-E5F8-42D6-D7FE-11D020E87CFD}"/>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 name="Graphic 27">
              <a:extLst>
                <a:ext uri="{FF2B5EF4-FFF2-40B4-BE49-F238E27FC236}">
                  <a16:creationId xmlns:a16="http://schemas.microsoft.com/office/drawing/2014/main" id="{86EF10AD-F6CB-BD78-FC52-C42833B28EB8}"/>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0" name="Graphic 27">
              <a:extLst>
                <a:ext uri="{FF2B5EF4-FFF2-40B4-BE49-F238E27FC236}">
                  <a16:creationId xmlns:a16="http://schemas.microsoft.com/office/drawing/2014/main" id="{E7850B25-E491-35E1-7899-00361A6F0274}"/>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1" name="Graphic 27">
              <a:extLst>
                <a:ext uri="{FF2B5EF4-FFF2-40B4-BE49-F238E27FC236}">
                  <a16:creationId xmlns:a16="http://schemas.microsoft.com/office/drawing/2014/main" id="{A0AAD33A-5035-93A6-C278-EF0030FBA600}"/>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2" name="Graphic 27">
              <a:extLst>
                <a:ext uri="{FF2B5EF4-FFF2-40B4-BE49-F238E27FC236}">
                  <a16:creationId xmlns:a16="http://schemas.microsoft.com/office/drawing/2014/main" id="{2B5C05EE-3A19-5C7D-9DB2-78D36EF789C7}"/>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3" name="Graphic 27">
              <a:extLst>
                <a:ext uri="{FF2B5EF4-FFF2-40B4-BE49-F238E27FC236}">
                  <a16:creationId xmlns:a16="http://schemas.microsoft.com/office/drawing/2014/main" id="{4CFBBD42-BED8-D426-C11D-6E519D523BFC}"/>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4" name="Graphic 27">
              <a:extLst>
                <a:ext uri="{FF2B5EF4-FFF2-40B4-BE49-F238E27FC236}">
                  <a16:creationId xmlns:a16="http://schemas.microsoft.com/office/drawing/2014/main" id="{07A6C577-E583-C3FD-5F61-459AF6908E47}"/>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5" name="Graphic 27">
              <a:extLst>
                <a:ext uri="{FF2B5EF4-FFF2-40B4-BE49-F238E27FC236}">
                  <a16:creationId xmlns:a16="http://schemas.microsoft.com/office/drawing/2014/main" id="{7E89DB4C-C852-D8FC-D457-89C99720B056}"/>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6" name="Graphic 27">
              <a:extLst>
                <a:ext uri="{FF2B5EF4-FFF2-40B4-BE49-F238E27FC236}">
                  <a16:creationId xmlns:a16="http://schemas.microsoft.com/office/drawing/2014/main" id="{AEFCF6BA-D1F8-9176-F0FB-942BFF12A3A6}"/>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7" name="Graphic 27">
              <a:extLst>
                <a:ext uri="{FF2B5EF4-FFF2-40B4-BE49-F238E27FC236}">
                  <a16:creationId xmlns:a16="http://schemas.microsoft.com/office/drawing/2014/main" id="{787A3DA6-C14C-98F2-828D-191BC0557F9B}"/>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8" name="Graphic 27">
              <a:extLst>
                <a:ext uri="{FF2B5EF4-FFF2-40B4-BE49-F238E27FC236}">
                  <a16:creationId xmlns:a16="http://schemas.microsoft.com/office/drawing/2014/main" id="{80FE9884-9D3B-AD67-5158-015362039A53}"/>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9" name="Graphic 27">
              <a:extLst>
                <a:ext uri="{FF2B5EF4-FFF2-40B4-BE49-F238E27FC236}">
                  <a16:creationId xmlns:a16="http://schemas.microsoft.com/office/drawing/2014/main" id="{A7821208-6895-17AE-BD09-34386DE2E541}"/>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0" name="Graphic 27">
              <a:extLst>
                <a:ext uri="{FF2B5EF4-FFF2-40B4-BE49-F238E27FC236}">
                  <a16:creationId xmlns:a16="http://schemas.microsoft.com/office/drawing/2014/main" id="{AE4EAB13-A0E6-B2B0-EE0F-B41B4F494EAE}"/>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1" name="Graphic 27">
              <a:extLst>
                <a:ext uri="{FF2B5EF4-FFF2-40B4-BE49-F238E27FC236}">
                  <a16:creationId xmlns:a16="http://schemas.microsoft.com/office/drawing/2014/main" id="{FA56E7EA-67F7-F52B-8CAF-794754B2442A}"/>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2" name="Graphic 27">
              <a:extLst>
                <a:ext uri="{FF2B5EF4-FFF2-40B4-BE49-F238E27FC236}">
                  <a16:creationId xmlns:a16="http://schemas.microsoft.com/office/drawing/2014/main" id="{69537DEB-1822-CF97-AD06-8C3E85738F6F}"/>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adFill>
              <a:gsLst>
                <a:gs pos="0">
                  <a:srgbClr val="EF8266"/>
                </a:gs>
                <a:gs pos="100000">
                  <a:srgbClr val="E2516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3" name="Graphic 27">
              <a:extLst>
                <a:ext uri="{FF2B5EF4-FFF2-40B4-BE49-F238E27FC236}">
                  <a16:creationId xmlns:a16="http://schemas.microsoft.com/office/drawing/2014/main" id="{A502BC96-DC6C-D4BB-48CC-5013F5A0CF1D}"/>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adFill>
              <a:gsLst>
                <a:gs pos="0">
                  <a:srgbClr val="995099"/>
                </a:gs>
                <a:gs pos="100000">
                  <a:srgbClr val="614C9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4" name="Graphic 27">
              <a:extLst>
                <a:ext uri="{FF2B5EF4-FFF2-40B4-BE49-F238E27FC236}">
                  <a16:creationId xmlns:a16="http://schemas.microsoft.com/office/drawing/2014/main" id="{0A1DF878-CFF1-ADF6-76DF-2D1D6C230318}"/>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8" name="Graphic 27">
              <a:extLst>
                <a:ext uri="{FF2B5EF4-FFF2-40B4-BE49-F238E27FC236}">
                  <a16:creationId xmlns:a16="http://schemas.microsoft.com/office/drawing/2014/main" id="{84981BAC-9DD7-159E-019D-932A0A0CFE00}"/>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pic>
        <p:nvPicPr>
          <p:cNvPr id="44" name="Graphic 43">
            <a:extLst>
              <a:ext uri="{FF2B5EF4-FFF2-40B4-BE49-F238E27FC236}">
                <a16:creationId xmlns:a16="http://schemas.microsoft.com/office/drawing/2014/main" id="{C5EE2A28-F33E-5284-7DA0-CF8975A5BF92}"/>
              </a:ext>
            </a:extLst>
          </p:cNvPr>
          <p:cNvPicPr>
            <a:picLocks noChangeAspect="1"/>
          </p:cNvPicPr>
          <p:nvPr userDrawn="1"/>
        </p:nvPicPr>
        <p:blipFill>
          <a:blip>
            <a:extLst>
              <a:ext uri="{96DAC541-7B7A-43D3-8B79-37D633B846F1}">
                <asvg:svgBlip xmlns:asvg="http://schemas.microsoft.com/office/drawing/2016/SVG/main" r:embed="rId2"/>
              </a:ext>
            </a:extLst>
          </a:blip>
          <a:srcRect/>
          <a:stretch/>
        </p:blipFill>
        <p:spPr>
          <a:xfrm>
            <a:off x="1018318" y="6074178"/>
            <a:ext cx="1349919" cy="461982"/>
          </a:xfrm>
          <a:prstGeom prst="rect">
            <a:avLst/>
          </a:prstGeom>
        </p:spPr>
      </p:pic>
    </p:spTree>
    <p:extLst>
      <p:ext uri="{BB962C8B-B14F-4D97-AF65-F5344CB8AC3E}">
        <p14:creationId xmlns:p14="http://schemas.microsoft.com/office/powerpoint/2010/main" val="6965781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
    <p:spTree>
      <p:nvGrpSpPr>
        <p:cNvPr id="1" name=""/>
        <p:cNvGrpSpPr/>
        <p:nvPr/>
      </p:nvGrpSpPr>
      <p:grpSpPr>
        <a:xfrm>
          <a:off x="0" y="0"/>
          <a:ext cx="0" cy="0"/>
          <a:chOff x="0" y="0"/>
          <a:chExt cx="0" cy="0"/>
        </a:xfrm>
      </p:grpSpPr>
      <p:pic>
        <p:nvPicPr>
          <p:cNvPr id="2" name="Graphic 1">
            <a:extLst>
              <a:ext uri="{FF2B5EF4-FFF2-40B4-BE49-F238E27FC236}">
                <a16:creationId xmlns:a16="http://schemas.microsoft.com/office/drawing/2014/main" id="{AB5B7D57-5B81-EA4E-7F5C-05980DD02E4A}"/>
              </a:ext>
            </a:extLst>
          </p:cNvPr>
          <p:cNvPicPr>
            <a:picLocks noChangeAspect="1"/>
          </p:cNvPicPr>
          <p:nvPr userDrawn="1"/>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2"/>
              </a:ext>
            </a:extLst>
          </a:blip>
          <a:srcRect l="28444" t="42022" r="16817"/>
          <a:stretch/>
        </p:blipFill>
        <p:spPr>
          <a:xfrm rot="5400000">
            <a:off x="4375613" y="-958387"/>
            <a:ext cx="6857999" cy="8774773"/>
          </a:xfrm>
          <a:prstGeom prst="rect">
            <a:avLst/>
          </a:prstGeom>
        </p:spPr>
      </p:pic>
      <p:grpSp>
        <p:nvGrpSpPr>
          <p:cNvPr id="3" name="Graphic 27">
            <a:extLst>
              <a:ext uri="{FF2B5EF4-FFF2-40B4-BE49-F238E27FC236}">
                <a16:creationId xmlns:a16="http://schemas.microsoft.com/office/drawing/2014/main" id="{028B4735-4F19-6902-B5E2-B54D833AB2B7}"/>
              </a:ext>
            </a:extLst>
          </p:cNvPr>
          <p:cNvGrpSpPr/>
          <p:nvPr userDrawn="1"/>
        </p:nvGrpSpPr>
        <p:grpSpPr>
          <a:xfrm>
            <a:off x="9993146" y="5639081"/>
            <a:ext cx="1807792" cy="622393"/>
            <a:chOff x="0" y="0"/>
            <a:chExt cx="1410822" cy="487461"/>
          </a:xfrm>
        </p:grpSpPr>
        <p:sp>
          <p:nvSpPr>
            <p:cNvPr id="4" name="Graphic 27">
              <a:extLst>
                <a:ext uri="{FF2B5EF4-FFF2-40B4-BE49-F238E27FC236}">
                  <a16:creationId xmlns:a16="http://schemas.microsoft.com/office/drawing/2014/main" id="{4C3E3610-C9D7-0C37-E9D2-32E590EDCD02}"/>
                </a:ext>
              </a:extLst>
            </p:cNvPr>
            <p:cNvSpPr/>
            <p:nvPr userDrawn="1"/>
          </p:nvSpPr>
          <p:spPr>
            <a:xfrm>
              <a:off x="405823" y="345791"/>
              <a:ext cx="857153" cy="56340"/>
            </a:xfrm>
            <a:custGeom>
              <a:avLst/>
              <a:gdLst>
                <a:gd name="connsiteX0" fmla="*/ 342095 w 857153"/>
                <a:gd name="connsiteY0" fmla="*/ 2677 h 56340"/>
                <a:gd name="connsiteX1" fmla="*/ 335849 w 857153"/>
                <a:gd name="connsiteY1" fmla="*/ 8030 h 56340"/>
                <a:gd name="connsiteX2" fmla="*/ 339191 w 857153"/>
                <a:gd name="connsiteY2" fmla="*/ 13168 h 56340"/>
                <a:gd name="connsiteX3" fmla="*/ 340311 w 857153"/>
                <a:gd name="connsiteY3" fmla="*/ 13256 h 56340"/>
                <a:gd name="connsiteX4" fmla="*/ 346428 w 857153"/>
                <a:gd name="connsiteY4" fmla="*/ 8030 h 56340"/>
                <a:gd name="connsiteX5" fmla="*/ 343238 w 857153"/>
                <a:gd name="connsiteY5" fmla="*/ 2796 h 56340"/>
                <a:gd name="connsiteX6" fmla="*/ 342095 w 857153"/>
                <a:gd name="connsiteY6" fmla="*/ 2677 h 56340"/>
                <a:gd name="connsiteX7" fmla="*/ 115859 w 857153"/>
                <a:gd name="connsiteY7" fmla="*/ 18099 h 56340"/>
                <a:gd name="connsiteX8" fmla="*/ 114456 w 857153"/>
                <a:gd name="connsiteY8" fmla="*/ 18099 h 56340"/>
                <a:gd name="connsiteX9" fmla="*/ 101894 w 857153"/>
                <a:gd name="connsiteY9" fmla="*/ 26552 h 56340"/>
                <a:gd name="connsiteX10" fmla="*/ 101711 w 857153"/>
                <a:gd name="connsiteY10" fmla="*/ 28041 h 56340"/>
                <a:gd name="connsiteX11" fmla="*/ 98779 w 857153"/>
                <a:gd name="connsiteY11" fmla="*/ 44228 h 56340"/>
                <a:gd name="connsiteX12" fmla="*/ 108976 w 857153"/>
                <a:gd name="connsiteY12" fmla="*/ 56209 h 56340"/>
                <a:gd name="connsiteX13" fmla="*/ 118663 w 857153"/>
                <a:gd name="connsiteY13" fmla="*/ 54424 h 56340"/>
                <a:gd name="connsiteX14" fmla="*/ 120065 w 857153"/>
                <a:gd name="connsiteY14" fmla="*/ 46649 h 56340"/>
                <a:gd name="connsiteX15" fmla="*/ 120065 w 857153"/>
                <a:gd name="connsiteY15" fmla="*/ 46649 h 56340"/>
                <a:gd name="connsiteX16" fmla="*/ 112035 w 857153"/>
                <a:gd name="connsiteY16" fmla="*/ 49071 h 56340"/>
                <a:gd name="connsiteX17" fmla="*/ 106937 w 857153"/>
                <a:gd name="connsiteY17" fmla="*/ 43845 h 56340"/>
                <a:gd name="connsiteX18" fmla="*/ 107574 w 857153"/>
                <a:gd name="connsiteY18" fmla="*/ 40022 h 56340"/>
                <a:gd name="connsiteX19" fmla="*/ 122359 w 857153"/>
                <a:gd name="connsiteY19" fmla="*/ 40022 h 56340"/>
                <a:gd name="connsiteX20" fmla="*/ 124526 w 857153"/>
                <a:gd name="connsiteY20" fmla="*/ 28041 h 56340"/>
                <a:gd name="connsiteX21" fmla="*/ 115859 w 857153"/>
                <a:gd name="connsiteY21" fmla="*/ 18099 h 56340"/>
                <a:gd name="connsiteX22" fmla="*/ 117261 w 857153"/>
                <a:gd name="connsiteY22" fmla="*/ 28933 h 56340"/>
                <a:gd name="connsiteX23" fmla="*/ 116368 w 857153"/>
                <a:gd name="connsiteY23" fmla="*/ 33776 h 56340"/>
                <a:gd name="connsiteX24" fmla="*/ 108721 w 857153"/>
                <a:gd name="connsiteY24" fmla="*/ 33776 h 56340"/>
                <a:gd name="connsiteX25" fmla="*/ 109486 w 857153"/>
                <a:gd name="connsiteY25" fmla="*/ 28933 h 56340"/>
                <a:gd name="connsiteX26" fmla="*/ 114202 w 857153"/>
                <a:gd name="connsiteY26" fmla="*/ 24727 h 56340"/>
                <a:gd name="connsiteX27" fmla="*/ 116751 w 857153"/>
                <a:gd name="connsiteY27" fmla="*/ 28933 h 56340"/>
                <a:gd name="connsiteX28" fmla="*/ 291494 w 857153"/>
                <a:gd name="connsiteY28" fmla="*/ 18099 h 56340"/>
                <a:gd name="connsiteX29" fmla="*/ 290220 w 857153"/>
                <a:gd name="connsiteY29" fmla="*/ 18099 h 56340"/>
                <a:gd name="connsiteX30" fmla="*/ 277474 w 857153"/>
                <a:gd name="connsiteY30" fmla="*/ 28041 h 56340"/>
                <a:gd name="connsiteX31" fmla="*/ 274798 w 857153"/>
                <a:gd name="connsiteY31" fmla="*/ 44228 h 56340"/>
                <a:gd name="connsiteX32" fmla="*/ 285122 w 857153"/>
                <a:gd name="connsiteY32" fmla="*/ 56209 h 56340"/>
                <a:gd name="connsiteX33" fmla="*/ 295191 w 857153"/>
                <a:gd name="connsiteY33" fmla="*/ 54424 h 56340"/>
                <a:gd name="connsiteX34" fmla="*/ 296593 w 857153"/>
                <a:gd name="connsiteY34" fmla="*/ 46649 h 56340"/>
                <a:gd name="connsiteX35" fmla="*/ 296593 w 857153"/>
                <a:gd name="connsiteY35" fmla="*/ 46649 h 56340"/>
                <a:gd name="connsiteX36" fmla="*/ 288563 w 857153"/>
                <a:gd name="connsiteY36" fmla="*/ 49071 h 56340"/>
                <a:gd name="connsiteX37" fmla="*/ 283465 w 857153"/>
                <a:gd name="connsiteY37" fmla="*/ 43845 h 56340"/>
                <a:gd name="connsiteX38" fmla="*/ 284102 w 857153"/>
                <a:gd name="connsiteY38" fmla="*/ 40022 h 56340"/>
                <a:gd name="connsiteX39" fmla="*/ 298887 w 857153"/>
                <a:gd name="connsiteY39" fmla="*/ 40022 h 56340"/>
                <a:gd name="connsiteX40" fmla="*/ 301054 w 857153"/>
                <a:gd name="connsiteY40" fmla="*/ 28041 h 56340"/>
                <a:gd name="connsiteX41" fmla="*/ 291494 w 857153"/>
                <a:gd name="connsiteY41" fmla="*/ 18099 h 56340"/>
                <a:gd name="connsiteX42" fmla="*/ 292896 w 857153"/>
                <a:gd name="connsiteY42" fmla="*/ 28933 h 56340"/>
                <a:gd name="connsiteX43" fmla="*/ 292004 w 857153"/>
                <a:gd name="connsiteY43" fmla="*/ 33776 h 56340"/>
                <a:gd name="connsiteX44" fmla="*/ 284357 w 857153"/>
                <a:gd name="connsiteY44" fmla="*/ 33776 h 56340"/>
                <a:gd name="connsiteX45" fmla="*/ 285249 w 857153"/>
                <a:gd name="connsiteY45" fmla="*/ 28933 h 56340"/>
                <a:gd name="connsiteX46" fmla="*/ 289838 w 857153"/>
                <a:gd name="connsiteY46" fmla="*/ 24727 h 56340"/>
                <a:gd name="connsiteX47" fmla="*/ 292896 w 857153"/>
                <a:gd name="connsiteY47" fmla="*/ 28933 h 56340"/>
                <a:gd name="connsiteX48" fmla="*/ 328839 w 857153"/>
                <a:gd name="connsiteY48" fmla="*/ 55699 h 56340"/>
                <a:gd name="connsiteX49" fmla="*/ 336487 w 857153"/>
                <a:gd name="connsiteY49" fmla="*/ 55699 h 56340"/>
                <a:gd name="connsiteX50" fmla="*/ 342987 w 857153"/>
                <a:gd name="connsiteY50" fmla="*/ 18609 h 56340"/>
                <a:gd name="connsiteX51" fmla="*/ 335340 w 857153"/>
                <a:gd name="connsiteY51" fmla="*/ 18609 h 56340"/>
                <a:gd name="connsiteX52" fmla="*/ 132046 w 857153"/>
                <a:gd name="connsiteY52" fmla="*/ 55699 h 56340"/>
                <a:gd name="connsiteX53" fmla="*/ 139566 w 857153"/>
                <a:gd name="connsiteY53" fmla="*/ 55699 h 56340"/>
                <a:gd name="connsiteX54" fmla="*/ 149380 w 857153"/>
                <a:gd name="connsiteY54" fmla="*/ 0 h 56340"/>
                <a:gd name="connsiteX55" fmla="*/ 142242 w 857153"/>
                <a:gd name="connsiteY55" fmla="*/ 0 h 56340"/>
                <a:gd name="connsiteX56" fmla="*/ 248159 w 857153"/>
                <a:gd name="connsiteY56" fmla="*/ 28933 h 56340"/>
                <a:gd name="connsiteX57" fmla="*/ 245228 w 857153"/>
                <a:gd name="connsiteY57" fmla="*/ 45375 h 56340"/>
                <a:gd name="connsiteX58" fmla="*/ 254149 w 857153"/>
                <a:gd name="connsiteY58" fmla="*/ 56209 h 56340"/>
                <a:gd name="connsiteX59" fmla="*/ 262689 w 857153"/>
                <a:gd name="connsiteY59" fmla="*/ 54424 h 56340"/>
                <a:gd name="connsiteX60" fmla="*/ 264091 w 857153"/>
                <a:gd name="connsiteY60" fmla="*/ 46012 h 56340"/>
                <a:gd name="connsiteX61" fmla="*/ 264091 w 857153"/>
                <a:gd name="connsiteY61" fmla="*/ 46012 h 56340"/>
                <a:gd name="connsiteX62" fmla="*/ 256954 w 857153"/>
                <a:gd name="connsiteY62" fmla="*/ 49326 h 56340"/>
                <a:gd name="connsiteX63" fmla="*/ 252875 w 857153"/>
                <a:gd name="connsiteY63" fmla="*/ 44992 h 56340"/>
                <a:gd name="connsiteX64" fmla="*/ 255424 w 857153"/>
                <a:gd name="connsiteY64" fmla="*/ 30207 h 56340"/>
                <a:gd name="connsiteX65" fmla="*/ 261160 w 857153"/>
                <a:gd name="connsiteY65" fmla="*/ 26001 h 56340"/>
                <a:gd name="connsiteX66" fmla="*/ 266768 w 857153"/>
                <a:gd name="connsiteY66" fmla="*/ 28805 h 56340"/>
                <a:gd name="connsiteX67" fmla="*/ 266768 w 857153"/>
                <a:gd name="connsiteY67" fmla="*/ 28805 h 56340"/>
                <a:gd name="connsiteX68" fmla="*/ 268297 w 857153"/>
                <a:gd name="connsiteY68" fmla="*/ 20266 h 56340"/>
                <a:gd name="connsiteX69" fmla="*/ 260267 w 857153"/>
                <a:gd name="connsiteY69" fmla="*/ 18609 h 56340"/>
                <a:gd name="connsiteX70" fmla="*/ 248185 w 857153"/>
                <a:gd name="connsiteY70" fmla="*/ 28605 h 56340"/>
                <a:gd name="connsiteX71" fmla="*/ 248159 w 857153"/>
                <a:gd name="connsiteY71" fmla="*/ 28933 h 56340"/>
                <a:gd name="connsiteX72" fmla="*/ 153076 w 857153"/>
                <a:gd name="connsiteY72" fmla="*/ 55699 h 56340"/>
                <a:gd name="connsiteX73" fmla="*/ 160596 w 857153"/>
                <a:gd name="connsiteY73" fmla="*/ 55699 h 56340"/>
                <a:gd name="connsiteX74" fmla="*/ 170410 w 857153"/>
                <a:gd name="connsiteY74" fmla="*/ 0 h 56340"/>
                <a:gd name="connsiteX75" fmla="*/ 162890 w 857153"/>
                <a:gd name="connsiteY75" fmla="*/ 0 h 56340"/>
                <a:gd name="connsiteX76" fmla="*/ 72523 w 857153"/>
                <a:gd name="connsiteY76" fmla="*/ 28933 h 56340"/>
                <a:gd name="connsiteX77" fmla="*/ 69592 w 857153"/>
                <a:gd name="connsiteY77" fmla="*/ 45375 h 56340"/>
                <a:gd name="connsiteX78" fmla="*/ 78386 w 857153"/>
                <a:gd name="connsiteY78" fmla="*/ 56209 h 56340"/>
                <a:gd name="connsiteX79" fmla="*/ 87053 w 857153"/>
                <a:gd name="connsiteY79" fmla="*/ 54424 h 56340"/>
                <a:gd name="connsiteX80" fmla="*/ 88455 w 857153"/>
                <a:gd name="connsiteY80" fmla="*/ 46012 h 56340"/>
                <a:gd name="connsiteX81" fmla="*/ 88455 w 857153"/>
                <a:gd name="connsiteY81" fmla="*/ 46012 h 56340"/>
                <a:gd name="connsiteX82" fmla="*/ 81827 w 857153"/>
                <a:gd name="connsiteY82" fmla="*/ 48816 h 56340"/>
                <a:gd name="connsiteX83" fmla="*/ 77749 w 857153"/>
                <a:gd name="connsiteY83" fmla="*/ 44483 h 56340"/>
                <a:gd name="connsiteX84" fmla="*/ 80298 w 857153"/>
                <a:gd name="connsiteY84" fmla="*/ 29698 h 56340"/>
                <a:gd name="connsiteX85" fmla="*/ 85906 w 857153"/>
                <a:gd name="connsiteY85" fmla="*/ 25491 h 56340"/>
                <a:gd name="connsiteX86" fmla="*/ 91514 w 857153"/>
                <a:gd name="connsiteY86" fmla="*/ 28295 h 56340"/>
                <a:gd name="connsiteX87" fmla="*/ 91514 w 857153"/>
                <a:gd name="connsiteY87" fmla="*/ 28295 h 56340"/>
                <a:gd name="connsiteX88" fmla="*/ 93044 w 857153"/>
                <a:gd name="connsiteY88" fmla="*/ 19756 h 56340"/>
                <a:gd name="connsiteX89" fmla="*/ 85014 w 857153"/>
                <a:gd name="connsiteY89" fmla="*/ 18099 h 56340"/>
                <a:gd name="connsiteX90" fmla="*/ 72611 w 857153"/>
                <a:gd name="connsiteY90" fmla="*/ 27695 h 56340"/>
                <a:gd name="connsiteX91" fmla="*/ 72523 w 857153"/>
                <a:gd name="connsiteY91" fmla="*/ 28933 h 56340"/>
                <a:gd name="connsiteX92" fmla="*/ 56464 w 857153"/>
                <a:gd name="connsiteY92" fmla="*/ 18609 h 56340"/>
                <a:gd name="connsiteX93" fmla="*/ 51748 w 857153"/>
                <a:gd name="connsiteY93" fmla="*/ 26256 h 56340"/>
                <a:gd name="connsiteX94" fmla="*/ 49836 w 857153"/>
                <a:gd name="connsiteY94" fmla="*/ 29443 h 56340"/>
                <a:gd name="connsiteX95" fmla="*/ 49836 w 857153"/>
                <a:gd name="connsiteY95" fmla="*/ 29443 h 56340"/>
                <a:gd name="connsiteX96" fmla="*/ 49071 w 857153"/>
                <a:gd name="connsiteY96" fmla="*/ 26256 h 56340"/>
                <a:gd name="connsiteX97" fmla="*/ 46777 w 857153"/>
                <a:gd name="connsiteY97" fmla="*/ 18609 h 56340"/>
                <a:gd name="connsiteX98" fmla="*/ 38237 w 857153"/>
                <a:gd name="connsiteY98" fmla="*/ 18609 h 56340"/>
                <a:gd name="connsiteX99" fmla="*/ 43845 w 857153"/>
                <a:gd name="connsiteY99" fmla="*/ 35815 h 56340"/>
                <a:gd name="connsiteX100" fmla="*/ 30080 w 857153"/>
                <a:gd name="connsiteY100" fmla="*/ 55699 h 56340"/>
                <a:gd name="connsiteX101" fmla="*/ 38110 w 857153"/>
                <a:gd name="connsiteY101" fmla="*/ 55699 h 56340"/>
                <a:gd name="connsiteX102" fmla="*/ 44865 w 857153"/>
                <a:gd name="connsiteY102" fmla="*/ 45120 h 56340"/>
                <a:gd name="connsiteX103" fmla="*/ 46777 w 857153"/>
                <a:gd name="connsiteY103" fmla="*/ 41933 h 56340"/>
                <a:gd name="connsiteX104" fmla="*/ 46777 w 857153"/>
                <a:gd name="connsiteY104" fmla="*/ 41933 h 56340"/>
                <a:gd name="connsiteX105" fmla="*/ 47542 w 857153"/>
                <a:gd name="connsiteY105" fmla="*/ 45120 h 56340"/>
                <a:gd name="connsiteX106" fmla="*/ 50855 w 857153"/>
                <a:gd name="connsiteY106" fmla="*/ 55699 h 56340"/>
                <a:gd name="connsiteX107" fmla="*/ 59650 w 857153"/>
                <a:gd name="connsiteY107" fmla="*/ 55699 h 56340"/>
                <a:gd name="connsiteX108" fmla="*/ 53022 w 857153"/>
                <a:gd name="connsiteY108" fmla="*/ 35306 h 56340"/>
                <a:gd name="connsiteX109" fmla="*/ 64366 w 857153"/>
                <a:gd name="connsiteY109" fmla="*/ 18609 h 56340"/>
                <a:gd name="connsiteX110" fmla="*/ 29952 w 857153"/>
                <a:gd name="connsiteY110" fmla="*/ 7647 h 56340"/>
                <a:gd name="connsiteX111" fmla="*/ 31354 w 857153"/>
                <a:gd name="connsiteY111" fmla="*/ 0 h 56340"/>
                <a:gd name="connsiteX112" fmla="*/ 9942 w 857153"/>
                <a:gd name="connsiteY112" fmla="*/ 0 h 56340"/>
                <a:gd name="connsiteX113" fmla="*/ 0 w 857153"/>
                <a:gd name="connsiteY113" fmla="*/ 55699 h 56340"/>
                <a:gd name="connsiteX114" fmla="*/ 21923 w 857153"/>
                <a:gd name="connsiteY114" fmla="*/ 55699 h 56340"/>
                <a:gd name="connsiteX115" fmla="*/ 23197 w 857153"/>
                <a:gd name="connsiteY115" fmla="*/ 48051 h 56340"/>
                <a:gd name="connsiteX116" fmla="*/ 9559 w 857153"/>
                <a:gd name="connsiteY116" fmla="*/ 48051 h 56340"/>
                <a:gd name="connsiteX117" fmla="*/ 12873 w 857153"/>
                <a:gd name="connsiteY117" fmla="*/ 29698 h 56340"/>
                <a:gd name="connsiteX118" fmla="*/ 25619 w 857153"/>
                <a:gd name="connsiteY118" fmla="*/ 29698 h 56340"/>
                <a:gd name="connsiteX119" fmla="*/ 26893 w 857153"/>
                <a:gd name="connsiteY119" fmla="*/ 22050 h 56340"/>
                <a:gd name="connsiteX120" fmla="*/ 14785 w 857153"/>
                <a:gd name="connsiteY120" fmla="*/ 22050 h 56340"/>
                <a:gd name="connsiteX121" fmla="*/ 17334 w 857153"/>
                <a:gd name="connsiteY121" fmla="*/ 7647 h 56340"/>
                <a:gd name="connsiteX122" fmla="*/ 230060 w 857153"/>
                <a:gd name="connsiteY122" fmla="*/ 18099 h 56340"/>
                <a:gd name="connsiteX123" fmla="*/ 221648 w 857153"/>
                <a:gd name="connsiteY123" fmla="*/ 22815 h 56340"/>
                <a:gd name="connsiteX124" fmla="*/ 221648 w 857153"/>
                <a:gd name="connsiteY124" fmla="*/ 22815 h 56340"/>
                <a:gd name="connsiteX125" fmla="*/ 222413 w 857153"/>
                <a:gd name="connsiteY125" fmla="*/ 18609 h 56340"/>
                <a:gd name="connsiteX126" fmla="*/ 214510 w 857153"/>
                <a:gd name="connsiteY126" fmla="*/ 18609 h 56340"/>
                <a:gd name="connsiteX127" fmla="*/ 207883 w 857153"/>
                <a:gd name="connsiteY127" fmla="*/ 55699 h 56340"/>
                <a:gd name="connsiteX128" fmla="*/ 215912 w 857153"/>
                <a:gd name="connsiteY128" fmla="*/ 55699 h 56340"/>
                <a:gd name="connsiteX129" fmla="*/ 220373 w 857153"/>
                <a:gd name="connsiteY129" fmla="*/ 30207 h 56340"/>
                <a:gd name="connsiteX130" fmla="*/ 225472 w 857153"/>
                <a:gd name="connsiteY130" fmla="*/ 25364 h 56340"/>
                <a:gd name="connsiteX131" fmla="*/ 228786 w 857153"/>
                <a:gd name="connsiteY131" fmla="*/ 30207 h 56340"/>
                <a:gd name="connsiteX132" fmla="*/ 224197 w 857153"/>
                <a:gd name="connsiteY132" fmla="*/ 55699 h 56340"/>
                <a:gd name="connsiteX133" fmla="*/ 231462 w 857153"/>
                <a:gd name="connsiteY133" fmla="*/ 55699 h 56340"/>
                <a:gd name="connsiteX134" fmla="*/ 236178 w 857153"/>
                <a:gd name="connsiteY134" fmla="*/ 28423 h 56340"/>
                <a:gd name="connsiteX135" fmla="*/ 230060 w 857153"/>
                <a:gd name="connsiteY135" fmla="*/ 18099 h 56340"/>
                <a:gd name="connsiteX136" fmla="*/ 191823 w 857153"/>
                <a:gd name="connsiteY136" fmla="*/ 18099 h 56340"/>
                <a:gd name="connsiteX137" fmla="*/ 190548 w 857153"/>
                <a:gd name="connsiteY137" fmla="*/ 18099 h 56340"/>
                <a:gd name="connsiteX138" fmla="*/ 177986 w 857153"/>
                <a:gd name="connsiteY138" fmla="*/ 26552 h 56340"/>
                <a:gd name="connsiteX139" fmla="*/ 177803 w 857153"/>
                <a:gd name="connsiteY139" fmla="*/ 28041 h 56340"/>
                <a:gd name="connsiteX140" fmla="*/ 174999 w 857153"/>
                <a:gd name="connsiteY140" fmla="*/ 44228 h 56340"/>
                <a:gd name="connsiteX141" fmla="*/ 185195 w 857153"/>
                <a:gd name="connsiteY141" fmla="*/ 56209 h 56340"/>
                <a:gd name="connsiteX142" fmla="*/ 194754 w 857153"/>
                <a:gd name="connsiteY142" fmla="*/ 54424 h 56340"/>
                <a:gd name="connsiteX143" fmla="*/ 196157 w 857153"/>
                <a:gd name="connsiteY143" fmla="*/ 46649 h 56340"/>
                <a:gd name="connsiteX144" fmla="*/ 196157 w 857153"/>
                <a:gd name="connsiteY144" fmla="*/ 46649 h 56340"/>
                <a:gd name="connsiteX145" fmla="*/ 188127 w 857153"/>
                <a:gd name="connsiteY145" fmla="*/ 49071 h 56340"/>
                <a:gd name="connsiteX146" fmla="*/ 183028 w 857153"/>
                <a:gd name="connsiteY146" fmla="*/ 43845 h 56340"/>
                <a:gd name="connsiteX147" fmla="*/ 183028 w 857153"/>
                <a:gd name="connsiteY147" fmla="*/ 40022 h 56340"/>
                <a:gd name="connsiteX148" fmla="*/ 197813 w 857153"/>
                <a:gd name="connsiteY148" fmla="*/ 40022 h 56340"/>
                <a:gd name="connsiteX149" fmla="*/ 199980 w 857153"/>
                <a:gd name="connsiteY149" fmla="*/ 28041 h 56340"/>
                <a:gd name="connsiteX150" fmla="*/ 191696 w 857153"/>
                <a:gd name="connsiteY150" fmla="*/ 18099 h 56340"/>
                <a:gd name="connsiteX151" fmla="*/ 193225 w 857153"/>
                <a:gd name="connsiteY151" fmla="*/ 28933 h 56340"/>
                <a:gd name="connsiteX152" fmla="*/ 192460 w 857153"/>
                <a:gd name="connsiteY152" fmla="*/ 33776 h 56340"/>
                <a:gd name="connsiteX153" fmla="*/ 184685 w 857153"/>
                <a:gd name="connsiteY153" fmla="*/ 33776 h 56340"/>
                <a:gd name="connsiteX154" fmla="*/ 185578 w 857153"/>
                <a:gd name="connsiteY154" fmla="*/ 28933 h 56340"/>
                <a:gd name="connsiteX155" fmla="*/ 190166 w 857153"/>
                <a:gd name="connsiteY155" fmla="*/ 24727 h 56340"/>
                <a:gd name="connsiteX156" fmla="*/ 193225 w 857153"/>
                <a:gd name="connsiteY156" fmla="*/ 28933 h 56340"/>
                <a:gd name="connsiteX157" fmla="*/ 734026 w 857153"/>
                <a:gd name="connsiteY157" fmla="*/ 18099 h 56340"/>
                <a:gd name="connsiteX158" fmla="*/ 732624 w 857153"/>
                <a:gd name="connsiteY158" fmla="*/ 18099 h 56340"/>
                <a:gd name="connsiteX159" fmla="*/ 720061 w 857153"/>
                <a:gd name="connsiteY159" fmla="*/ 26552 h 56340"/>
                <a:gd name="connsiteX160" fmla="*/ 719878 w 857153"/>
                <a:gd name="connsiteY160" fmla="*/ 28041 h 56340"/>
                <a:gd name="connsiteX161" fmla="*/ 716946 w 857153"/>
                <a:gd name="connsiteY161" fmla="*/ 44228 h 56340"/>
                <a:gd name="connsiteX162" fmla="*/ 727143 w 857153"/>
                <a:gd name="connsiteY162" fmla="*/ 56209 h 56340"/>
                <a:gd name="connsiteX163" fmla="*/ 736830 w 857153"/>
                <a:gd name="connsiteY163" fmla="*/ 54424 h 56340"/>
                <a:gd name="connsiteX164" fmla="*/ 738232 w 857153"/>
                <a:gd name="connsiteY164" fmla="*/ 46649 h 56340"/>
                <a:gd name="connsiteX165" fmla="*/ 738232 w 857153"/>
                <a:gd name="connsiteY165" fmla="*/ 46649 h 56340"/>
                <a:gd name="connsiteX166" fmla="*/ 730202 w 857153"/>
                <a:gd name="connsiteY166" fmla="*/ 49071 h 56340"/>
                <a:gd name="connsiteX167" fmla="*/ 725104 w 857153"/>
                <a:gd name="connsiteY167" fmla="*/ 43845 h 56340"/>
                <a:gd name="connsiteX168" fmla="*/ 725104 w 857153"/>
                <a:gd name="connsiteY168" fmla="*/ 40022 h 56340"/>
                <a:gd name="connsiteX169" fmla="*/ 739889 w 857153"/>
                <a:gd name="connsiteY169" fmla="*/ 40022 h 56340"/>
                <a:gd name="connsiteX170" fmla="*/ 742055 w 857153"/>
                <a:gd name="connsiteY170" fmla="*/ 28041 h 56340"/>
                <a:gd name="connsiteX171" fmla="*/ 733898 w 857153"/>
                <a:gd name="connsiteY171" fmla="*/ 18099 h 56340"/>
                <a:gd name="connsiteX172" fmla="*/ 735428 w 857153"/>
                <a:gd name="connsiteY172" fmla="*/ 28933 h 56340"/>
                <a:gd name="connsiteX173" fmla="*/ 734535 w 857153"/>
                <a:gd name="connsiteY173" fmla="*/ 33776 h 56340"/>
                <a:gd name="connsiteX174" fmla="*/ 726888 w 857153"/>
                <a:gd name="connsiteY174" fmla="*/ 33776 h 56340"/>
                <a:gd name="connsiteX175" fmla="*/ 727653 w 857153"/>
                <a:gd name="connsiteY175" fmla="*/ 28933 h 56340"/>
                <a:gd name="connsiteX176" fmla="*/ 732241 w 857153"/>
                <a:gd name="connsiteY176" fmla="*/ 24727 h 56340"/>
                <a:gd name="connsiteX177" fmla="*/ 735300 w 857153"/>
                <a:gd name="connsiteY177" fmla="*/ 28933 h 56340"/>
                <a:gd name="connsiteX178" fmla="*/ 700504 w 857153"/>
                <a:gd name="connsiteY178" fmla="*/ 21923 h 56340"/>
                <a:gd name="connsiteX179" fmla="*/ 689033 w 857153"/>
                <a:gd name="connsiteY179" fmla="*/ 21923 h 56340"/>
                <a:gd name="connsiteX180" fmla="*/ 692857 w 857153"/>
                <a:gd name="connsiteY180" fmla="*/ 0 h 56340"/>
                <a:gd name="connsiteX181" fmla="*/ 684572 w 857153"/>
                <a:gd name="connsiteY181" fmla="*/ 0 h 56340"/>
                <a:gd name="connsiteX182" fmla="*/ 674758 w 857153"/>
                <a:gd name="connsiteY182" fmla="*/ 55699 h 56340"/>
                <a:gd name="connsiteX183" fmla="*/ 683043 w 857153"/>
                <a:gd name="connsiteY183" fmla="*/ 55699 h 56340"/>
                <a:gd name="connsiteX184" fmla="*/ 687631 w 857153"/>
                <a:gd name="connsiteY184" fmla="*/ 29570 h 56340"/>
                <a:gd name="connsiteX185" fmla="*/ 699102 w 857153"/>
                <a:gd name="connsiteY185" fmla="*/ 29570 h 56340"/>
                <a:gd name="connsiteX186" fmla="*/ 694514 w 857153"/>
                <a:gd name="connsiteY186" fmla="*/ 55699 h 56340"/>
                <a:gd name="connsiteX187" fmla="*/ 703053 w 857153"/>
                <a:gd name="connsiteY187" fmla="*/ 55699 h 56340"/>
                <a:gd name="connsiteX188" fmla="*/ 712868 w 857153"/>
                <a:gd name="connsiteY188" fmla="*/ 0 h 56340"/>
                <a:gd name="connsiteX189" fmla="*/ 704583 w 857153"/>
                <a:gd name="connsiteY189" fmla="*/ 0 h 56340"/>
                <a:gd name="connsiteX190" fmla="*/ 767419 w 857153"/>
                <a:gd name="connsiteY190" fmla="*/ 18099 h 56340"/>
                <a:gd name="connsiteX191" fmla="*/ 755821 w 857153"/>
                <a:gd name="connsiteY191" fmla="*/ 20266 h 56340"/>
                <a:gd name="connsiteX192" fmla="*/ 754546 w 857153"/>
                <a:gd name="connsiteY192" fmla="*/ 27786 h 56340"/>
                <a:gd name="connsiteX193" fmla="*/ 754546 w 857153"/>
                <a:gd name="connsiteY193" fmla="*/ 27786 h 56340"/>
                <a:gd name="connsiteX194" fmla="*/ 763850 w 857153"/>
                <a:gd name="connsiteY194" fmla="*/ 25237 h 56340"/>
                <a:gd name="connsiteX195" fmla="*/ 768439 w 857153"/>
                <a:gd name="connsiteY195" fmla="*/ 29698 h 56340"/>
                <a:gd name="connsiteX196" fmla="*/ 767419 w 857153"/>
                <a:gd name="connsiteY196" fmla="*/ 35815 h 56340"/>
                <a:gd name="connsiteX197" fmla="*/ 767419 w 857153"/>
                <a:gd name="connsiteY197" fmla="*/ 35815 h 56340"/>
                <a:gd name="connsiteX198" fmla="*/ 761047 w 857153"/>
                <a:gd name="connsiteY198" fmla="*/ 32247 h 56340"/>
                <a:gd name="connsiteX199" fmla="*/ 752005 w 857153"/>
                <a:gd name="connsiteY199" fmla="*/ 40252 h 56340"/>
                <a:gd name="connsiteX200" fmla="*/ 751997 w 857153"/>
                <a:gd name="connsiteY200" fmla="*/ 40404 h 56340"/>
                <a:gd name="connsiteX201" fmla="*/ 750722 w 857153"/>
                <a:gd name="connsiteY201" fmla="*/ 48051 h 56340"/>
                <a:gd name="connsiteX202" fmla="*/ 756840 w 857153"/>
                <a:gd name="connsiteY202" fmla="*/ 56209 h 56340"/>
                <a:gd name="connsiteX203" fmla="*/ 764488 w 857153"/>
                <a:gd name="connsiteY203" fmla="*/ 52640 h 56340"/>
                <a:gd name="connsiteX204" fmla="*/ 764488 w 857153"/>
                <a:gd name="connsiteY204" fmla="*/ 52640 h 56340"/>
                <a:gd name="connsiteX205" fmla="*/ 764488 w 857153"/>
                <a:gd name="connsiteY205" fmla="*/ 55699 h 56340"/>
                <a:gd name="connsiteX206" fmla="*/ 772390 w 857153"/>
                <a:gd name="connsiteY206" fmla="*/ 55699 h 56340"/>
                <a:gd name="connsiteX207" fmla="*/ 777361 w 857153"/>
                <a:gd name="connsiteY207" fmla="*/ 27786 h 56340"/>
                <a:gd name="connsiteX208" fmla="*/ 766782 w 857153"/>
                <a:gd name="connsiteY208" fmla="*/ 18099 h 56340"/>
                <a:gd name="connsiteX209" fmla="*/ 765762 w 857153"/>
                <a:gd name="connsiteY209" fmla="*/ 46522 h 56340"/>
                <a:gd name="connsiteX210" fmla="*/ 761174 w 857153"/>
                <a:gd name="connsiteY210" fmla="*/ 49963 h 56340"/>
                <a:gd name="connsiteX211" fmla="*/ 757860 w 857153"/>
                <a:gd name="connsiteY211" fmla="*/ 46522 h 56340"/>
                <a:gd name="connsiteX212" fmla="*/ 758752 w 857153"/>
                <a:gd name="connsiteY212" fmla="*/ 41933 h 56340"/>
                <a:gd name="connsiteX213" fmla="*/ 763148 w 857153"/>
                <a:gd name="connsiteY213" fmla="*/ 38483 h 56340"/>
                <a:gd name="connsiteX214" fmla="*/ 763213 w 857153"/>
                <a:gd name="connsiteY214" fmla="*/ 38492 h 56340"/>
                <a:gd name="connsiteX215" fmla="*/ 766527 w 857153"/>
                <a:gd name="connsiteY215" fmla="*/ 41933 h 56340"/>
                <a:gd name="connsiteX216" fmla="*/ 850521 w 857153"/>
                <a:gd name="connsiteY216" fmla="*/ 18099 h 56340"/>
                <a:gd name="connsiteX217" fmla="*/ 842109 w 857153"/>
                <a:gd name="connsiteY217" fmla="*/ 22815 h 56340"/>
                <a:gd name="connsiteX218" fmla="*/ 842109 w 857153"/>
                <a:gd name="connsiteY218" fmla="*/ 22815 h 56340"/>
                <a:gd name="connsiteX219" fmla="*/ 846188 w 857153"/>
                <a:gd name="connsiteY219" fmla="*/ 0 h 56340"/>
                <a:gd name="connsiteX220" fmla="*/ 838285 w 857153"/>
                <a:gd name="connsiteY220" fmla="*/ 0 h 56340"/>
                <a:gd name="connsiteX221" fmla="*/ 827962 w 857153"/>
                <a:gd name="connsiteY221" fmla="*/ 55699 h 56340"/>
                <a:gd name="connsiteX222" fmla="*/ 835864 w 857153"/>
                <a:gd name="connsiteY222" fmla="*/ 55699 h 56340"/>
                <a:gd name="connsiteX223" fmla="*/ 840325 w 857153"/>
                <a:gd name="connsiteY223" fmla="*/ 30207 h 56340"/>
                <a:gd name="connsiteX224" fmla="*/ 845423 w 857153"/>
                <a:gd name="connsiteY224" fmla="*/ 25364 h 56340"/>
                <a:gd name="connsiteX225" fmla="*/ 848737 w 857153"/>
                <a:gd name="connsiteY225" fmla="*/ 30207 h 56340"/>
                <a:gd name="connsiteX226" fmla="*/ 844276 w 857153"/>
                <a:gd name="connsiteY226" fmla="*/ 55699 h 56340"/>
                <a:gd name="connsiteX227" fmla="*/ 852051 w 857153"/>
                <a:gd name="connsiteY227" fmla="*/ 55699 h 56340"/>
                <a:gd name="connsiteX228" fmla="*/ 856767 w 857153"/>
                <a:gd name="connsiteY228" fmla="*/ 28423 h 56340"/>
                <a:gd name="connsiteX229" fmla="*/ 850394 w 857153"/>
                <a:gd name="connsiteY229" fmla="*/ 18099 h 56340"/>
                <a:gd name="connsiteX230" fmla="*/ 625560 w 857153"/>
                <a:gd name="connsiteY230" fmla="*/ 27276 h 56340"/>
                <a:gd name="connsiteX231" fmla="*/ 624795 w 857153"/>
                <a:gd name="connsiteY231" fmla="*/ 31864 h 56340"/>
                <a:gd name="connsiteX232" fmla="*/ 631295 w 857153"/>
                <a:gd name="connsiteY232" fmla="*/ 39639 h 56340"/>
                <a:gd name="connsiteX233" fmla="*/ 636393 w 857153"/>
                <a:gd name="connsiteY233" fmla="*/ 41678 h 56340"/>
                <a:gd name="connsiteX234" fmla="*/ 635629 w 857153"/>
                <a:gd name="connsiteY234" fmla="*/ 46394 h 56340"/>
                <a:gd name="connsiteX235" fmla="*/ 629893 w 857153"/>
                <a:gd name="connsiteY235" fmla="*/ 49453 h 56340"/>
                <a:gd name="connsiteX236" fmla="*/ 622755 w 857153"/>
                <a:gd name="connsiteY236" fmla="*/ 47287 h 56340"/>
                <a:gd name="connsiteX237" fmla="*/ 622755 w 857153"/>
                <a:gd name="connsiteY237" fmla="*/ 47287 h 56340"/>
                <a:gd name="connsiteX238" fmla="*/ 621481 w 857153"/>
                <a:gd name="connsiteY238" fmla="*/ 54934 h 56340"/>
                <a:gd name="connsiteX239" fmla="*/ 629893 w 857153"/>
                <a:gd name="connsiteY239" fmla="*/ 56209 h 56340"/>
                <a:gd name="connsiteX240" fmla="*/ 643531 w 857153"/>
                <a:gd name="connsiteY240" fmla="*/ 47032 h 56340"/>
                <a:gd name="connsiteX241" fmla="*/ 644678 w 857153"/>
                <a:gd name="connsiteY241" fmla="*/ 40531 h 56340"/>
                <a:gd name="connsiteX242" fmla="*/ 638305 w 857153"/>
                <a:gd name="connsiteY242" fmla="*/ 32756 h 56340"/>
                <a:gd name="connsiteX243" fmla="*/ 633080 w 857153"/>
                <a:gd name="connsiteY243" fmla="*/ 30845 h 56340"/>
                <a:gd name="connsiteX244" fmla="*/ 633080 w 857153"/>
                <a:gd name="connsiteY244" fmla="*/ 27786 h 56340"/>
                <a:gd name="connsiteX245" fmla="*/ 637795 w 857153"/>
                <a:gd name="connsiteY245" fmla="*/ 24727 h 56340"/>
                <a:gd name="connsiteX246" fmla="*/ 644678 w 857153"/>
                <a:gd name="connsiteY246" fmla="*/ 26893 h 56340"/>
                <a:gd name="connsiteX247" fmla="*/ 644678 w 857153"/>
                <a:gd name="connsiteY247" fmla="*/ 26893 h 56340"/>
                <a:gd name="connsiteX248" fmla="*/ 645953 w 857153"/>
                <a:gd name="connsiteY248" fmla="*/ 19373 h 56340"/>
                <a:gd name="connsiteX249" fmla="*/ 638433 w 857153"/>
                <a:gd name="connsiteY249" fmla="*/ 18099 h 56340"/>
                <a:gd name="connsiteX250" fmla="*/ 625432 w 857153"/>
                <a:gd name="connsiteY250" fmla="*/ 27276 h 56340"/>
                <a:gd name="connsiteX251" fmla="*/ 784626 w 857153"/>
                <a:gd name="connsiteY251" fmla="*/ 55699 h 56340"/>
                <a:gd name="connsiteX252" fmla="*/ 792273 w 857153"/>
                <a:gd name="connsiteY252" fmla="*/ 55699 h 56340"/>
                <a:gd name="connsiteX253" fmla="*/ 802088 w 857153"/>
                <a:gd name="connsiteY253" fmla="*/ 0 h 56340"/>
                <a:gd name="connsiteX254" fmla="*/ 794695 w 857153"/>
                <a:gd name="connsiteY254" fmla="*/ 0 h 56340"/>
                <a:gd name="connsiteX255" fmla="*/ 821461 w 857153"/>
                <a:gd name="connsiteY255" fmla="*/ 8922 h 56340"/>
                <a:gd name="connsiteX256" fmla="*/ 813559 w 857153"/>
                <a:gd name="connsiteY256" fmla="*/ 8922 h 56340"/>
                <a:gd name="connsiteX257" fmla="*/ 811902 w 857153"/>
                <a:gd name="connsiteY257" fmla="*/ 18609 h 56340"/>
                <a:gd name="connsiteX258" fmla="*/ 809608 w 857153"/>
                <a:gd name="connsiteY258" fmla="*/ 18609 h 56340"/>
                <a:gd name="connsiteX259" fmla="*/ 808333 w 857153"/>
                <a:gd name="connsiteY259" fmla="*/ 26001 h 56340"/>
                <a:gd name="connsiteX260" fmla="*/ 810500 w 857153"/>
                <a:gd name="connsiteY260" fmla="*/ 26001 h 56340"/>
                <a:gd name="connsiteX261" fmla="*/ 806676 w 857153"/>
                <a:gd name="connsiteY261" fmla="*/ 48306 h 56340"/>
                <a:gd name="connsiteX262" fmla="*/ 812539 w 857153"/>
                <a:gd name="connsiteY262" fmla="*/ 56209 h 56340"/>
                <a:gd name="connsiteX263" fmla="*/ 817510 w 857153"/>
                <a:gd name="connsiteY263" fmla="*/ 56209 h 56340"/>
                <a:gd name="connsiteX264" fmla="*/ 818657 w 857153"/>
                <a:gd name="connsiteY264" fmla="*/ 49453 h 56340"/>
                <a:gd name="connsiteX265" fmla="*/ 817765 w 857153"/>
                <a:gd name="connsiteY265" fmla="*/ 49453 h 56340"/>
                <a:gd name="connsiteX266" fmla="*/ 815343 w 857153"/>
                <a:gd name="connsiteY266" fmla="*/ 47287 h 56340"/>
                <a:gd name="connsiteX267" fmla="*/ 819039 w 857153"/>
                <a:gd name="connsiteY267" fmla="*/ 26511 h 56340"/>
                <a:gd name="connsiteX268" fmla="*/ 823373 w 857153"/>
                <a:gd name="connsiteY268" fmla="*/ 26511 h 56340"/>
                <a:gd name="connsiteX269" fmla="*/ 824648 w 857153"/>
                <a:gd name="connsiteY269" fmla="*/ 19119 h 56340"/>
                <a:gd name="connsiteX270" fmla="*/ 820314 w 857153"/>
                <a:gd name="connsiteY270" fmla="*/ 19119 h 56340"/>
                <a:gd name="connsiteX271" fmla="*/ 603127 w 857153"/>
                <a:gd name="connsiteY271" fmla="*/ 18099 h 56340"/>
                <a:gd name="connsiteX272" fmla="*/ 594715 w 857153"/>
                <a:gd name="connsiteY272" fmla="*/ 22815 h 56340"/>
                <a:gd name="connsiteX273" fmla="*/ 594715 w 857153"/>
                <a:gd name="connsiteY273" fmla="*/ 22815 h 56340"/>
                <a:gd name="connsiteX274" fmla="*/ 595480 w 857153"/>
                <a:gd name="connsiteY274" fmla="*/ 18609 h 56340"/>
                <a:gd name="connsiteX275" fmla="*/ 587577 w 857153"/>
                <a:gd name="connsiteY275" fmla="*/ 18609 h 56340"/>
                <a:gd name="connsiteX276" fmla="*/ 580950 w 857153"/>
                <a:gd name="connsiteY276" fmla="*/ 55699 h 56340"/>
                <a:gd name="connsiteX277" fmla="*/ 588342 w 857153"/>
                <a:gd name="connsiteY277" fmla="*/ 55699 h 56340"/>
                <a:gd name="connsiteX278" fmla="*/ 592803 w 857153"/>
                <a:gd name="connsiteY278" fmla="*/ 30207 h 56340"/>
                <a:gd name="connsiteX279" fmla="*/ 597901 w 857153"/>
                <a:gd name="connsiteY279" fmla="*/ 25364 h 56340"/>
                <a:gd name="connsiteX280" fmla="*/ 601215 w 857153"/>
                <a:gd name="connsiteY280" fmla="*/ 30207 h 56340"/>
                <a:gd name="connsiteX281" fmla="*/ 596627 w 857153"/>
                <a:gd name="connsiteY281" fmla="*/ 55699 h 56340"/>
                <a:gd name="connsiteX282" fmla="*/ 604529 w 857153"/>
                <a:gd name="connsiteY282" fmla="*/ 55699 h 56340"/>
                <a:gd name="connsiteX283" fmla="*/ 609245 w 857153"/>
                <a:gd name="connsiteY283" fmla="*/ 28423 h 56340"/>
                <a:gd name="connsiteX284" fmla="*/ 603127 w 857153"/>
                <a:gd name="connsiteY284" fmla="*/ 18099 h 56340"/>
                <a:gd name="connsiteX285" fmla="*/ 479239 w 857153"/>
                <a:gd name="connsiteY285" fmla="*/ 18099 h 56340"/>
                <a:gd name="connsiteX286" fmla="*/ 477072 w 857153"/>
                <a:gd name="connsiteY286" fmla="*/ 18099 h 56340"/>
                <a:gd name="connsiteX287" fmla="*/ 464445 w 857153"/>
                <a:gd name="connsiteY287" fmla="*/ 27398 h 56340"/>
                <a:gd name="connsiteX288" fmla="*/ 464326 w 857153"/>
                <a:gd name="connsiteY288" fmla="*/ 28678 h 56340"/>
                <a:gd name="connsiteX289" fmla="*/ 461267 w 857153"/>
                <a:gd name="connsiteY289" fmla="*/ 45502 h 56340"/>
                <a:gd name="connsiteX290" fmla="*/ 470062 w 857153"/>
                <a:gd name="connsiteY290" fmla="*/ 56209 h 56340"/>
                <a:gd name="connsiteX291" fmla="*/ 472101 w 857153"/>
                <a:gd name="connsiteY291" fmla="*/ 56209 h 56340"/>
                <a:gd name="connsiteX292" fmla="*/ 484725 w 857153"/>
                <a:gd name="connsiteY292" fmla="*/ 46904 h 56340"/>
                <a:gd name="connsiteX293" fmla="*/ 484847 w 857153"/>
                <a:gd name="connsiteY293" fmla="*/ 45502 h 56340"/>
                <a:gd name="connsiteX294" fmla="*/ 487906 w 857153"/>
                <a:gd name="connsiteY294" fmla="*/ 28678 h 56340"/>
                <a:gd name="connsiteX295" fmla="*/ 479239 w 857153"/>
                <a:gd name="connsiteY295" fmla="*/ 18099 h 56340"/>
                <a:gd name="connsiteX296" fmla="*/ 480386 w 857153"/>
                <a:gd name="connsiteY296" fmla="*/ 29060 h 56340"/>
                <a:gd name="connsiteX297" fmla="*/ 477454 w 857153"/>
                <a:gd name="connsiteY297" fmla="*/ 45120 h 56340"/>
                <a:gd name="connsiteX298" fmla="*/ 473032 w 857153"/>
                <a:gd name="connsiteY298" fmla="*/ 49096 h 56340"/>
                <a:gd name="connsiteX299" fmla="*/ 472738 w 857153"/>
                <a:gd name="connsiteY299" fmla="*/ 49071 h 56340"/>
                <a:gd name="connsiteX300" fmla="*/ 469297 w 857153"/>
                <a:gd name="connsiteY300" fmla="*/ 45120 h 56340"/>
                <a:gd name="connsiteX301" fmla="*/ 472101 w 857153"/>
                <a:gd name="connsiteY301" fmla="*/ 29060 h 56340"/>
                <a:gd name="connsiteX302" fmla="*/ 476626 w 857153"/>
                <a:gd name="connsiteY302" fmla="*/ 25200 h 56340"/>
                <a:gd name="connsiteX303" fmla="*/ 476945 w 857153"/>
                <a:gd name="connsiteY303" fmla="*/ 25237 h 56340"/>
                <a:gd name="connsiteX304" fmla="*/ 480386 w 857153"/>
                <a:gd name="connsiteY304" fmla="*/ 29060 h 56340"/>
                <a:gd name="connsiteX305" fmla="*/ 630530 w 857153"/>
                <a:gd name="connsiteY305" fmla="*/ 0 h 56340"/>
                <a:gd name="connsiteX306" fmla="*/ 621353 w 857153"/>
                <a:gd name="connsiteY306" fmla="*/ 0 h 56340"/>
                <a:gd name="connsiteX307" fmla="*/ 614726 w 857153"/>
                <a:gd name="connsiteY307" fmla="*/ 14785 h 56340"/>
                <a:gd name="connsiteX308" fmla="*/ 621353 w 857153"/>
                <a:gd name="connsiteY308" fmla="*/ 14785 h 56340"/>
                <a:gd name="connsiteX309" fmla="*/ 456042 w 857153"/>
                <a:gd name="connsiteY309" fmla="*/ 0 h 56340"/>
                <a:gd name="connsiteX310" fmla="*/ 444570 w 857153"/>
                <a:gd name="connsiteY310" fmla="*/ 33776 h 56340"/>
                <a:gd name="connsiteX311" fmla="*/ 442404 w 857153"/>
                <a:gd name="connsiteY311" fmla="*/ 41551 h 56340"/>
                <a:gd name="connsiteX312" fmla="*/ 442404 w 857153"/>
                <a:gd name="connsiteY312" fmla="*/ 41551 h 56340"/>
                <a:gd name="connsiteX313" fmla="*/ 442404 w 857153"/>
                <a:gd name="connsiteY313" fmla="*/ 33776 h 56340"/>
                <a:gd name="connsiteX314" fmla="*/ 442404 w 857153"/>
                <a:gd name="connsiteY314" fmla="*/ 0 h 56340"/>
                <a:gd name="connsiteX315" fmla="*/ 435648 w 857153"/>
                <a:gd name="connsiteY315" fmla="*/ 0 h 56340"/>
                <a:gd name="connsiteX316" fmla="*/ 423922 w 857153"/>
                <a:gd name="connsiteY316" fmla="*/ 33904 h 56340"/>
                <a:gd name="connsiteX317" fmla="*/ 421501 w 857153"/>
                <a:gd name="connsiteY317" fmla="*/ 41933 h 56340"/>
                <a:gd name="connsiteX318" fmla="*/ 421501 w 857153"/>
                <a:gd name="connsiteY318" fmla="*/ 41933 h 56340"/>
                <a:gd name="connsiteX319" fmla="*/ 421501 w 857153"/>
                <a:gd name="connsiteY319" fmla="*/ 33904 h 56340"/>
                <a:gd name="connsiteX320" fmla="*/ 421501 w 857153"/>
                <a:gd name="connsiteY320" fmla="*/ 0 h 56340"/>
                <a:gd name="connsiteX321" fmla="*/ 413343 w 857153"/>
                <a:gd name="connsiteY321" fmla="*/ 0 h 56340"/>
                <a:gd name="connsiteX322" fmla="*/ 413343 w 857153"/>
                <a:gd name="connsiteY322" fmla="*/ 55699 h 56340"/>
                <a:gd name="connsiteX323" fmla="*/ 422648 w 857153"/>
                <a:gd name="connsiteY323" fmla="*/ 55699 h 56340"/>
                <a:gd name="connsiteX324" fmla="*/ 434374 w 857153"/>
                <a:gd name="connsiteY324" fmla="*/ 23834 h 56340"/>
                <a:gd name="connsiteX325" fmla="*/ 436413 w 857153"/>
                <a:gd name="connsiteY325" fmla="*/ 16824 h 56340"/>
                <a:gd name="connsiteX326" fmla="*/ 436413 w 857153"/>
                <a:gd name="connsiteY326" fmla="*/ 16824 h 56340"/>
                <a:gd name="connsiteX327" fmla="*/ 436413 w 857153"/>
                <a:gd name="connsiteY327" fmla="*/ 23834 h 56340"/>
                <a:gd name="connsiteX328" fmla="*/ 436413 w 857153"/>
                <a:gd name="connsiteY328" fmla="*/ 55699 h 56340"/>
                <a:gd name="connsiteX329" fmla="*/ 443806 w 857153"/>
                <a:gd name="connsiteY329" fmla="*/ 55699 h 56340"/>
                <a:gd name="connsiteX330" fmla="*/ 463689 w 857153"/>
                <a:gd name="connsiteY330" fmla="*/ 0 h 56340"/>
                <a:gd name="connsiteX331" fmla="*/ 532516 w 857153"/>
                <a:gd name="connsiteY331" fmla="*/ 18099 h 56340"/>
                <a:gd name="connsiteX332" fmla="*/ 524614 w 857153"/>
                <a:gd name="connsiteY332" fmla="*/ 23834 h 56340"/>
                <a:gd name="connsiteX333" fmla="*/ 524614 w 857153"/>
                <a:gd name="connsiteY333" fmla="*/ 23834 h 56340"/>
                <a:gd name="connsiteX334" fmla="*/ 518241 w 857153"/>
                <a:gd name="connsiteY334" fmla="*/ 18481 h 56340"/>
                <a:gd name="connsiteX335" fmla="*/ 509828 w 857153"/>
                <a:gd name="connsiteY335" fmla="*/ 23452 h 56340"/>
                <a:gd name="connsiteX336" fmla="*/ 509828 w 857153"/>
                <a:gd name="connsiteY336" fmla="*/ 23452 h 56340"/>
                <a:gd name="connsiteX337" fmla="*/ 510593 w 857153"/>
                <a:gd name="connsiteY337" fmla="*/ 18991 h 56340"/>
                <a:gd name="connsiteX338" fmla="*/ 501671 w 857153"/>
                <a:gd name="connsiteY338" fmla="*/ 18991 h 56340"/>
                <a:gd name="connsiteX339" fmla="*/ 495171 w 857153"/>
                <a:gd name="connsiteY339" fmla="*/ 56081 h 56340"/>
                <a:gd name="connsiteX340" fmla="*/ 503201 w 857153"/>
                <a:gd name="connsiteY340" fmla="*/ 56081 h 56340"/>
                <a:gd name="connsiteX341" fmla="*/ 507662 w 857153"/>
                <a:gd name="connsiteY341" fmla="*/ 30590 h 56340"/>
                <a:gd name="connsiteX342" fmla="*/ 512505 w 857153"/>
                <a:gd name="connsiteY342" fmla="*/ 26001 h 56340"/>
                <a:gd name="connsiteX343" fmla="*/ 515692 w 857153"/>
                <a:gd name="connsiteY343" fmla="*/ 30590 h 56340"/>
                <a:gd name="connsiteX344" fmla="*/ 511230 w 857153"/>
                <a:gd name="connsiteY344" fmla="*/ 56081 h 56340"/>
                <a:gd name="connsiteX345" fmla="*/ 518750 w 857153"/>
                <a:gd name="connsiteY345" fmla="*/ 56081 h 56340"/>
                <a:gd name="connsiteX346" fmla="*/ 523211 w 857153"/>
                <a:gd name="connsiteY346" fmla="*/ 30590 h 56340"/>
                <a:gd name="connsiteX347" fmla="*/ 528055 w 857153"/>
                <a:gd name="connsiteY347" fmla="*/ 25746 h 56340"/>
                <a:gd name="connsiteX348" fmla="*/ 531241 w 857153"/>
                <a:gd name="connsiteY348" fmla="*/ 30590 h 56340"/>
                <a:gd name="connsiteX349" fmla="*/ 526780 w 857153"/>
                <a:gd name="connsiteY349" fmla="*/ 56081 h 56340"/>
                <a:gd name="connsiteX350" fmla="*/ 534428 w 857153"/>
                <a:gd name="connsiteY350" fmla="*/ 56081 h 56340"/>
                <a:gd name="connsiteX351" fmla="*/ 539271 w 857153"/>
                <a:gd name="connsiteY351" fmla="*/ 28678 h 56340"/>
                <a:gd name="connsiteX352" fmla="*/ 533153 w 857153"/>
                <a:gd name="connsiteY352" fmla="*/ 18099 h 56340"/>
                <a:gd name="connsiteX353" fmla="*/ 371665 w 857153"/>
                <a:gd name="connsiteY353" fmla="*/ 18099 h 56340"/>
                <a:gd name="connsiteX354" fmla="*/ 363253 w 857153"/>
                <a:gd name="connsiteY354" fmla="*/ 22815 h 56340"/>
                <a:gd name="connsiteX355" fmla="*/ 363253 w 857153"/>
                <a:gd name="connsiteY355" fmla="*/ 22815 h 56340"/>
                <a:gd name="connsiteX356" fmla="*/ 364018 w 857153"/>
                <a:gd name="connsiteY356" fmla="*/ 18609 h 56340"/>
                <a:gd name="connsiteX357" fmla="*/ 356115 w 857153"/>
                <a:gd name="connsiteY357" fmla="*/ 18609 h 56340"/>
                <a:gd name="connsiteX358" fmla="*/ 349487 w 857153"/>
                <a:gd name="connsiteY358" fmla="*/ 55699 h 56340"/>
                <a:gd name="connsiteX359" fmla="*/ 357517 w 857153"/>
                <a:gd name="connsiteY359" fmla="*/ 55699 h 56340"/>
                <a:gd name="connsiteX360" fmla="*/ 361978 w 857153"/>
                <a:gd name="connsiteY360" fmla="*/ 30207 h 56340"/>
                <a:gd name="connsiteX361" fmla="*/ 366949 w 857153"/>
                <a:gd name="connsiteY361" fmla="*/ 25364 h 56340"/>
                <a:gd name="connsiteX362" fmla="*/ 370263 w 857153"/>
                <a:gd name="connsiteY362" fmla="*/ 30207 h 56340"/>
                <a:gd name="connsiteX363" fmla="*/ 365802 w 857153"/>
                <a:gd name="connsiteY363" fmla="*/ 55699 h 56340"/>
                <a:gd name="connsiteX364" fmla="*/ 373577 w 857153"/>
                <a:gd name="connsiteY364" fmla="*/ 55699 h 56340"/>
                <a:gd name="connsiteX365" fmla="*/ 378420 w 857153"/>
                <a:gd name="connsiteY365" fmla="*/ 28423 h 56340"/>
                <a:gd name="connsiteX366" fmla="*/ 371665 w 857153"/>
                <a:gd name="connsiteY366" fmla="*/ 18099 h 56340"/>
                <a:gd name="connsiteX367" fmla="*/ 564380 w 857153"/>
                <a:gd name="connsiteY367" fmla="*/ 18099 h 56340"/>
                <a:gd name="connsiteX368" fmla="*/ 563106 w 857153"/>
                <a:gd name="connsiteY368" fmla="*/ 18099 h 56340"/>
                <a:gd name="connsiteX369" fmla="*/ 550543 w 857153"/>
                <a:gd name="connsiteY369" fmla="*/ 26552 h 56340"/>
                <a:gd name="connsiteX370" fmla="*/ 550360 w 857153"/>
                <a:gd name="connsiteY370" fmla="*/ 28041 h 56340"/>
                <a:gd name="connsiteX371" fmla="*/ 547556 w 857153"/>
                <a:gd name="connsiteY371" fmla="*/ 44228 h 56340"/>
                <a:gd name="connsiteX372" fmla="*/ 557752 w 857153"/>
                <a:gd name="connsiteY372" fmla="*/ 56209 h 56340"/>
                <a:gd name="connsiteX373" fmla="*/ 567312 w 857153"/>
                <a:gd name="connsiteY373" fmla="*/ 54424 h 56340"/>
                <a:gd name="connsiteX374" fmla="*/ 568714 w 857153"/>
                <a:gd name="connsiteY374" fmla="*/ 46649 h 56340"/>
                <a:gd name="connsiteX375" fmla="*/ 568714 w 857153"/>
                <a:gd name="connsiteY375" fmla="*/ 46649 h 56340"/>
                <a:gd name="connsiteX376" fmla="*/ 560684 w 857153"/>
                <a:gd name="connsiteY376" fmla="*/ 49071 h 56340"/>
                <a:gd name="connsiteX377" fmla="*/ 555586 w 857153"/>
                <a:gd name="connsiteY377" fmla="*/ 43845 h 56340"/>
                <a:gd name="connsiteX378" fmla="*/ 555586 w 857153"/>
                <a:gd name="connsiteY378" fmla="*/ 40022 h 56340"/>
                <a:gd name="connsiteX379" fmla="*/ 570371 w 857153"/>
                <a:gd name="connsiteY379" fmla="*/ 40022 h 56340"/>
                <a:gd name="connsiteX380" fmla="*/ 572537 w 857153"/>
                <a:gd name="connsiteY380" fmla="*/ 28041 h 56340"/>
                <a:gd name="connsiteX381" fmla="*/ 564763 w 857153"/>
                <a:gd name="connsiteY381" fmla="*/ 18099 h 56340"/>
                <a:gd name="connsiteX382" fmla="*/ 565782 w 857153"/>
                <a:gd name="connsiteY382" fmla="*/ 28933 h 56340"/>
                <a:gd name="connsiteX383" fmla="*/ 565017 w 857153"/>
                <a:gd name="connsiteY383" fmla="*/ 33776 h 56340"/>
                <a:gd name="connsiteX384" fmla="*/ 557243 w 857153"/>
                <a:gd name="connsiteY384" fmla="*/ 33776 h 56340"/>
                <a:gd name="connsiteX385" fmla="*/ 558135 w 857153"/>
                <a:gd name="connsiteY385" fmla="*/ 28933 h 56340"/>
                <a:gd name="connsiteX386" fmla="*/ 562723 w 857153"/>
                <a:gd name="connsiteY386" fmla="*/ 24727 h 56340"/>
                <a:gd name="connsiteX387" fmla="*/ 566165 w 857153"/>
                <a:gd name="connsiteY387" fmla="*/ 28933 h 5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Lst>
              <a:rect l="l" t="t" r="r" b="b"/>
              <a:pathLst>
                <a:path w="857153" h="56340">
                  <a:moveTo>
                    <a:pt x="342095" y="2677"/>
                  </a:moveTo>
                  <a:cubicBezTo>
                    <a:pt x="339023" y="2796"/>
                    <a:pt x="336438" y="5013"/>
                    <a:pt x="335849" y="8030"/>
                  </a:cubicBezTo>
                  <a:cubicBezTo>
                    <a:pt x="335354" y="10371"/>
                    <a:pt x="336850" y="12672"/>
                    <a:pt x="339191" y="13168"/>
                  </a:cubicBezTo>
                  <a:cubicBezTo>
                    <a:pt x="339559" y="13245"/>
                    <a:pt x="339935" y="13275"/>
                    <a:pt x="340311" y="13256"/>
                  </a:cubicBezTo>
                  <a:cubicBezTo>
                    <a:pt x="343312" y="13137"/>
                    <a:pt x="345842" y="10977"/>
                    <a:pt x="346428" y="8030"/>
                  </a:cubicBezTo>
                  <a:cubicBezTo>
                    <a:pt x="346993" y="5704"/>
                    <a:pt x="345564" y="3361"/>
                    <a:pt x="343238" y="2796"/>
                  </a:cubicBezTo>
                  <a:cubicBezTo>
                    <a:pt x="342865" y="2706"/>
                    <a:pt x="342480" y="2665"/>
                    <a:pt x="342095" y="2677"/>
                  </a:cubicBezTo>
                  <a:close/>
                  <a:moveTo>
                    <a:pt x="115859" y="18099"/>
                  </a:moveTo>
                  <a:lnTo>
                    <a:pt x="114456" y="18099"/>
                  </a:lnTo>
                  <a:cubicBezTo>
                    <a:pt x="108653" y="16965"/>
                    <a:pt x="103029" y="20749"/>
                    <a:pt x="101894" y="26552"/>
                  </a:cubicBezTo>
                  <a:cubicBezTo>
                    <a:pt x="101799" y="27044"/>
                    <a:pt x="101738" y="27541"/>
                    <a:pt x="101711" y="28041"/>
                  </a:cubicBezTo>
                  <a:lnTo>
                    <a:pt x="98779" y="44228"/>
                  </a:lnTo>
                  <a:cubicBezTo>
                    <a:pt x="97377" y="52640"/>
                    <a:pt x="100946" y="56209"/>
                    <a:pt x="108976" y="56209"/>
                  </a:cubicBezTo>
                  <a:cubicBezTo>
                    <a:pt x="112285" y="56184"/>
                    <a:pt x="115563" y="55580"/>
                    <a:pt x="118663" y="54424"/>
                  </a:cubicBezTo>
                  <a:lnTo>
                    <a:pt x="120065" y="46649"/>
                  </a:lnTo>
                  <a:lnTo>
                    <a:pt x="120065" y="46649"/>
                  </a:lnTo>
                  <a:cubicBezTo>
                    <a:pt x="117643" y="48137"/>
                    <a:pt x="114876" y="48972"/>
                    <a:pt x="112035" y="49071"/>
                  </a:cubicBezTo>
                  <a:cubicBezTo>
                    <a:pt x="108339" y="49071"/>
                    <a:pt x="106172" y="47924"/>
                    <a:pt x="106937" y="43845"/>
                  </a:cubicBezTo>
                  <a:lnTo>
                    <a:pt x="107574" y="40022"/>
                  </a:lnTo>
                  <a:lnTo>
                    <a:pt x="122359" y="40022"/>
                  </a:lnTo>
                  <a:lnTo>
                    <a:pt x="124526" y="28041"/>
                  </a:lnTo>
                  <a:cubicBezTo>
                    <a:pt x="125800" y="20648"/>
                    <a:pt x="122741" y="18099"/>
                    <a:pt x="115859" y="18099"/>
                  </a:cubicBezTo>
                  <a:close/>
                  <a:moveTo>
                    <a:pt x="117261" y="28933"/>
                  </a:moveTo>
                  <a:lnTo>
                    <a:pt x="116368" y="33776"/>
                  </a:lnTo>
                  <a:lnTo>
                    <a:pt x="108721" y="33776"/>
                  </a:lnTo>
                  <a:lnTo>
                    <a:pt x="109486" y="28933"/>
                  </a:lnTo>
                  <a:cubicBezTo>
                    <a:pt x="109486" y="26129"/>
                    <a:pt x="111143" y="24727"/>
                    <a:pt x="114202" y="24727"/>
                  </a:cubicBezTo>
                  <a:cubicBezTo>
                    <a:pt x="117261" y="24727"/>
                    <a:pt x="117770" y="26129"/>
                    <a:pt x="116751" y="28933"/>
                  </a:cubicBezTo>
                  <a:close/>
                  <a:moveTo>
                    <a:pt x="291494" y="18099"/>
                  </a:moveTo>
                  <a:lnTo>
                    <a:pt x="290220" y="18099"/>
                  </a:lnTo>
                  <a:cubicBezTo>
                    <a:pt x="283082" y="18099"/>
                    <a:pt x="279004" y="20521"/>
                    <a:pt x="277474" y="28041"/>
                  </a:cubicBezTo>
                  <a:lnTo>
                    <a:pt x="274798" y="44228"/>
                  </a:lnTo>
                  <a:cubicBezTo>
                    <a:pt x="273396" y="52640"/>
                    <a:pt x="276964" y="56209"/>
                    <a:pt x="285122" y="56209"/>
                  </a:cubicBezTo>
                  <a:cubicBezTo>
                    <a:pt x="288559" y="56233"/>
                    <a:pt x="291971" y="55629"/>
                    <a:pt x="295191" y="54424"/>
                  </a:cubicBezTo>
                  <a:lnTo>
                    <a:pt x="296593" y="46649"/>
                  </a:lnTo>
                  <a:lnTo>
                    <a:pt x="296593" y="46649"/>
                  </a:lnTo>
                  <a:cubicBezTo>
                    <a:pt x="294171" y="48137"/>
                    <a:pt x="291404" y="48972"/>
                    <a:pt x="288563" y="49071"/>
                  </a:cubicBezTo>
                  <a:cubicBezTo>
                    <a:pt x="284867" y="49071"/>
                    <a:pt x="282700" y="47924"/>
                    <a:pt x="283465" y="43845"/>
                  </a:cubicBezTo>
                  <a:lnTo>
                    <a:pt x="284102" y="40022"/>
                  </a:lnTo>
                  <a:lnTo>
                    <a:pt x="298887" y="40022"/>
                  </a:lnTo>
                  <a:lnTo>
                    <a:pt x="301054" y="28041"/>
                  </a:lnTo>
                  <a:cubicBezTo>
                    <a:pt x="301436" y="20648"/>
                    <a:pt x="298377" y="18099"/>
                    <a:pt x="291494" y="18099"/>
                  </a:cubicBezTo>
                  <a:close/>
                  <a:moveTo>
                    <a:pt x="292896" y="28933"/>
                  </a:moveTo>
                  <a:lnTo>
                    <a:pt x="292004" y="33776"/>
                  </a:lnTo>
                  <a:lnTo>
                    <a:pt x="284357" y="33776"/>
                  </a:lnTo>
                  <a:lnTo>
                    <a:pt x="285249" y="28933"/>
                  </a:lnTo>
                  <a:cubicBezTo>
                    <a:pt x="285249" y="26129"/>
                    <a:pt x="286779" y="24727"/>
                    <a:pt x="289838" y="24727"/>
                  </a:cubicBezTo>
                  <a:cubicBezTo>
                    <a:pt x="292896" y="24727"/>
                    <a:pt x="293406" y="26129"/>
                    <a:pt x="292896" y="28933"/>
                  </a:cubicBezTo>
                  <a:close/>
                  <a:moveTo>
                    <a:pt x="328839" y="55699"/>
                  </a:moveTo>
                  <a:lnTo>
                    <a:pt x="336487" y="55699"/>
                  </a:lnTo>
                  <a:lnTo>
                    <a:pt x="342987" y="18609"/>
                  </a:lnTo>
                  <a:lnTo>
                    <a:pt x="335340" y="18609"/>
                  </a:lnTo>
                  <a:close/>
                  <a:moveTo>
                    <a:pt x="132046" y="55699"/>
                  </a:moveTo>
                  <a:lnTo>
                    <a:pt x="139566" y="55699"/>
                  </a:lnTo>
                  <a:lnTo>
                    <a:pt x="149380" y="0"/>
                  </a:lnTo>
                  <a:lnTo>
                    <a:pt x="142242" y="0"/>
                  </a:lnTo>
                  <a:close/>
                  <a:moveTo>
                    <a:pt x="248159" y="28933"/>
                  </a:moveTo>
                  <a:lnTo>
                    <a:pt x="245228" y="45375"/>
                  </a:lnTo>
                  <a:cubicBezTo>
                    <a:pt x="243953" y="52895"/>
                    <a:pt x="246502" y="56209"/>
                    <a:pt x="254149" y="56209"/>
                  </a:cubicBezTo>
                  <a:cubicBezTo>
                    <a:pt x="257089" y="56206"/>
                    <a:pt x="259995" y="55599"/>
                    <a:pt x="262689" y="54424"/>
                  </a:cubicBezTo>
                  <a:lnTo>
                    <a:pt x="264091" y="46012"/>
                  </a:lnTo>
                  <a:lnTo>
                    <a:pt x="264091" y="46012"/>
                  </a:lnTo>
                  <a:cubicBezTo>
                    <a:pt x="262288" y="48077"/>
                    <a:pt x="259694" y="49281"/>
                    <a:pt x="256954" y="49326"/>
                  </a:cubicBezTo>
                  <a:cubicBezTo>
                    <a:pt x="253512" y="49326"/>
                    <a:pt x="252365" y="47796"/>
                    <a:pt x="252875" y="44992"/>
                  </a:cubicBezTo>
                  <a:lnTo>
                    <a:pt x="255424" y="30207"/>
                  </a:lnTo>
                  <a:cubicBezTo>
                    <a:pt x="255424" y="27531"/>
                    <a:pt x="257591" y="26001"/>
                    <a:pt x="261160" y="26001"/>
                  </a:cubicBezTo>
                  <a:cubicBezTo>
                    <a:pt x="263376" y="25959"/>
                    <a:pt x="265472" y="27007"/>
                    <a:pt x="266768" y="28805"/>
                  </a:cubicBezTo>
                  <a:lnTo>
                    <a:pt x="266768" y="28805"/>
                  </a:lnTo>
                  <a:lnTo>
                    <a:pt x="268297" y="20266"/>
                  </a:lnTo>
                  <a:cubicBezTo>
                    <a:pt x="265769" y="19150"/>
                    <a:pt x="263031" y="18586"/>
                    <a:pt x="260267" y="18609"/>
                  </a:cubicBezTo>
                  <a:cubicBezTo>
                    <a:pt x="254170" y="18033"/>
                    <a:pt x="248761" y="22509"/>
                    <a:pt x="248185" y="28605"/>
                  </a:cubicBezTo>
                  <a:cubicBezTo>
                    <a:pt x="248174" y="28715"/>
                    <a:pt x="248167" y="28823"/>
                    <a:pt x="248159" y="28933"/>
                  </a:cubicBezTo>
                  <a:close/>
                  <a:moveTo>
                    <a:pt x="153076" y="55699"/>
                  </a:moveTo>
                  <a:lnTo>
                    <a:pt x="160596" y="55699"/>
                  </a:lnTo>
                  <a:lnTo>
                    <a:pt x="170410" y="0"/>
                  </a:lnTo>
                  <a:lnTo>
                    <a:pt x="162890" y="0"/>
                  </a:lnTo>
                  <a:close/>
                  <a:moveTo>
                    <a:pt x="72523" y="28933"/>
                  </a:moveTo>
                  <a:lnTo>
                    <a:pt x="69592" y="45375"/>
                  </a:lnTo>
                  <a:cubicBezTo>
                    <a:pt x="68190" y="52895"/>
                    <a:pt x="70866" y="56209"/>
                    <a:pt x="78386" y="56209"/>
                  </a:cubicBezTo>
                  <a:cubicBezTo>
                    <a:pt x="81367" y="56216"/>
                    <a:pt x="84318" y="55608"/>
                    <a:pt x="87053" y="54424"/>
                  </a:cubicBezTo>
                  <a:lnTo>
                    <a:pt x="88455" y="46012"/>
                  </a:lnTo>
                  <a:lnTo>
                    <a:pt x="88455" y="46012"/>
                  </a:lnTo>
                  <a:cubicBezTo>
                    <a:pt x="86673" y="47742"/>
                    <a:pt x="84309" y="48742"/>
                    <a:pt x="81827" y="48816"/>
                  </a:cubicBezTo>
                  <a:cubicBezTo>
                    <a:pt x="78259" y="48816"/>
                    <a:pt x="77239" y="47287"/>
                    <a:pt x="77749" y="44483"/>
                  </a:cubicBezTo>
                  <a:lnTo>
                    <a:pt x="80298" y="29698"/>
                  </a:lnTo>
                  <a:cubicBezTo>
                    <a:pt x="80692" y="26992"/>
                    <a:pt x="83198" y="25113"/>
                    <a:pt x="85906" y="25491"/>
                  </a:cubicBezTo>
                  <a:cubicBezTo>
                    <a:pt x="88133" y="25403"/>
                    <a:pt x="90249" y="26461"/>
                    <a:pt x="91514" y="28295"/>
                  </a:cubicBezTo>
                  <a:lnTo>
                    <a:pt x="91514" y="28295"/>
                  </a:lnTo>
                  <a:lnTo>
                    <a:pt x="93044" y="19756"/>
                  </a:lnTo>
                  <a:cubicBezTo>
                    <a:pt x="90515" y="18641"/>
                    <a:pt x="87777" y="18076"/>
                    <a:pt x="85014" y="18099"/>
                  </a:cubicBezTo>
                  <a:cubicBezTo>
                    <a:pt x="78939" y="17324"/>
                    <a:pt x="73386" y="21621"/>
                    <a:pt x="72611" y="27695"/>
                  </a:cubicBezTo>
                  <a:cubicBezTo>
                    <a:pt x="72559" y="28106"/>
                    <a:pt x="72529" y="28519"/>
                    <a:pt x="72523" y="28933"/>
                  </a:cubicBezTo>
                  <a:close/>
                  <a:moveTo>
                    <a:pt x="56464" y="18609"/>
                  </a:moveTo>
                  <a:lnTo>
                    <a:pt x="51748" y="26256"/>
                  </a:lnTo>
                  <a:lnTo>
                    <a:pt x="49836" y="29443"/>
                  </a:lnTo>
                  <a:lnTo>
                    <a:pt x="49836" y="29443"/>
                  </a:lnTo>
                  <a:cubicBezTo>
                    <a:pt x="49703" y="28355"/>
                    <a:pt x="49446" y="27286"/>
                    <a:pt x="49071" y="26256"/>
                  </a:cubicBezTo>
                  <a:lnTo>
                    <a:pt x="46777" y="18609"/>
                  </a:lnTo>
                  <a:lnTo>
                    <a:pt x="38237" y="18609"/>
                  </a:lnTo>
                  <a:lnTo>
                    <a:pt x="43845" y="35815"/>
                  </a:lnTo>
                  <a:lnTo>
                    <a:pt x="30080" y="55699"/>
                  </a:lnTo>
                  <a:lnTo>
                    <a:pt x="38110" y="55699"/>
                  </a:lnTo>
                  <a:lnTo>
                    <a:pt x="44865" y="45120"/>
                  </a:lnTo>
                  <a:cubicBezTo>
                    <a:pt x="45622" y="44135"/>
                    <a:pt x="46263" y="43065"/>
                    <a:pt x="46777" y="41933"/>
                  </a:cubicBezTo>
                  <a:lnTo>
                    <a:pt x="46777" y="41933"/>
                  </a:lnTo>
                  <a:cubicBezTo>
                    <a:pt x="46940" y="43016"/>
                    <a:pt x="47195" y="44082"/>
                    <a:pt x="47542" y="45120"/>
                  </a:cubicBezTo>
                  <a:lnTo>
                    <a:pt x="50855" y="55699"/>
                  </a:lnTo>
                  <a:lnTo>
                    <a:pt x="59650" y="55699"/>
                  </a:lnTo>
                  <a:lnTo>
                    <a:pt x="53022" y="35306"/>
                  </a:lnTo>
                  <a:lnTo>
                    <a:pt x="64366" y="18609"/>
                  </a:lnTo>
                  <a:close/>
                  <a:moveTo>
                    <a:pt x="29952" y="7647"/>
                  </a:moveTo>
                  <a:lnTo>
                    <a:pt x="31354" y="0"/>
                  </a:lnTo>
                  <a:lnTo>
                    <a:pt x="9942" y="0"/>
                  </a:lnTo>
                  <a:lnTo>
                    <a:pt x="0" y="55699"/>
                  </a:lnTo>
                  <a:lnTo>
                    <a:pt x="21923" y="55699"/>
                  </a:lnTo>
                  <a:lnTo>
                    <a:pt x="23197" y="48051"/>
                  </a:lnTo>
                  <a:lnTo>
                    <a:pt x="9559" y="48051"/>
                  </a:lnTo>
                  <a:lnTo>
                    <a:pt x="12873" y="29698"/>
                  </a:lnTo>
                  <a:lnTo>
                    <a:pt x="25619" y="29698"/>
                  </a:lnTo>
                  <a:lnTo>
                    <a:pt x="26893" y="22050"/>
                  </a:lnTo>
                  <a:lnTo>
                    <a:pt x="14785" y="22050"/>
                  </a:lnTo>
                  <a:lnTo>
                    <a:pt x="17334" y="7647"/>
                  </a:lnTo>
                  <a:close/>
                  <a:moveTo>
                    <a:pt x="230060" y="18099"/>
                  </a:moveTo>
                  <a:cubicBezTo>
                    <a:pt x="226624" y="18090"/>
                    <a:pt x="223434" y="19878"/>
                    <a:pt x="221648" y="22815"/>
                  </a:cubicBezTo>
                  <a:lnTo>
                    <a:pt x="221648" y="22815"/>
                  </a:lnTo>
                  <a:lnTo>
                    <a:pt x="222413" y="18609"/>
                  </a:lnTo>
                  <a:lnTo>
                    <a:pt x="214510" y="18609"/>
                  </a:lnTo>
                  <a:lnTo>
                    <a:pt x="207883" y="55699"/>
                  </a:lnTo>
                  <a:lnTo>
                    <a:pt x="215912" y="55699"/>
                  </a:lnTo>
                  <a:lnTo>
                    <a:pt x="220373" y="30207"/>
                  </a:lnTo>
                  <a:cubicBezTo>
                    <a:pt x="220373" y="27403"/>
                    <a:pt x="222285" y="25364"/>
                    <a:pt x="225472" y="25364"/>
                  </a:cubicBezTo>
                  <a:cubicBezTo>
                    <a:pt x="228658" y="25364"/>
                    <a:pt x="229295" y="27403"/>
                    <a:pt x="228786" y="30207"/>
                  </a:cubicBezTo>
                  <a:lnTo>
                    <a:pt x="224197" y="55699"/>
                  </a:lnTo>
                  <a:lnTo>
                    <a:pt x="231462" y="55699"/>
                  </a:lnTo>
                  <a:lnTo>
                    <a:pt x="236178" y="28423"/>
                  </a:lnTo>
                  <a:cubicBezTo>
                    <a:pt x="237453" y="22687"/>
                    <a:pt x="236815" y="18099"/>
                    <a:pt x="230060" y="18099"/>
                  </a:cubicBezTo>
                  <a:close/>
                  <a:moveTo>
                    <a:pt x="191823" y="18099"/>
                  </a:moveTo>
                  <a:lnTo>
                    <a:pt x="190548" y="18099"/>
                  </a:lnTo>
                  <a:cubicBezTo>
                    <a:pt x="184745" y="16965"/>
                    <a:pt x="179121" y="20749"/>
                    <a:pt x="177986" y="26552"/>
                  </a:cubicBezTo>
                  <a:cubicBezTo>
                    <a:pt x="177891" y="27044"/>
                    <a:pt x="177829" y="27541"/>
                    <a:pt x="177803" y="28041"/>
                  </a:cubicBezTo>
                  <a:lnTo>
                    <a:pt x="174999" y="44228"/>
                  </a:lnTo>
                  <a:cubicBezTo>
                    <a:pt x="173469" y="52640"/>
                    <a:pt x="177038" y="56209"/>
                    <a:pt x="185195" y="56209"/>
                  </a:cubicBezTo>
                  <a:cubicBezTo>
                    <a:pt x="188461" y="56173"/>
                    <a:pt x="191696" y="55569"/>
                    <a:pt x="194754" y="54424"/>
                  </a:cubicBezTo>
                  <a:lnTo>
                    <a:pt x="196157" y="46649"/>
                  </a:lnTo>
                  <a:lnTo>
                    <a:pt x="196157" y="46649"/>
                  </a:lnTo>
                  <a:cubicBezTo>
                    <a:pt x="193735" y="48137"/>
                    <a:pt x="190968" y="48972"/>
                    <a:pt x="188127" y="49071"/>
                  </a:cubicBezTo>
                  <a:cubicBezTo>
                    <a:pt x="184430" y="49071"/>
                    <a:pt x="182391" y="47924"/>
                    <a:pt x="183028" y="43845"/>
                  </a:cubicBezTo>
                  <a:lnTo>
                    <a:pt x="183028" y="40022"/>
                  </a:lnTo>
                  <a:lnTo>
                    <a:pt x="197813" y="40022"/>
                  </a:lnTo>
                  <a:lnTo>
                    <a:pt x="199980" y="28041"/>
                  </a:lnTo>
                  <a:cubicBezTo>
                    <a:pt x="201637" y="20648"/>
                    <a:pt x="198578" y="18099"/>
                    <a:pt x="191696" y="18099"/>
                  </a:cubicBezTo>
                  <a:close/>
                  <a:moveTo>
                    <a:pt x="193225" y="28933"/>
                  </a:moveTo>
                  <a:lnTo>
                    <a:pt x="192460" y="33776"/>
                  </a:lnTo>
                  <a:lnTo>
                    <a:pt x="184685" y="33776"/>
                  </a:lnTo>
                  <a:lnTo>
                    <a:pt x="185578" y="28933"/>
                  </a:lnTo>
                  <a:cubicBezTo>
                    <a:pt x="185578" y="26129"/>
                    <a:pt x="187107" y="24727"/>
                    <a:pt x="190166" y="24727"/>
                  </a:cubicBezTo>
                  <a:cubicBezTo>
                    <a:pt x="193225" y="24727"/>
                    <a:pt x="193225" y="26129"/>
                    <a:pt x="193225" y="28933"/>
                  </a:cubicBezTo>
                  <a:close/>
                  <a:moveTo>
                    <a:pt x="734026" y="18099"/>
                  </a:moveTo>
                  <a:lnTo>
                    <a:pt x="732624" y="18099"/>
                  </a:lnTo>
                  <a:cubicBezTo>
                    <a:pt x="726820" y="16965"/>
                    <a:pt x="721196" y="20749"/>
                    <a:pt x="720061" y="26552"/>
                  </a:cubicBezTo>
                  <a:cubicBezTo>
                    <a:pt x="719966" y="27044"/>
                    <a:pt x="719905" y="27541"/>
                    <a:pt x="719878" y="28041"/>
                  </a:cubicBezTo>
                  <a:lnTo>
                    <a:pt x="716946" y="44228"/>
                  </a:lnTo>
                  <a:cubicBezTo>
                    <a:pt x="715544" y="52640"/>
                    <a:pt x="719113" y="56209"/>
                    <a:pt x="727143" y="56209"/>
                  </a:cubicBezTo>
                  <a:cubicBezTo>
                    <a:pt x="730452" y="56184"/>
                    <a:pt x="733730" y="55580"/>
                    <a:pt x="736830" y="54424"/>
                  </a:cubicBezTo>
                  <a:lnTo>
                    <a:pt x="738232" y="46649"/>
                  </a:lnTo>
                  <a:lnTo>
                    <a:pt x="738232" y="46649"/>
                  </a:lnTo>
                  <a:cubicBezTo>
                    <a:pt x="735810" y="48137"/>
                    <a:pt x="733043" y="48972"/>
                    <a:pt x="730202" y="49071"/>
                  </a:cubicBezTo>
                  <a:cubicBezTo>
                    <a:pt x="726506" y="49071"/>
                    <a:pt x="724339" y="47924"/>
                    <a:pt x="725104" y="43845"/>
                  </a:cubicBezTo>
                  <a:lnTo>
                    <a:pt x="725104" y="40022"/>
                  </a:lnTo>
                  <a:lnTo>
                    <a:pt x="739889" y="40022"/>
                  </a:lnTo>
                  <a:lnTo>
                    <a:pt x="742055" y="28041"/>
                  </a:lnTo>
                  <a:cubicBezTo>
                    <a:pt x="743840" y="20648"/>
                    <a:pt x="741291" y="18099"/>
                    <a:pt x="733898" y="18099"/>
                  </a:cubicBezTo>
                  <a:close/>
                  <a:moveTo>
                    <a:pt x="735428" y="28933"/>
                  </a:moveTo>
                  <a:lnTo>
                    <a:pt x="734535" y="33776"/>
                  </a:lnTo>
                  <a:lnTo>
                    <a:pt x="726888" y="33776"/>
                  </a:lnTo>
                  <a:lnTo>
                    <a:pt x="727653" y="28933"/>
                  </a:lnTo>
                  <a:cubicBezTo>
                    <a:pt x="727653" y="26129"/>
                    <a:pt x="729310" y="24727"/>
                    <a:pt x="732241" y="24727"/>
                  </a:cubicBezTo>
                  <a:cubicBezTo>
                    <a:pt x="735173" y="24727"/>
                    <a:pt x="735810" y="26129"/>
                    <a:pt x="735300" y="28933"/>
                  </a:cubicBezTo>
                  <a:close/>
                  <a:moveTo>
                    <a:pt x="700504" y="21923"/>
                  </a:moveTo>
                  <a:lnTo>
                    <a:pt x="689033" y="21923"/>
                  </a:lnTo>
                  <a:lnTo>
                    <a:pt x="692857" y="0"/>
                  </a:lnTo>
                  <a:lnTo>
                    <a:pt x="684572" y="0"/>
                  </a:lnTo>
                  <a:lnTo>
                    <a:pt x="674758" y="55699"/>
                  </a:lnTo>
                  <a:lnTo>
                    <a:pt x="683043" y="55699"/>
                  </a:lnTo>
                  <a:lnTo>
                    <a:pt x="687631" y="29570"/>
                  </a:lnTo>
                  <a:lnTo>
                    <a:pt x="699102" y="29570"/>
                  </a:lnTo>
                  <a:lnTo>
                    <a:pt x="694514" y="55699"/>
                  </a:lnTo>
                  <a:lnTo>
                    <a:pt x="703053" y="55699"/>
                  </a:lnTo>
                  <a:lnTo>
                    <a:pt x="712868" y="0"/>
                  </a:lnTo>
                  <a:lnTo>
                    <a:pt x="704583" y="0"/>
                  </a:lnTo>
                  <a:close/>
                  <a:moveTo>
                    <a:pt x="767419" y="18099"/>
                  </a:moveTo>
                  <a:cubicBezTo>
                    <a:pt x="763450" y="18075"/>
                    <a:pt x="759513" y="18810"/>
                    <a:pt x="755821" y="20266"/>
                  </a:cubicBezTo>
                  <a:lnTo>
                    <a:pt x="754546" y="27786"/>
                  </a:lnTo>
                  <a:lnTo>
                    <a:pt x="754546" y="27786"/>
                  </a:lnTo>
                  <a:cubicBezTo>
                    <a:pt x="757326" y="26032"/>
                    <a:pt x="760565" y="25145"/>
                    <a:pt x="763850" y="25237"/>
                  </a:cubicBezTo>
                  <a:cubicBezTo>
                    <a:pt x="767292" y="25237"/>
                    <a:pt x="769204" y="25874"/>
                    <a:pt x="768439" y="29698"/>
                  </a:cubicBezTo>
                  <a:lnTo>
                    <a:pt x="767419" y="35815"/>
                  </a:lnTo>
                  <a:lnTo>
                    <a:pt x="767419" y="35815"/>
                  </a:lnTo>
                  <a:cubicBezTo>
                    <a:pt x="766256" y="33405"/>
                    <a:pt x="763709" y="31980"/>
                    <a:pt x="761047" y="32247"/>
                  </a:cubicBezTo>
                  <a:cubicBezTo>
                    <a:pt x="756340" y="31961"/>
                    <a:pt x="752291" y="35545"/>
                    <a:pt x="752005" y="40252"/>
                  </a:cubicBezTo>
                  <a:cubicBezTo>
                    <a:pt x="752002" y="40303"/>
                    <a:pt x="752000" y="40353"/>
                    <a:pt x="751997" y="40404"/>
                  </a:cubicBezTo>
                  <a:lnTo>
                    <a:pt x="750722" y="48051"/>
                  </a:lnTo>
                  <a:cubicBezTo>
                    <a:pt x="749703" y="53405"/>
                    <a:pt x="750722" y="56209"/>
                    <a:pt x="756840" y="56209"/>
                  </a:cubicBezTo>
                  <a:cubicBezTo>
                    <a:pt x="759801" y="56251"/>
                    <a:pt x="762618" y="54935"/>
                    <a:pt x="764488" y="52640"/>
                  </a:cubicBezTo>
                  <a:lnTo>
                    <a:pt x="764488" y="52640"/>
                  </a:lnTo>
                  <a:lnTo>
                    <a:pt x="764488" y="55699"/>
                  </a:lnTo>
                  <a:lnTo>
                    <a:pt x="772390" y="55699"/>
                  </a:lnTo>
                  <a:lnTo>
                    <a:pt x="777361" y="27786"/>
                  </a:lnTo>
                  <a:cubicBezTo>
                    <a:pt x="777998" y="20648"/>
                    <a:pt x="773792" y="18099"/>
                    <a:pt x="766782" y="18099"/>
                  </a:cubicBezTo>
                  <a:close/>
                  <a:moveTo>
                    <a:pt x="765762" y="46522"/>
                  </a:moveTo>
                  <a:cubicBezTo>
                    <a:pt x="765374" y="48696"/>
                    <a:pt x="763370" y="50199"/>
                    <a:pt x="761174" y="49963"/>
                  </a:cubicBezTo>
                  <a:cubicBezTo>
                    <a:pt x="758880" y="49963"/>
                    <a:pt x="757478" y="48944"/>
                    <a:pt x="757860" y="46522"/>
                  </a:cubicBezTo>
                  <a:lnTo>
                    <a:pt x="758752" y="41933"/>
                  </a:lnTo>
                  <a:cubicBezTo>
                    <a:pt x="759014" y="39767"/>
                    <a:pt x="760981" y="38222"/>
                    <a:pt x="763148" y="38483"/>
                  </a:cubicBezTo>
                  <a:cubicBezTo>
                    <a:pt x="763170" y="38486"/>
                    <a:pt x="763192" y="38490"/>
                    <a:pt x="763213" y="38492"/>
                  </a:cubicBezTo>
                  <a:cubicBezTo>
                    <a:pt x="765380" y="38492"/>
                    <a:pt x="767037" y="39512"/>
                    <a:pt x="766527" y="41933"/>
                  </a:cubicBezTo>
                  <a:close/>
                  <a:moveTo>
                    <a:pt x="850521" y="18099"/>
                  </a:moveTo>
                  <a:cubicBezTo>
                    <a:pt x="847104" y="18161"/>
                    <a:pt x="843946" y="19932"/>
                    <a:pt x="842109" y="22815"/>
                  </a:cubicBezTo>
                  <a:lnTo>
                    <a:pt x="842109" y="22815"/>
                  </a:lnTo>
                  <a:lnTo>
                    <a:pt x="846188" y="0"/>
                  </a:lnTo>
                  <a:lnTo>
                    <a:pt x="838285" y="0"/>
                  </a:lnTo>
                  <a:lnTo>
                    <a:pt x="827962" y="55699"/>
                  </a:lnTo>
                  <a:lnTo>
                    <a:pt x="835864" y="55699"/>
                  </a:lnTo>
                  <a:lnTo>
                    <a:pt x="840325" y="30207"/>
                  </a:lnTo>
                  <a:cubicBezTo>
                    <a:pt x="840325" y="27403"/>
                    <a:pt x="842237" y="25364"/>
                    <a:pt x="845423" y="25364"/>
                  </a:cubicBezTo>
                  <a:cubicBezTo>
                    <a:pt x="848609" y="25364"/>
                    <a:pt x="849247" y="27403"/>
                    <a:pt x="848737" y="30207"/>
                  </a:cubicBezTo>
                  <a:lnTo>
                    <a:pt x="844276" y="55699"/>
                  </a:lnTo>
                  <a:lnTo>
                    <a:pt x="852051" y="55699"/>
                  </a:lnTo>
                  <a:lnTo>
                    <a:pt x="856767" y="28423"/>
                  </a:lnTo>
                  <a:cubicBezTo>
                    <a:pt x="857786" y="22687"/>
                    <a:pt x="857149" y="18099"/>
                    <a:pt x="850394" y="18099"/>
                  </a:cubicBezTo>
                  <a:close/>
                  <a:moveTo>
                    <a:pt x="625560" y="27276"/>
                  </a:moveTo>
                  <a:lnTo>
                    <a:pt x="624795" y="31864"/>
                  </a:lnTo>
                  <a:cubicBezTo>
                    <a:pt x="623903" y="37217"/>
                    <a:pt x="625815" y="39639"/>
                    <a:pt x="631295" y="39639"/>
                  </a:cubicBezTo>
                  <a:cubicBezTo>
                    <a:pt x="636776" y="39639"/>
                    <a:pt x="636776" y="39639"/>
                    <a:pt x="636393" y="41678"/>
                  </a:cubicBezTo>
                  <a:lnTo>
                    <a:pt x="635629" y="46394"/>
                  </a:lnTo>
                  <a:cubicBezTo>
                    <a:pt x="635629" y="49071"/>
                    <a:pt x="632187" y="49453"/>
                    <a:pt x="629893" y="49453"/>
                  </a:cubicBezTo>
                  <a:cubicBezTo>
                    <a:pt x="627352" y="49458"/>
                    <a:pt x="624865" y="48704"/>
                    <a:pt x="622755" y="47287"/>
                  </a:cubicBezTo>
                  <a:lnTo>
                    <a:pt x="622755" y="47287"/>
                  </a:lnTo>
                  <a:lnTo>
                    <a:pt x="621481" y="54934"/>
                  </a:lnTo>
                  <a:cubicBezTo>
                    <a:pt x="624205" y="55779"/>
                    <a:pt x="627041" y="56209"/>
                    <a:pt x="629893" y="56209"/>
                  </a:cubicBezTo>
                  <a:cubicBezTo>
                    <a:pt x="637031" y="56209"/>
                    <a:pt x="642639" y="55316"/>
                    <a:pt x="643531" y="47032"/>
                  </a:cubicBezTo>
                  <a:lnTo>
                    <a:pt x="644678" y="40531"/>
                  </a:lnTo>
                  <a:cubicBezTo>
                    <a:pt x="645698" y="35178"/>
                    <a:pt x="643658" y="32756"/>
                    <a:pt x="638305" y="32756"/>
                  </a:cubicBezTo>
                  <a:cubicBezTo>
                    <a:pt x="632952" y="32756"/>
                    <a:pt x="632697" y="32756"/>
                    <a:pt x="633080" y="30845"/>
                  </a:cubicBezTo>
                  <a:lnTo>
                    <a:pt x="633080" y="27786"/>
                  </a:lnTo>
                  <a:cubicBezTo>
                    <a:pt x="633080" y="25364"/>
                    <a:pt x="635629" y="24727"/>
                    <a:pt x="637795" y="24727"/>
                  </a:cubicBezTo>
                  <a:cubicBezTo>
                    <a:pt x="640264" y="24681"/>
                    <a:pt x="642681" y="25442"/>
                    <a:pt x="644678" y="26893"/>
                  </a:cubicBezTo>
                  <a:lnTo>
                    <a:pt x="644678" y="26893"/>
                  </a:lnTo>
                  <a:lnTo>
                    <a:pt x="645953" y="19373"/>
                  </a:lnTo>
                  <a:cubicBezTo>
                    <a:pt x="643525" y="18574"/>
                    <a:pt x="640990" y="18145"/>
                    <a:pt x="638433" y="18099"/>
                  </a:cubicBezTo>
                  <a:cubicBezTo>
                    <a:pt x="631295" y="18099"/>
                    <a:pt x="626579" y="18991"/>
                    <a:pt x="625432" y="27276"/>
                  </a:cubicBezTo>
                  <a:close/>
                  <a:moveTo>
                    <a:pt x="784626" y="55699"/>
                  </a:moveTo>
                  <a:lnTo>
                    <a:pt x="792273" y="55699"/>
                  </a:lnTo>
                  <a:lnTo>
                    <a:pt x="802088" y="0"/>
                  </a:lnTo>
                  <a:lnTo>
                    <a:pt x="794695" y="0"/>
                  </a:lnTo>
                  <a:close/>
                  <a:moveTo>
                    <a:pt x="821461" y="8922"/>
                  </a:moveTo>
                  <a:lnTo>
                    <a:pt x="813559" y="8922"/>
                  </a:lnTo>
                  <a:lnTo>
                    <a:pt x="811902" y="18609"/>
                  </a:lnTo>
                  <a:lnTo>
                    <a:pt x="809608" y="18609"/>
                  </a:lnTo>
                  <a:lnTo>
                    <a:pt x="808333" y="26001"/>
                  </a:lnTo>
                  <a:lnTo>
                    <a:pt x="810500" y="26001"/>
                  </a:lnTo>
                  <a:lnTo>
                    <a:pt x="806676" y="48306"/>
                  </a:lnTo>
                  <a:cubicBezTo>
                    <a:pt x="805911" y="52512"/>
                    <a:pt x="806676" y="56209"/>
                    <a:pt x="812539" y="56209"/>
                  </a:cubicBezTo>
                  <a:cubicBezTo>
                    <a:pt x="814191" y="56384"/>
                    <a:pt x="815858" y="56384"/>
                    <a:pt x="817510" y="56209"/>
                  </a:cubicBezTo>
                  <a:lnTo>
                    <a:pt x="818657" y="49453"/>
                  </a:lnTo>
                  <a:lnTo>
                    <a:pt x="817765" y="49453"/>
                  </a:lnTo>
                  <a:cubicBezTo>
                    <a:pt x="816108" y="49453"/>
                    <a:pt x="814961" y="49453"/>
                    <a:pt x="815343" y="47287"/>
                  </a:cubicBezTo>
                  <a:lnTo>
                    <a:pt x="819039" y="26511"/>
                  </a:lnTo>
                  <a:lnTo>
                    <a:pt x="823373" y="26511"/>
                  </a:lnTo>
                  <a:lnTo>
                    <a:pt x="824648" y="19119"/>
                  </a:lnTo>
                  <a:lnTo>
                    <a:pt x="820314" y="19119"/>
                  </a:lnTo>
                  <a:close/>
                  <a:moveTo>
                    <a:pt x="603127" y="18099"/>
                  </a:moveTo>
                  <a:cubicBezTo>
                    <a:pt x="599704" y="18138"/>
                    <a:pt x="596535" y="19915"/>
                    <a:pt x="594715" y="22815"/>
                  </a:cubicBezTo>
                  <a:lnTo>
                    <a:pt x="594715" y="22815"/>
                  </a:lnTo>
                  <a:lnTo>
                    <a:pt x="595480" y="18609"/>
                  </a:lnTo>
                  <a:lnTo>
                    <a:pt x="587577" y="18609"/>
                  </a:lnTo>
                  <a:lnTo>
                    <a:pt x="580950" y="55699"/>
                  </a:lnTo>
                  <a:lnTo>
                    <a:pt x="588342" y="55699"/>
                  </a:lnTo>
                  <a:lnTo>
                    <a:pt x="592803" y="30207"/>
                  </a:lnTo>
                  <a:cubicBezTo>
                    <a:pt x="592803" y="27403"/>
                    <a:pt x="594715" y="25364"/>
                    <a:pt x="597901" y="25364"/>
                  </a:cubicBezTo>
                  <a:cubicBezTo>
                    <a:pt x="601088" y="25364"/>
                    <a:pt x="601725" y="27403"/>
                    <a:pt x="601215" y="30207"/>
                  </a:cubicBezTo>
                  <a:lnTo>
                    <a:pt x="596627" y="55699"/>
                  </a:lnTo>
                  <a:lnTo>
                    <a:pt x="604529" y="55699"/>
                  </a:lnTo>
                  <a:lnTo>
                    <a:pt x="609245" y="28423"/>
                  </a:lnTo>
                  <a:cubicBezTo>
                    <a:pt x="610520" y="22687"/>
                    <a:pt x="609882" y="18099"/>
                    <a:pt x="603127" y="18099"/>
                  </a:cubicBezTo>
                  <a:close/>
                  <a:moveTo>
                    <a:pt x="479239" y="18099"/>
                  </a:moveTo>
                  <a:lnTo>
                    <a:pt x="477072" y="18099"/>
                  </a:lnTo>
                  <a:cubicBezTo>
                    <a:pt x="471017" y="17180"/>
                    <a:pt x="465364" y="21344"/>
                    <a:pt x="464445" y="27398"/>
                  </a:cubicBezTo>
                  <a:cubicBezTo>
                    <a:pt x="464381" y="27823"/>
                    <a:pt x="464342" y="28250"/>
                    <a:pt x="464326" y="28678"/>
                  </a:cubicBezTo>
                  <a:lnTo>
                    <a:pt x="461267" y="45502"/>
                  </a:lnTo>
                  <a:cubicBezTo>
                    <a:pt x="459993" y="52895"/>
                    <a:pt x="462669" y="56209"/>
                    <a:pt x="470062" y="56209"/>
                  </a:cubicBezTo>
                  <a:lnTo>
                    <a:pt x="472101" y="56209"/>
                  </a:lnTo>
                  <a:cubicBezTo>
                    <a:pt x="478157" y="57125"/>
                    <a:pt x="483808" y="52960"/>
                    <a:pt x="484725" y="46904"/>
                  </a:cubicBezTo>
                  <a:cubicBezTo>
                    <a:pt x="484795" y="46440"/>
                    <a:pt x="484835" y="45971"/>
                    <a:pt x="484847" y="45502"/>
                  </a:cubicBezTo>
                  <a:lnTo>
                    <a:pt x="487906" y="28678"/>
                  </a:lnTo>
                  <a:cubicBezTo>
                    <a:pt x="489180" y="21285"/>
                    <a:pt x="486376" y="18099"/>
                    <a:pt x="479239" y="18099"/>
                  </a:cubicBezTo>
                  <a:close/>
                  <a:moveTo>
                    <a:pt x="480386" y="29060"/>
                  </a:moveTo>
                  <a:lnTo>
                    <a:pt x="477454" y="45120"/>
                  </a:lnTo>
                  <a:cubicBezTo>
                    <a:pt x="477331" y="47440"/>
                    <a:pt x="475351" y="49220"/>
                    <a:pt x="473032" y="49096"/>
                  </a:cubicBezTo>
                  <a:cubicBezTo>
                    <a:pt x="472933" y="49091"/>
                    <a:pt x="472835" y="49082"/>
                    <a:pt x="472738" y="49071"/>
                  </a:cubicBezTo>
                  <a:cubicBezTo>
                    <a:pt x="470062" y="49071"/>
                    <a:pt x="468787" y="47924"/>
                    <a:pt x="469297" y="45120"/>
                  </a:cubicBezTo>
                  <a:lnTo>
                    <a:pt x="472101" y="29060"/>
                  </a:lnTo>
                  <a:cubicBezTo>
                    <a:pt x="472285" y="26744"/>
                    <a:pt x="474310" y="25016"/>
                    <a:pt x="476626" y="25200"/>
                  </a:cubicBezTo>
                  <a:cubicBezTo>
                    <a:pt x="476733" y="25207"/>
                    <a:pt x="476839" y="25220"/>
                    <a:pt x="476945" y="25237"/>
                  </a:cubicBezTo>
                  <a:cubicBezTo>
                    <a:pt x="479621" y="25237"/>
                    <a:pt x="480768" y="26384"/>
                    <a:pt x="480386" y="29060"/>
                  </a:cubicBezTo>
                  <a:close/>
                  <a:moveTo>
                    <a:pt x="630530" y="0"/>
                  </a:moveTo>
                  <a:lnTo>
                    <a:pt x="621353" y="0"/>
                  </a:lnTo>
                  <a:lnTo>
                    <a:pt x="614726" y="14785"/>
                  </a:lnTo>
                  <a:lnTo>
                    <a:pt x="621353" y="14785"/>
                  </a:lnTo>
                  <a:close/>
                  <a:moveTo>
                    <a:pt x="456042" y="0"/>
                  </a:moveTo>
                  <a:lnTo>
                    <a:pt x="444570" y="33776"/>
                  </a:lnTo>
                  <a:cubicBezTo>
                    <a:pt x="443423" y="37345"/>
                    <a:pt x="442404" y="41551"/>
                    <a:pt x="442404" y="41551"/>
                  </a:cubicBezTo>
                  <a:lnTo>
                    <a:pt x="442404" y="41551"/>
                  </a:lnTo>
                  <a:cubicBezTo>
                    <a:pt x="442404" y="41551"/>
                    <a:pt x="442404" y="37345"/>
                    <a:pt x="442404" y="33776"/>
                  </a:cubicBezTo>
                  <a:lnTo>
                    <a:pt x="442404" y="0"/>
                  </a:lnTo>
                  <a:lnTo>
                    <a:pt x="435648" y="0"/>
                  </a:lnTo>
                  <a:lnTo>
                    <a:pt x="423922" y="33904"/>
                  </a:lnTo>
                  <a:cubicBezTo>
                    <a:pt x="422520" y="37727"/>
                    <a:pt x="421501" y="41933"/>
                    <a:pt x="421501" y="41933"/>
                  </a:cubicBezTo>
                  <a:lnTo>
                    <a:pt x="421501" y="41933"/>
                  </a:lnTo>
                  <a:cubicBezTo>
                    <a:pt x="421638" y="39258"/>
                    <a:pt x="421638" y="36579"/>
                    <a:pt x="421501" y="33904"/>
                  </a:cubicBezTo>
                  <a:lnTo>
                    <a:pt x="421501" y="0"/>
                  </a:lnTo>
                  <a:lnTo>
                    <a:pt x="413343" y="0"/>
                  </a:lnTo>
                  <a:lnTo>
                    <a:pt x="413343" y="55699"/>
                  </a:lnTo>
                  <a:lnTo>
                    <a:pt x="422648" y="55699"/>
                  </a:lnTo>
                  <a:lnTo>
                    <a:pt x="434374" y="23834"/>
                  </a:lnTo>
                  <a:cubicBezTo>
                    <a:pt x="435182" y="21536"/>
                    <a:pt x="435863" y="19196"/>
                    <a:pt x="436413" y="16824"/>
                  </a:cubicBezTo>
                  <a:lnTo>
                    <a:pt x="436413" y="16824"/>
                  </a:lnTo>
                  <a:cubicBezTo>
                    <a:pt x="436413" y="16824"/>
                    <a:pt x="436413" y="20266"/>
                    <a:pt x="436413" y="23834"/>
                  </a:cubicBezTo>
                  <a:lnTo>
                    <a:pt x="436413" y="55699"/>
                  </a:lnTo>
                  <a:lnTo>
                    <a:pt x="443806" y="55699"/>
                  </a:lnTo>
                  <a:lnTo>
                    <a:pt x="463689" y="0"/>
                  </a:lnTo>
                  <a:close/>
                  <a:moveTo>
                    <a:pt x="532516" y="18099"/>
                  </a:moveTo>
                  <a:cubicBezTo>
                    <a:pt x="529040" y="18446"/>
                    <a:pt x="526021" y="20638"/>
                    <a:pt x="524614" y="23834"/>
                  </a:cubicBezTo>
                  <a:lnTo>
                    <a:pt x="524614" y="23834"/>
                  </a:lnTo>
                  <a:cubicBezTo>
                    <a:pt x="524614" y="20138"/>
                    <a:pt x="521937" y="18481"/>
                    <a:pt x="518241" y="18481"/>
                  </a:cubicBezTo>
                  <a:cubicBezTo>
                    <a:pt x="514745" y="18499"/>
                    <a:pt x="511530" y="20398"/>
                    <a:pt x="509828" y="23452"/>
                  </a:cubicBezTo>
                  <a:lnTo>
                    <a:pt x="509828" y="23452"/>
                  </a:lnTo>
                  <a:lnTo>
                    <a:pt x="510593" y="18991"/>
                  </a:lnTo>
                  <a:lnTo>
                    <a:pt x="501671" y="18991"/>
                  </a:lnTo>
                  <a:lnTo>
                    <a:pt x="495171" y="56081"/>
                  </a:lnTo>
                  <a:lnTo>
                    <a:pt x="503201" y="56081"/>
                  </a:lnTo>
                  <a:lnTo>
                    <a:pt x="507662" y="30590"/>
                  </a:lnTo>
                  <a:cubicBezTo>
                    <a:pt x="507662" y="27786"/>
                    <a:pt x="509319" y="26001"/>
                    <a:pt x="512505" y="26001"/>
                  </a:cubicBezTo>
                  <a:cubicBezTo>
                    <a:pt x="515692" y="26001"/>
                    <a:pt x="516329" y="27786"/>
                    <a:pt x="515692" y="30590"/>
                  </a:cubicBezTo>
                  <a:lnTo>
                    <a:pt x="511230" y="56081"/>
                  </a:lnTo>
                  <a:lnTo>
                    <a:pt x="518750" y="56081"/>
                  </a:lnTo>
                  <a:lnTo>
                    <a:pt x="523211" y="30590"/>
                  </a:lnTo>
                  <a:cubicBezTo>
                    <a:pt x="523211" y="27658"/>
                    <a:pt x="524868" y="25746"/>
                    <a:pt x="528055" y="25746"/>
                  </a:cubicBezTo>
                  <a:cubicBezTo>
                    <a:pt x="531241" y="25746"/>
                    <a:pt x="531751" y="27658"/>
                    <a:pt x="531241" y="30590"/>
                  </a:cubicBezTo>
                  <a:lnTo>
                    <a:pt x="526780" y="56081"/>
                  </a:lnTo>
                  <a:lnTo>
                    <a:pt x="534428" y="56081"/>
                  </a:lnTo>
                  <a:lnTo>
                    <a:pt x="539271" y="28678"/>
                  </a:lnTo>
                  <a:cubicBezTo>
                    <a:pt x="540163" y="22560"/>
                    <a:pt x="539781" y="18099"/>
                    <a:pt x="533153" y="18099"/>
                  </a:cubicBezTo>
                  <a:close/>
                  <a:moveTo>
                    <a:pt x="371665" y="18099"/>
                  </a:moveTo>
                  <a:cubicBezTo>
                    <a:pt x="368229" y="18090"/>
                    <a:pt x="365038" y="19878"/>
                    <a:pt x="363253" y="22815"/>
                  </a:cubicBezTo>
                  <a:lnTo>
                    <a:pt x="363253" y="22815"/>
                  </a:lnTo>
                  <a:lnTo>
                    <a:pt x="364018" y="18609"/>
                  </a:lnTo>
                  <a:lnTo>
                    <a:pt x="356115" y="18609"/>
                  </a:lnTo>
                  <a:lnTo>
                    <a:pt x="349487" y="55699"/>
                  </a:lnTo>
                  <a:lnTo>
                    <a:pt x="357517" y="55699"/>
                  </a:lnTo>
                  <a:lnTo>
                    <a:pt x="361978" y="30207"/>
                  </a:lnTo>
                  <a:cubicBezTo>
                    <a:pt x="361978" y="27403"/>
                    <a:pt x="363890" y="25364"/>
                    <a:pt x="366949" y="25364"/>
                  </a:cubicBezTo>
                  <a:cubicBezTo>
                    <a:pt x="370008" y="25364"/>
                    <a:pt x="370773" y="27403"/>
                    <a:pt x="370263" y="30207"/>
                  </a:cubicBezTo>
                  <a:lnTo>
                    <a:pt x="365802" y="55699"/>
                  </a:lnTo>
                  <a:lnTo>
                    <a:pt x="373577" y="55699"/>
                  </a:lnTo>
                  <a:lnTo>
                    <a:pt x="378420" y="28423"/>
                  </a:lnTo>
                  <a:cubicBezTo>
                    <a:pt x="379440" y="22687"/>
                    <a:pt x="378803" y="18099"/>
                    <a:pt x="371665" y="18099"/>
                  </a:cubicBezTo>
                  <a:close/>
                  <a:moveTo>
                    <a:pt x="564380" y="18099"/>
                  </a:moveTo>
                  <a:lnTo>
                    <a:pt x="563106" y="18099"/>
                  </a:lnTo>
                  <a:cubicBezTo>
                    <a:pt x="557302" y="16965"/>
                    <a:pt x="551678" y="20749"/>
                    <a:pt x="550543" y="26552"/>
                  </a:cubicBezTo>
                  <a:cubicBezTo>
                    <a:pt x="550448" y="27044"/>
                    <a:pt x="550387" y="27541"/>
                    <a:pt x="550360" y="28041"/>
                  </a:cubicBezTo>
                  <a:lnTo>
                    <a:pt x="547556" y="44228"/>
                  </a:lnTo>
                  <a:cubicBezTo>
                    <a:pt x="546026" y="52640"/>
                    <a:pt x="549595" y="56209"/>
                    <a:pt x="557752" y="56209"/>
                  </a:cubicBezTo>
                  <a:cubicBezTo>
                    <a:pt x="561018" y="56173"/>
                    <a:pt x="564253" y="55569"/>
                    <a:pt x="567312" y="54424"/>
                  </a:cubicBezTo>
                  <a:lnTo>
                    <a:pt x="568714" y="46649"/>
                  </a:lnTo>
                  <a:lnTo>
                    <a:pt x="568714" y="46649"/>
                  </a:lnTo>
                  <a:cubicBezTo>
                    <a:pt x="566292" y="48137"/>
                    <a:pt x="563525" y="48972"/>
                    <a:pt x="560684" y="49071"/>
                  </a:cubicBezTo>
                  <a:cubicBezTo>
                    <a:pt x="556988" y="49071"/>
                    <a:pt x="554821" y="47924"/>
                    <a:pt x="555586" y="43845"/>
                  </a:cubicBezTo>
                  <a:lnTo>
                    <a:pt x="555586" y="40022"/>
                  </a:lnTo>
                  <a:lnTo>
                    <a:pt x="570371" y="40022"/>
                  </a:lnTo>
                  <a:lnTo>
                    <a:pt x="572537" y="28041"/>
                  </a:lnTo>
                  <a:cubicBezTo>
                    <a:pt x="574704" y="20648"/>
                    <a:pt x="571645" y="18099"/>
                    <a:pt x="564763" y="18099"/>
                  </a:cubicBezTo>
                  <a:close/>
                  <a:moveTo>
                    <a:pt x="565782" y="28933"/>
                  </a:moveTo>
                  <a:lnTo>
                    <a:pt x="565017" y="33776"/>
                  </a:lnTo>
                  <a:lnTo>
                    <a:pt x="557243" y="33776"/>
                  </a:lnTo>
                  <a:lnTo>
                    <a:pt x="558135" y="28933"/>
                  </a:lnTo>
                  <a:cubicBezTo>
                    <a:pt x="558135" y="26129"/>
                    <a:pt x="559664" y="24727"/>
                    <a:pt x="562723" y="24727"/>
                  </a:cubicBezTo>
                  <a:cubicBezTo>
                    <a:pt x="565782" y="24727"/>
                    <a:pt x="566674" y="26129"/>
                    <a:pt x="566165" y="28933"/>
                  </a:cubicBezTo>
                  <a:close/>
                </a:path>
              </a:pathLst>
            </a:custGeom>
            <a:solidFill>
              <a:srgbClr val="796790"/>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5" name="Graphic 27">
              <a:extLst>
                <a:ext uri="{FF2B5EF4-FFF2-40B4-BE49-F238E27FC236}">
                  <a16:creationId xmlns:a16="http://schemas.microsoft.com/office/drawing/2014/main" id="{3CCF0FF0-5C3E-0F09-8578-9F439441047B}"/>
                </a:ext>
              </a:extLst>
            </p:cNvPr>
            <p:cNvSpPr/>
            <p:nvPr userDrawn="1"/>
          </p:nvSpPr>
          <p:spPr>
            <a:xfrm>
              <a:off x="397156" y="115731"/>
              <a:ext cx="97504" cy="181498"/>
            </a:xfrm>
            <a:custGeom>
              <a:avLst/>
              <a:gdLst>
                <a:gd name="connsiteX0" fmla="*/ 79916 w 97504"/>
                <a:gd name="connsiteY0" fmla="*/ 96740 h 181498"/>
                <a:gd name="connsiteX1" fmla="*/ 68190 w 97504"/>
                <a:gd name="connsiteY1" fmla="*/ 86543 h 181498"/>
                <a:gd name="connsiteX2" fmla="*/ 68190 w 97504"/>
                <a:gd name="connsiteY2" fmla="*/ 85524 h 181498"/>
                <a:gd name="connsiteX3" fmla="*/ 90112 w 97504"/>
                <a:gd name="connsiteY3" fmla="*/ 55699 h 181498"/>
                <a:gd name="connsiteX4" fmla="*/ 90112 w 97504"/>
                <a:gd name="connsiteY4" fmla="*/ 37217 h 181498"/>
                <a:gd name="connsiteX5" fmla="*/ 56591 w 97504"/>
                <a:gd name="connsiteY5" fmla="*/ 0 h 181498"/>
                <a:gd name="connsiteX6" fmla="*/ 0 w 97504"/>
                <a:gd name="connsiteY6" fmla="*/ 0 h 181498"/>
                <a:gd name="connsiteX7" fmla="*/ 12746 w 97504"/>
                <a:gd name="connsiteY7" fmla="*/ 19246 h 181498"/>
                <a:gd name="connsiteX8" fmla="*/ 12746 w 97504"/>
                <a:gd name="connsiteY8" fmla="*/ 181499 h 181498"/>
                <a:gd name="connsiteX9" fmla="*/ 33649 w 97504"/>
                <a:gd name="connsiteY9" fmla="*/ 181499 h 181498"/>
                <a:gd name="connsiteX10" fmla="*/ 33649 w 97504"/>
                <a:gd name="connsiteY10" fmla="*/ 92916 h 181498"/>
                <a:gd name="connsiteX11" fmla="*/ 44355 w 97504"/>
                <a:gd name="connsiteY11" fmla="*/ 92916 h 181498"/>
                <a:gd name="connsiteX12" fmla="*/ 62709 w 97504"/>
                <a:gd name="connsiteY12" fmla="*/ 111398 h 181498"/>
                <a:gd name="connsiteX13" fmla="*/ 67935 w 97504"/>
                <a:gd name="connsiteY13" fmla="*/ 153586 h 181498"/>
                <a:gd name="connsiteX14" fmla="*/ 74435 w 97504"/>
                <a:gd name="connsiteY14" fmla="*/ 181499 h 181498"/>
                <a:gd name="connsiteX15" fmla="*/ 97505 w 97504"/>
                <a:gd name="connsiteY15" fmla="*/ 181499 h 181498"/>
                <a:gd name="connsiteX16" fmla="*/ 97505 w 97504"/>
                <a:gd name="connsiteY16" fmla="*/ 180479 h 181498"/>
                <a:gd name="connsiteX17" fmla="*/ 88583 w 97504"/>
                <a:gd name="connsiteY17" fmla="*/ 163400 h 181498"/>
                <a:gd name="connsiteX18" fmla="*/ 79916 w 97504"/>
                <a:gd name="connsiteY18" fmla="*/ 96740 h 181498"/>
                <a:gd name="connsiteX19" fmla="*/ 53022 w 97504"/>
                <a:gd name="connsiteY19" fmla="*/ 73543 h 181498"/>
                <a:gd name="connsiteX20" fmla="*/ 33139 w 97504"/>
                <a:gd name="connsiteY20" fmla="*/ 73543 h 181498"/>
                <a:gd name="connsiteX21" fmla="*/ 33139 w 97504"/>
                <a:gd name="connsiteY21" fmla="*/ 19119 h 181498"/>
                <a:gd name="connsiteX22" fmla="*/ 53022 w 97504"/>
                <a:gd name="connsiteY22" fmla="*/ 19119 h 181498"/>
                <a:gd name="connsiteX23" fmla="*/ 69209 w 97504"/>
                <a:gd name="connsiteY23" fmla="*/ 36963 h 181498"/>
                <a:gd name="connsiteX24" fmla="*/ 69209 w 97504"/>
                <a:gd name="connsiteY24" fmla="*/ 55699 h 181498"/>
                <a:gd name="connsiteX25" fmla="*/ 53022 w 97504"/>
                <a:gd name="connsiteY25" fmla="*/ 73543 h 181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97504" h="181498">
                  <a:moveTo>
                    <a:pt x="79916" y="96740"/>
                  </a:moveTo>
                  <a:cubicBezTo>
                    <a:pt x="77346" y="92052"/>
                    <a:pt x="73188" y="88436"/>
                    <a:pt x="68190" y="86543"/>
                  </a:cubicBezTo>
                  <a:lnTo>
                    <a:pt x="68190" y="85524"/>
                  </a:lnTo>
                  <a:cubicBezTo>
                    <a:pt x="82192" y="82876"/>
                    <a:pt x="91765" y="69853"/>
                    <a:pt x="90112" y="55699"/>
                  </a:cubicBezTo>
                  <a:lnTo>
                    <a:pt x="90112" y="37217"/>
                  </a:lnTo>
                  <a:cubicBezTo>
                    <a:pt x="90112" y="13893"/>
                    <a:pt x="81190" y="0"/>
                    <a:pt x="56591" y="0"/>
                  </a:cubicBezTo>
                  <a:lnTo>
                    <a:pt x="0" y="0"/>
                  </a:lnTo>
                  <a:lnTo>
                    <a:pt x="12746" y="19246"/>
                  </a:lnTo>
                  <a:lnTo>
                    <a:pt x="12746" y="181499"/>
                  </a:lnTo>
                  <a:lnTo>
                    <a:pt x="33649" y="181499"/>
                  </a:lnTo>
                  <a:lnTo>
                    <a:pt x="33649" y="92916"/>
                  </a:lnTo>
                  <a:lnTo>
                    <a:pt x="44355" y="92916"/>
                  </a:lnTo>
                  <a:cubicBezTo>
                    <a:pt x="54552" y="92916"/>
                    <a:pt x="59777" y="100691"/>
                    <a:pt x="62709" y="111398"/>
                  </a:cubicBezTo>
                  <a:cubicBezTo>
                    <a:pt x="65359" y="125332"/>
                    <a:pt x="67104" y="139425"/>
                    <a:pt x="67935" y="153586"/>
                  </a:cubicBezTo>
                  <a:cubicBezTo>
                    <a:pt x="67775" y="163283"/>
                    <a:pt x="70007" y="172870"/>
                    <a:pt x="74435" y="181499"/>
                  </a:cubicBezTo>
                  <a:lnTo>
                    <a:pt x="97505" y="181499"/>
                  </a:lnTo>
                  <a:lnTo>
                    <a:pt x="97505" y="180479"/>
                  </a:lnTo>
                  <a:cubicBezTo>
                    <a:pt x="92761" y="175901"/>
                    <a:pt x="89630" y="169908"/>
                    <a:pt x="88583" y="163400"/>
                  </a:cubicBezTo>
                  <a:cubicBezTo>
                    <a:pt x="87181" y="147213"/>
                    <a:pt x="87181" y="109103"/>
                    <a:pt x="79916" y="96740"/>
                  </a:cubicBezTo>
                  <a:close/>
                  <a:moveTo>
                    <a:pt x="53022" y="73543"/>
                  </a:moveTo>
                  <a:lnTo>
                    <a:pt x="33139" y="73543"/>
                  </a:lnTo>
                  <a:lnTo>
                    <a:pt x="33139" y="19119"/>
                  </a:lnTo>
                  <a:lnTo>
                    <a:pt x="53022" y="19119"/>
                  </a:lnTo>
                  <a:cubicBezTo>
                    <a:pt x="65003" y="19119"/>
                    <a:pt x="69209" y="25364"/>
                    <a:pt x="69209" y="36963"/>
                  </a:cubicBezTo>
                  <a:lnTo>
                    <a:pt x="69209" y="55699"/>
                  </a:lnTo>
                  <a:cubicBezTo>
                    <a:pt x="69209" y="66788"/>
                    <a:pt x="64493" y="73543"/>
                    <a:pt x="53022" y="73543"/>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6" name="Graphic 27">
              <a:extLst>
                <a:ext uri="{FF2B5EF4-FFF2-40B4-BE49-F238E27FC236}">
                  <a16:creationId xmlns:a16="http://schemas.microsoft.com/office/drawing/2014/main" id="{FBB81EE5-FDB7-9B10-FAC0-AF3BB4F4DAE2}"/>
                </a:ext>
              </a:extLst>
            </p:cNvPr>
            <p:cNvSpPr/>
            <p:nvPr userDrawn="1"/>
          </p:nvSpPr>
          <p:spPr>
            <a:xfrm>
              <a:off x="542584" y="115476"/>
              <a:ext cx="94828" cy="181753"/>
            </a:xfrm>
            <a:custGeom>
              <a:avLst/>
              <a:gdLst>
                <a:gd name="connsiteX0" fmla="*/ 38237 w 94828"/>
                <a:gd name="connsiteY0" fmla="*/ 0 h 181753"/>
                <a:gd name="connsiteX1" fmla="*/ 0 w 94828"/>
                <a:gd name="connsiteY1" fmla="*/ 181754 h 181753"/>
                <a:gd name="connsiteX2" fmla="*/ 18226 w 94828"/>
                <a:gd name="connsiteY2" fmla="*/ 181754 h 181753"/>
                <a:gd name="connsiteX3" fmla="*/ 28423 w 94828"/>
                <a:gd name="connsiteY3" fmla="*/ 133702 h 181753"/>
                <a:gd name="connsiteX4" fmla="*/ 64238 w 94828"/>
                <a:gd name="connsiteY4" fmla="*/ 133702 h 181753"/>
                <a:gd name="connsiteX5" fmla="*/ 74435 w 94828"/>
                <a:gd name="connsiteY5" fmla="*/ 181754 h 181753"/>
                <a:gd name="connsiteX6" fmla="*/ 94828 w 94828"/>
                <a:gd name="connsiteY6" fmla="*/ 181754 h 181753"/>
                <a:gd name="connsiteX7" fmla="*/ 56464 w 94828"/>
                <a:gd name="connsiteY7" fmla="*/ 0 h 181753"/>
                <a:gd name="connsiteX8" fmla="*/ 33011 w 94828"/>
                <a:gd name="connsiteY8" fmla="*/ 114711 h 181753"/>
                <a:gd name="connsiteX9" fmla="*/ 46649 w 94828"/>
                <a:gd name="connsiteY9" fmla="*/ 44865 h 181753"/>
                <a:gd name="connsiteX10" fmla="*/ 47669 w 94828"/>
                <a:gd name="connsiteY10" fmla="*/ 44865 h 181753"/>
                <a:gd name="connsiteX11" fmla="*/ 60415 w 94828"/>
                <a:gd name="connsiteY11" fmla="*/ 114711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4828" h="181753">
                  <a:moveTo>
                    <a:pt x="38237" y="0"/>
                  </a:moveTo>
                  <a:lnTo>
                    <a:pt x="0" y="181754"/>
                  </a:lnTo>
                  <a:lnTo>
                    <a:pt x="18226" y="181754"/>
                  </a:lnTo>
                  <a:lnTo>
                    <a:pt x="28423" y="133702"/>
                  </a:lnTo>
                  <a:lnTo>
                    <a:pt x="64238" y="133702"/>
                  </a:lnTo>
                  <a:lnTo>
                    <a:pt x="74435" y="181754"/>
                  </a:lnTo>
                  <a:lnTo>
                    <a:pt x="94828" y="181754"/>
                  </a:lnTo>
                  <a:lnTo>
                    <a:pt x="56464" y="0"/>
                  </a:lnTo>
                  <a:close/>
                  <a:moveTo>
                    <a:pt x="33011" y="114711"/>
                  </a:moveTo>
                  <a:lnTo>
                    <a:pt x="46649" y="44865"/>
                  </a:lnTo>
                  <a:lnTo>
                    <a:pt x="47669" y="44865"/>
                  </a:lnTo>
                  <a:lnTo>
                    <a:pt x="60415" y="114711"/>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7" name="Graphic 27">
              <a:extLst>
                <a:ext uri="{FF2B5EF4-FFF2-40B4-BE49-F238E27FC236}">
                  <a16:creationId xmlns:a16="http://schemas.microsoft.com/office/drawing/2014/main" id="{474589DF-CACA-69A1-0313-07B37F228982}"/>
                </a:ext>
              </a:extLst>
            </p:cNvPr>
            <p:cNvSpPr/>
            <p:nvPr userDrawn="1"/>
          </p:nvSpPr>
          <p:spPr>
            <a:xfrm>
              <a:off x="695660" y="115348"/>
              <a:ext cx="95210" cy="181881"/>
            </a:xfrm>
            <a:custGeom>
              <a:avLst/>
              <a:gdLst>
                <a:gd name="connsiteX0" fmla="*/ 76347 w 95210"/>
                <a:gd name="connsiteY0" fmla="*/ 133830 h 181881"/>
                <a:gd name="connsiteX1" fmla="*/ 76347 w 95210"/>
                <a:gd name="connsiteY1" fmla="*/ 133830 h 181881"/>
                <a:gd name="connsiteX2" fmla="*/ 69209 w 95210"/>
                <a:gd name="connsiteY2" fmla="*/ 114711 h 181881"/>
                <a:gd name="connsiteX3" fmla="*/ 18226 w 95210"/>
                <a:gd name="connsiteY3" fmla="*/ 0 h 181881"/>
                <a:gd name="connsiteX4" fmla="*/ 0 w 95210"/>
                <a:gd name="connsiteY4" fmla="*/ 0 h 181881"/>
                <a:gd name="connsiteX5" fmla="*/ 0 w 95210"/>
                <a:gd name="connsiteY5" fmla="*/ 181881 h 181881"/>
                <a:gd name="connsiteX6" fmla="*/ 19373 w 95210"/>
                <a:gd name="connsiteY6" fmla="*/ 181881 h 181881"/>
                <a:gd name="connsiteX7" fmla="*/ 19373 w 95210"/>
                <a:gd name="connsiteY7" fmla="*/ 47541 h 181881"/>
                <a:gd name="connsiteX8" fmla="*/ 19373 w 95210"/>
                <a:gd name="connsiteY8" fmla="*/ 47541 h 181881"/>
                <a:gd name="connsiteX9" fmla="*/ 26129 w 95210"/>
                <a:gd name="connsiteY9" fmla="*/ 66533 h 181881"/>
                <a:gd name="connsiteX10" fmla="*/ 77876 w 95210"/>
                <a:gd name="connsiteY10" fmla="*/ 181881 h 181881"/>
                <a:gd name="connsiteX11" fmla="*/ 95210 w 95210"/>
                <a:gd name="connsiteY11" fmla="*/ 181881 h 181881"/>
                <a:gd name="connsiteX12" fmla="*/ 95210 w 95210"/>
                <a:gd name="connsiteY12" fmla="*/ 127 h 181881"/>
                <a:gd name="connsiteX13" fmla="*/ 76347 w 95210"/>
                <a:gd name="connsiteY13" fmla="*/ 127 h 1818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210" h="181881">
                  <a:moveTo>
                    <a:pt x="76347" y="133830"/>
                  </a:moveTo>
                  <a:lnTo>
                    <a:pt x="76347" y="133830"/>
                  </a:lnTo>
                  <a:cubicBezTo>
                    <a:pt x="74320" y="127331"/>
                    <a:pt x="71938" y="120948"/>
                    <a:pt x="69209" y="114711"/>
                  </a:cubicBezTo>
                  <a:lnTo>
                    <a:pt x="18226" y="0"/>
                  </a:lnTo>
                  <a:lnTo>
                    <a:pt x="0" y="0"/>
                  </a:lnTo>
                  <a:lnTo>
                    <a:pt x="0" y="181881"/>
                  </a:lnTo>
                  <a:lnTo>
                    <a:pt x="19373" y="181881"/>
                  </a:lnTo>
                  <a:lnTo>
                    <a:pt x="19373" y="47541"/>
                  </a:lnTo>
                  <a:lnTo>
                    <a:pt x="19373" y="47541"/>
                  </a:lnTo>
                  <a:cubicBezTo>
                    <a:pt x="21205" y="54014"/>
                    <a:pt x="23462" y="60357"/>
                    <a:pt x="26129" y="66533"/>
                  </a:cubicBezTo>
                  <a:lnTo>
                    <a:pt x="77876" y="181881"/>
                  </a:lnTo>
                  <a:lnTo>
                    <a:pt x="95210" y="181881"/>
                  </a:lnTo>
                  <a:lnTo>
                    <a:pt x="95210" y="127"/>
                  </a:lnTo>
                  <a:lnTo>
                    <a:pt x="76347" y="12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9" name="Graphic 27">
              <a:extLst>
                <a:ext uri="{FF2B5EF4-FFF2-40B4-BE49-F238E27FC236}">
                  <a16:creationId xmlns:a16="http://schemas.microsoft.com/office/drawing/2014/main" id="{59BFD3AD-2A26-B1F3-7061-E177D953A9CE}"/>
                </a:ext>
              </a:extLst>
            </p:cNvPr>
            <p:cNvSpPr/>
            <p:nvPr userDrawn="1"/>
          </p:nvSpPr>
          <p:spPr>
            <a:xfrm>
              <a:off x="847844" y="115476"/>
              <a:ext cx="95337" cy="181753"/>
            </a:xfrm>
            <a:custGeom>
              <a:avLst/>
              <a:gdLst>
                <a:gd name="connsiteX0" fmla="*/ 7775 w 95337"/>
                <a:gd name="connsiteY0" fmla="*/ 19373 h 181753"/>
                <a:gd name="connsiteX1" fmla="*/ 66150 w 95337"/>
                <a:gd name="connsiteY1" fmla="*/ 19373 h 181753"/>
                <a:gd name="connsiteX2" fmla="*/ 57101 w 95337"/>
                <a:gd name="connsiteY2" fmla="*/ 38492 h 181753"/>
                <a:gd name="connsiteX3" fmla="*/ 0 w 95337"/>
                <a:gd name="connsiteY3" fmla="*/ 180734 h 181753"/>
                <a:gd name="connsiteX4" fmla="*/ 0 w 95337"/>
                <a:gd name="connsiteY4" fmla="*/ 181754 h 181753"/>
                <a:gd name="connsiteX5" fmla="*/ 87308 w 95337"/>
                <a:gd name="connsiteY5" fmla="*/ 181754 h 181753"/>
                <a:gd name="connsiteX6" fmla="*/ 87308 w 95337"/>
                <a:gd name="connsiteY6" fmla="*/ 162380 h 181753"/>
                <a:gd name="connsiteX7" fmla="*/ 28933 w 95337"/>
                <a:gd name="connsiteY7" fmla="*/ 162380 h 181753"/>
                <a:gd name="connsiteX8" fmla="*/ 38365 w 95337"/>
                <a:gd name="connsiteY8" fmla="*/ 141477 h 181753"/>
                <a:gd name="connsiteX9" fmla="*/ 95338 w 95337"/>
                <a:gd name="connsiteY9" fmla="*/ 1147 h 181753"/>
                <a:gd name="connsiteX10" fmla="*/ 95338 w 95337"/>
                <a:gd name="connsiteY10" fmla="*/ 0 h 181753"/>
                <a:gd name="connsiteX11" fmla="*/ 7775 w 95337"/>
                <a:gd name="connsiteY11" fmla="*/ 0 h 18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95337" h="181753">
                  <a:moveTo>
                    <a:pt x="7775" y="19373"/>
                  </a:moveTo>
                  <a:lnTo>
                    <a:pt x="66150" y="19373"/>
                  </a:lnTo>
                  <a:lnTo>
                    <a:pt x="57101" y="38492"/>
                  </a:lnTo>
                  <a:lnTo>
                    <a:pt x="0" y="180734"/>
                  </a:lnTo>
                  <a:lnTo>
                    <a:pt x="0" y="181754"/>
                  </a:lnTo>
                  <a:lnTo>
                    <a:pt x="87308" y="181754"/>
                  </a:lnTo>
                  <a:lnTo>
                    <a:pt x="87308" y="162380"/>
                  </a:lnTo>
                  <a:lnTo>
                    <a:pt x="28933" y="162380"/>
                  </a:lnTo>
                  <a:cubicBezTo>
                    <a:pt x="28933" y="162380"/>
                    <a:pt x="35561" y="148615"/>
                    <a:pt x="38365" y="141477"/>
                  </a:cubicBezTo>
                  <a:lnTo>
                    <a:pt x="95338" y="1147"/>
                  </a:lnTo>
                  <a:lnTo>
                    <a:pt x="95338" y="0"/>
                  </a:lnTo>
                  <a:lnTo>
                    <a:pt x="7775" y="0"/>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0" name="Graphic 27">
              <a:extLst>
                <a:ext uri="{FF2B5EF4-FFF2-40B4-BE49-F238E27FC236}">
                  <a16:creationId xmlns:a16="http://schemas.microsoft.com/office/drawing/2014/main" id="{4181B90F-9B37-3ED4-9159-597C1C8464BA}"/>
                </a:ext>
              </a:extLst>
            </p:cNvPr>
            <p:cNvSpPr/>
            <p:nvPr userDrawn="1"/>
          </p:nvSpPr>
          <p:spPr>
            <a:xfrm>
              <a:off x="994165" y="113945"/>
              <a:ext cx="69846" cy="184815"/>
            </a:xfrm>
            <a:custGeom>
              <a:avLst/>
              <a:gdLst>
                <a:gd name="connsiteX0" fmla="*/ 0 w 69846"/>
                <a:gd name="connsiteY0" fmla="*/ 35562 h 184815"/>
                <a:gd name="connsiteX1" fmla="*/ 0 w 69846"/>
                <a:gd name="connsiteY1" fmla="*/ 149254 h 184815"/>
                <a:gd name="connsiteX2" fmla="*/ 42443 w 69846"/>
                <a:gd name="connsiteY2" fmla="*/ 184814 h 184815"/>
                <a:gd name="connsiteX3" fmla="*/ 69847 w 69846"/>
                <a:gd name="connsiteY3" fmla="*/ 179843 h 184815"/>
                <a:gd name="connsiteX4" fmla="*/ 69847 w 69846"/>
                <a:gd name="connsiteY4" fmla="*/ 155372 h 184815"/>
                <a:gd name="connsiteX5" fmla="*/ 68827 w 69846"/>
                <a:gd name="connsiteY5" fmla="*/ 155372 h 184815"/>
                <a:gd name="connsiteX6" fmla="*/ 46777 w 69846"/>
                <a:gd name="connsiteY6" fmla="*/ 164803 h 184815"/>
                <a:gd name="connsiteX7" fmla="*/ 21285 w 69846"/>
                <a:gd name="connsiteY7" fmla="*/ 144920 h 184815"/>
                <a:gd name="connsiteX8" fmla="*/ 21285 w 69846"/>
                <a:gd name="connsiteY8" fmla="*/ 40023 h 184815"/>
                <a:gd name="connsiteX9" fmla="*/ 46777 w 69846"/>
                <a:gd name="connsiteY9" fmla="*/ 20140 h 184815"/>
                <a:gd name="connsiteX10" fmla="*/ 68827 w 69846"/>
                <a:gd name="connsiteY10" fmla="*/ 29571 h 184815"/>
                <a:gd name="connsiteX11" fmla="*/ 69847 w 69846"/>
                <a:gd name="connsiteY11" fmla="*/ 29571 h 184815"/>
                <a:gd name="connsiteX12" fmla="*/ 69847 w 69846"/>
                <a:gd name="connsiteY12" fmla="*/ 4972 h 184815"/>
                <a:gd name="connsiteX13" fmla="*/ 42443 w 69846"/>
                <a:gd name="connsiteY13" fmla="*/ 1 h 184815"/>
                <a:gd name="connsiteX14" fmla="*/ 0 w 69846"/>
                <a:gd name="connsiteY14" fmla="*/ 35562 h 1848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69846" h="184815">
                  <a:moveTo>
                    <a:pt x="0" y="35562"/>
                  </a:moveTo>
                  <a:lnTo>
                    <a:pt x="0" y="149254"/>
                  </a:lnTo>
                  <a:cubicBezTo>
                    <a:pt x="0" y="175637"/>
                    <a:pt x="18354" y="184814"/>
                    <a:pt x="42443" y="184814"/>
                  </a:cubicBezTo>
                  <a:cubicBezTo>
                    <a:pt x="51807" y="184872"/>
                    <a:pt x="61099" y="183187"/>
                    <a:pt x="69847" y="179843"/>
                  </a:cubicBezTo>
                  <a:lnTo>
                    <a:pt x="69847" y="155372"/>
                  </a:lnTo>
                  <a:lnTo>
                    <a:pt x="68827" y="155372"/>
                  </a:lnTo>
                  <a:cubicBezTo>
                    <a:pt x="63025" y="161325"/>
                    <a:pt x="55089" y="164719"/>
                    <a:pt x="46777" y="164803"/>
                  </a:cubicBezTo>
                  <a:cubicBezTo>
                    <a:pt x="34031" y="164803"/>
                    <a:pt x="21285" y="160342"/>
                    <a:pt x="21285" y="144920"/>
                  </a:cubicBezTo>
                  <a:lnTo>
                    <a:pt x="21285" y="40023"/>
                  </a:lnTo>
                  <a:cubicBezTo>
                    <a:pt x="21285" y="24601"/>
                    <a:pt x="34031" y="20140"/>
                    <a:pt x="46777" y="20140"/>
                  </a:cubicBezTo>
                  <a:cubicBezTo>
                    <a:pt x="55101" y="20166"/>
                    <a:pt x="63058" y="23570"/>
                    <a:pt x="68827" y="29571"/>
                  </a:cubicBezTo>
                  <a:lnTo>
                    <a:pt x="69847" y="29571"/>
                  </a:lnTo>
                  <a:lnTo>
                    <a:pt x="69847" y="4972"/>
                  </a:lnTo>
                  <a:cubicBezTo>
                    <a:pt x="61099" y="1629"/>
                    <a:pt x="51807" y="-56"/>
                    <a:pt x="42443" y="1"/>
                  </a:cubicBezTo>
                  <a:cubicBezTo>
                    <a:pt x="17844" y="1"/>
                    <a:pt x="0" y="9178"/>
                    <a:pt x="0" y="3556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1" name="Graphic 27">
              <a:extLst>
                <a:ext uri="{FF2B5EF4-FFF2-40B4-BE49-F238E27FC236}">
                  <a16:creationId xmlns:a16="http://schemas.microsoft.com/office/drawing/2014/main" id="{E509A027-2EAD-72FC-C5EA-84162F30063B}"/>
                </a:ext>
              </a:extLst>
            </p:cNvPr>
            <p:cNvSpPr/>
            <p:nvPr userDrawn="1"/>
          </p:nvSpPr>
          <p:spPr>
            <a:xfrm>
              <a:off x="1120475" y="113946"/>
              <a:ext cx="88455" cy="184812"/>
            </a:xfrm>
            <a:custGeom>
              <a:avLst/>
              <a:gdLst>
                <a:gd name="connsiteX0" fmla="*/ 51238 w 88455"/>
                <a:gd name="connsiteY0" fmla="*/ 0 h 184812"/>
                <a:gd name="connsiteX1" fmla="*/ 37217 w 88455"/>
                <a:gd name="connsiteY1" fmla="*/ 0 h 184812"/>
                <a:gd name="connsiteX2" fmla="*/ 0 w 88455"/>
                <a:gd name="connsiteY2" fmla="*/ 37090 h 184812"/>
                <a:gd name="connsiteX3" fmla="*/ 0 w 88455"/>
                <a:gd name="connsiteY3" fmla="*/ 147723 h 184812"/>
                <a:gd name="connsiteX4" fmla="*/ 37217 w 88455"/>
                <a:gd name="connsiteY4" fmla="*/ 184813 h 184812"/>
                <a:gd name="connsiteX5" fmla="*/ 51238 w 88455"/>
                <a:gd name="connsiteY5" fmla="*/ 184813 h 184812"/>
                <a:gd name="connsiteX6" fmla="*/ 88455 w 88455"/>
                <a:gd name="connsiteY6" fmla="*/ 147723 h 184812"/>
                <a:gd name="connsiteX7" fmla="*/ 88455 w 88455"/>
                <a:gd name="connsiteY7" fmla="*/ 37090 h 184812"/>
                <a:gd name="connsiteX8" fmla="*/ 51238 w 88455"/>
                <a:gd name="connsiteY8" fmla="*/ 0 h 184812"/>
                <a:gd name="connsiteX9" fmla="*/ 67425 w 88455"/>
                <a:gd name="connsiteY9" fmla="*/ 146958 h 184812"/>
                <a:gd name="connsiteX10" fmla="*/ 44228 w 88455"/>
                <a:gd name="connsiteY10" fmla="*/ 165822 h 184812"/>
                <a:gd name="connsiteX11" fmla="*/ 20903 w 88455"/>
                <a:gd name="connsiteY11" fmla="*/ 146958 h 184812"/>
                <a:gd name="connsiteX12" fmla="*/ 20903 w 88455"/>
                <a:gd name="connsiteY12" fmla="*/ 37982 h 184812"/>
                <a:gd name="connsiteX13" fmla="*/ 44228 w 88455"/>
                <a:gd name="connsiteY13" fmla="*/ 19119 h 184812"/>
                <a:gd name="connsiteX14" fmla="*/ 67425 w 88455"/>
                <a:gd name="connsiteY14" fmla="*/ 37982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88455" h="184812">
                  <a:moveTo>
                    <a:pt x="51238" y="0"/>
                  </a:moveTo>
                  <a:lnTo>
                    <a:pt x="37217" y="0"/>
                  </a:lnTo>
                  <a:cubicBezTo>
                    <a:pt x="11726" y="0"/>
                    <a:pt x="0" y="12746"/>
                    <a:pt x="0" y="37090"/>
                  </a:cubicBezTo>
                  <a:lnTo>
                    <a:pt x="0" y="147723"/>
                  </a:lnTo>
                  <a:cubicBezTo>
                    <a:pt x="0" y="172577"/>
                    <a:pt x="12746" y="184813"/>
                    <a:pt x="37217" y="184813"/>
                  </a:cubicBezTo>
                  <a:lnTo>
                    <a:pt x="51238" y="184813"/>
                  </a:lnTo>
                  <a:cubicBezTo>
                    <a:pt x="76729" y="184813"/>
                    <a:pt x="88455" y="172832"/>
                    <a:pt x="88455" y="147723"/>
                  </a:cubicBezTo>
                  <a:lnTo>
                    <a:pt x="88455" y="37090"/>
                  </a:lnTo>
                  <a:cubicBezTo>
                    <a:pt x="88455" y="12108"/>
                    <a:pt x="76347" y="0"/>
                    <a:pt x="51238" y="0"/>
                  </a:cubicBezTo>
                  <a:close/>
                  <a:moveTo>
                    <a:pt x="67425" y="146958"/>
                  </a:moveTo>
                  <a:cubicBezTo>
                    <a:pt x="67425" y="162890"/>
                    <a:pt x="58375" y="165822"/>
                    <a:pt x="44228" y="165822"/>
                  </a:cubicBezTo>
                  <a:cubicBezTo>
                    <a:pt x="30080" y="165822"/>
                    <a:pt x="20903" y="162890"/>
                    <a:pt x="20903" y="146958"/>
                  </a:cubicBezTo>
                  <a:lnTo>
                    <a:pt x="20903" y="37982"/>
                  </a:lnTo>
                  <a:cubicBezTo>
                    <a:pt x="20903" y="21923"/>
                    <a:pt x="30080" y="19119"/>
                    <a:pt x="44228" y="19119"/>
                  </a:cubicBezTo>
                  <a:cubicBezTo>
                    <a:pt x="58375" y="19119"/>
                    <a:pt x="67425" y="22560"/>
                    <a:pt x="67425" y="37982"/>
                  </a:cubicBez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2" name="Graphic 27">
              <a:extLst>
                <a:ext uri="{FF2B5EF4-FFF2-40B4-BE49-F238E27FC236}">
                  <a16:creationId xmlns:a16="http://schemas.microsoft.com/office/drawing/2014/main" id="{3C21B96C-EBAF-8655-1823-88C807587762}"/>
                </a:ext>
              </a:extLst>
            </p:cNvPr>
            <p:cNvSpPr/>
            <p:nvPr userDrawn="1"/>
          </p:nvSpPr>
          <p:spPr>
            <a:xfrm>
              <a:off x="1271129" y="113946"/>
              <a:ext cx="83739" cy="184812"/>
            </a:xfrm>
            <a:custGeom>
              <a:avLst/>
              <a:gdLst>
                <a:gd name="connsiteX0" fmla="*/ 39129 w 83739"/>
                <a:gd name="connsiteY0" fmla="*/ 75837 h 184812"/>
                <a:gd name="connsiteX1" fmla="*/ 39129 w 83739"/>
                <a:gd name="connsiteY1" fmla="*/ 95210 h 184812"/>
                <a:gd name="connsiteX2" fmla="*/ 62709 w 83739"/>
                <a:gd name="connsiteY2" fmla="*/ 95210 h 184812"/>
                <a:gd name="connsiteX3" fmla="*/ 62709 w 83739"/>
                <a:gd name="connsiteY3" fmla="*/ 147723 h 184812"/>
                <a:gd name="connsiteX4" fmla="*/ 41806 w 83739"/>
                <a:gd name="connsiteY4" fmla="*/ 166586 h 184812"/>
                <a:gd name="connsiteX5" fmla="*/ 20903 w 83739"/>
                <a:gd name="connsiteY5" fmla="*/ 147723 h 184812"/>
                <a:gd name="connsiteX6" fmla="*/ 20903 w 83739"/>
                <a:gd name="connsiteY6" fmla="*/ 39767 h 184812"/>
                <a:gd name="connsiteX7" fmla="*/ 48051 w 83739"/>
                <a:gd name="connsiteY7" fmla="*/ 19373 h 184812"/>
                <a:gd name="connsiteX8" fmla="*/ 75837 w 83739"/>
                <a:gd name="connsiteY8" fmla="*/ 29825 h 184812"/>
                <a:gd name="connsiteX9" fmla="*/ 76857 w 83739"/>
                <a:gd name="connsiteY9" fmla="*/ 29825 h 184812"/>
                <a:gd name="connsiteX10" fmla="*/ 76857 w 83739"/>
                <a:gd name="connsiteY10" fmla="*/ 5226 h 184812"/>
                <a:gd name="connsiteX11" fmla="*/ 48051 w 83739"/>
                <a:gd name="connsiteY11" fmla="*/ 0 h 184812"/>
                <a:gd name="connsiteX12" fmla="*/ 0 w 83739"/>
                <a:gd name="connsiteY12" fmla="*/ 37090 h 184812"/>
                <a:gd name="connsiteX13" fmla="*/ 0 w 83739"/>
                <a:gd name="connsiteY13" fmla="*/ 147723 h 184812"/>
                <a:gd name="connsiteX14" fmla="*/ 38237 w 83739"/>
                <a:gd name="connsiteY14" fmla="*/ 184813 h 184812"/>
                <a:gd name="connsiteX15" fmla="*/ 47924 w 83739"/>
                <a:gd name="connsiteY15" fmla="*/ 184813 h 184812"/>
                <a:gd name="connsiteX16" fmla="*/ 83739 w 83739"/>
                <a:gd name="connsiteY16" fmla="*/ 147723 h 184812"/>
                <a:gd name="connsiteX17" fmla="*/ 83739 w 83739"/>
                <a:gd name="connsiteY17" fmla="*/ 75837 h 1848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83739" h="184812">
                  <a:moveTo>
                    <a:pt x="39129" y="75837"/>
                  </a:moveTo>
                  <a:lnTo>
                    <a:pt x="39129" y="95210"/>
                  </a:lnTo>
                  <a:lnTo>
                    <a:pt x="62709" y="95210"/>
                  </a:lnTo>
                  <a:lnTo>
                    <a:pt x="62709" y="147723"/>
                  </a:lnTo>
                  <a:cubicBezTo>
                    <a:pt x="62709" y="163400"/>
                    <a:pt x="56718" y="166586"/>
                    <a:pt x="41806" y="166586"/>
                  </a:cubicBezTo>
                  <a:cubicBezTo>
                    <a:pt x="26893" y="166586"/>
                    <a:pt x="20903" y="162635"/>
                    <a:pt x="20903" y="147723"/>
                  </a:cubicBezTo>
                  <a:lnTo>
                    <a:pt x="20903" y="39767"/>
                  </a:lnTo>
                  <a:cubicBezTo>
                    <a:pt x="20903" y="22305"/>
                    <a:pt x="33649" y="19373"/>
                    <a:pt x="48051" y="19373"/>
                  </a:cubicBezTo>
                  <a:cubicBezTo>
                    <a:pt x="58299" y="19243"/>
                    <a:pt x="68215" y="22974"/>
                    <a:pt x="75837" y="29825"/>
                  </a:cubicBezTo>
                  <a:lnTo>
                    <a:pt x="76857" y="29825"/>
                  </a:lnTo>
                  <a:lnTo>
                    <a:pt x="76857" y="5226"/>
                  </a:lnTo>
                  <a:cubicBezTo>
                    <a:pt x="67641" y="1782"/>
                    <a:pt x="57891" y="13"/>
                    <a:pt x="48051" y="0"/>
                  </a:cubicBezTo>
                  <a:cubicBezTo>
                    <a:pt x="21413" y="0"/>
                    <a:pt x="0" y="5990"/>
                    <a:pt x="0" y="37090"/>
                  </a:cubicBezTo>
                  <a:lnTo>
                    <a:pt x="0" y="147723"/>
                  </a:lnTo>
                  <a:cubicBezTo>
                    <a:pt x="0" y="173214"/>
                    <a:pt x="12746" y="184813"/>
                    <a:pt x="38237" y="184813"/>
                  </a:cubicBezTo>
                  <a:lnTo>
                    <a:pt x="47924" y="184813"/>
                  </a:lnTo>
                  <a:cubicBezTo>
                    <a:pt x="73415" y="184813"/>
                    <a:pt x="83739" y="173087"/>
                    <a:pt x="83739" y="147723"/>
                  </a:cubicBezTo>
                  <a:lnTo>
                    <a:pt x="83739" y="75837"/>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3" name="Graphic 27">
              <a:extLst>
                <a:ext uri="{FF2B5EF4-FFF2-40B4-BE49-F238E27FC236}">
                  <a16:creationId xmlns:a16="http://schemas.microsoft.com/office/drawing/2014/main" id="{88A1E5C5-9D72-779F-109A-3336B4702FA1}"/>
                </a:ext>
              </a:extLst>
            </p:cNvPr>
            <p:cNvSpPr/>
            <p:nvPr userDrawn="1"/>
          </p:nvSpPr>
          <p:spPr>
            <a:xfrm>
              <a:off x="89219" y="46649"/>
              <a:ext cx="26383" cy="17079"/>
            </a:xfrm>
            <a:custGeom>
              <a:avLst/>
              <a:gdLst>
                <a:gd name="connsiteX0" fmla="*/ 0 w 26383"/>
                <a:gd name="connsiteY0" fmla="*/ 0 h 17079"/>
                <a:gd name="connsiteX1" fmla="*/ 0 w 26383"/>
                <a:gd name="connsiteY1" fmla="*/ 1657 h 17079"/>
                <a:gd name="connsiteX2" fmla="*/ 21413 w 26383"/>
                <a:gd name="connsiteY2" fmla="*/ 17079 h 17079"/>
                <a:gd name="connsiteX3" fmla="*/ 26384 w 26383"/>
                <a:gd name="connsiteY3" fmla="*/ 4334 h 17079"/>
                <a:gd name="connsiteX4" fmla="*/ 0 w 26383"/>
                <a:gd name="connsiteY4" fmla="*/ 0 h 170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3" h="17079">
                  <a:moveTo>
                    <a:pt x="0" y="0"/>
                  </a:moveTo>
                  <a:lnTo>
                    <a:pt x="0" y="1657"/>
                  </a:lnTo>
                  <a:cubicBezTo>
                    <a:pt x="6118" y="6118"/>
                    <a:pt x="12746" y="10451"/>
                    <a:pt x="21413" y="17079"/>
                  </a:cubicBezTo>
                  <a:cubicBezTo>
                    <a:pt x="22453" y="12615"/>
                    <a:pt x="24127" y="8323"/>
                    <a:pt x="26384" y="4334"/>
                  </a:cubicBezTo>
                  <a:cubicBezTo>
                    <a:pt x="15677" y="2294"/>
                    <a:pt x="7902" y="1275"/>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4" name="Graphic 27">
              <a:extLst>
                <a:ext uri="{FF2B5EF4-FFF2-40B4-BE49-F238E27FC236}">
                  <a16:creationId xmlns:a16="http://schemas.microsoft.com/office/drawing/2014/main" id="{D5B98827-B90F-47D0-FD9E-3479F86480E4}"/>
                </a:ext>
              </a:extLst>
            </p:cNvPr>
            <p:cNvSpPr/>
            <p:nvPr userDrawn="1"/>
          </p:nvSpPr>
          <p:spPr>
            <a:xfrm>
              <a:off x="108720" y="16696"/>
              <a:ext cx="23324" cy="24981"/>
            </a:xfrm>
            <a:custGeom>
              <a:avLst/>
              <a:gdLst>
                <a:gd name="connsiteX0" fmla="*/ 23325 w 23324"/>
                <a:gd name="connsiteY0" fmla="*/ 15550 h 24981"/>
                <a:gd name="connsiteX1" fmla="*/ 1275 w 23324"/>
                <a:gd name="connsiteY1" fmla="*/ 0 h 24981"/>
                <a:gd name="connsiteX2" fmla="*/ 0 w 23324"/>
                <a:gd name="connsiteY2" fmla="*/ 1147 h 24981"/>
                <a:gd name="connsiteX3" fmla="*/ 12746 w 23324"/>
                <a:gd name="connsiteY3" fmla="*/ 24982 h 24981"/>
                <a:gd name="connsiteX4" fmla="*/ 23325 w 23324"/>
                <a:gd name="connsiteY4" fmla="*/ 15550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 h="24981">
                  <a:moveTo>
                    <a:pt x="23325" y="15550"/>
                  </a:moveTo>
                  <a:cubicBezTo>
                    <a:pt x="14403" y="9432"/>
                    <a:pt x="8030" y="4971"/>
                    <a:pt x="1275" y="0"/>
                  </a:cubicBezTo>
                  <a:lnTo>
                    <a:pt x="0" y="1147"/>
                  </a:lnTo>
                  <a:cubicBezTo>
                    <a:pt x="4079" y="8540"/>
                    <a:pt x="7775" y="15295"/>
                    <a:pt x="12746" y="24982"/>
                  </a:cubicBezTo>
                  <a:cubicBezTo>
                    <a:pt x="15831" y="21375"/>
                    <a:pt x="19389" y="18202"/>
                    <a:pt x="23325" y="1555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5" name="Graphic 27">
              <a:extLst>
                <a:ext uri="{FF2B5EF4-FFF2-40B4-BE49-F238E27FC236}">
                  <a16:creationId xmlns:a16="http://schemas.microsoft.com/office/drawing/2014/main" id="{F077678A-83B2-B1ED-BBDD-5300403FED34}"/>
                </a:ext>
              </a:extLst>
            </p:cNvPr>
            <p:cNvSpPr/>
            <p:nvPr userDrawn="1"/>
          </p:nvSpPr>
          <p:spPr>
            <a:xfrm>
              <a:off x="140967" y="0"/>
              <a:ext cx="13637" cy="27020"/>
            </a:xfrm>
            <a:custGeom>
              <a:avLst/>
              <a:gdLst>
                <a:gd name="connsiteX0" fmla="*/ 1784 w 13637"/>
                <a:gd name="connsiteY0" fmla="*/ 0 h 27020"/>
                <a:gd name="connsiteX1" fmla="*/ 0 w 13637"/>
                <a:gd name="connsiteY1" fmla="*/ 0 h 27020"/>
                <a:gd name="connsiteX2" fmla="*/ 0 w 13637"/>
                <a:gd name="connsiteY2" fmla="*/ 27021 h 27020"/>
                <a:gd name="connsiteX3" fmla="*/ 13638 w 13637"/>
                <a:gd name="connsiteY3" fmla="*/ 23707 h 27020"/>
                <a:gd name="connsiteX4" fmla="*/ 1784 w 13637"/>
                <a:gd name="connsiteY4" fmla="*/ 0 h 2702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3637" h="27020">
                  <a:moveTo>
                    <a:pt x="1784" y="0"/>
                  </a:moveTo>
                  <a:lnTo>
                    <a:pt x="0" y="0"/>
                  </a:lnTo>
                  <a:cubicBezTo>
                    <a:pt x="0" y="8412"/>
                    <a:pt x="0" y="16187"/>
                    <a:pt x="0" y="27021"/>
                  </a:cubicBezTo>
                  <a:cubicBezTo>
                    <a:pt x="4356" y="25248"/>
                    <a:pt x="8953" y="24131"/>
                    <a:pt x="13638" y="23707"/>
                  </a:cubicBezTo>
                  <a:cubicBezTo>
                    <a:pt x="8922" y="14530"/>
                    <a:pt x="5353" y="7520"/>
                    <a:pt x="1784"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6" name="Graphic 27">
              <a:extLst>
                <a:ext uri="{FF2B5EF4-FFF2-40B4-BE49-F238E27FC236}">
                  <a16:creationId xmlns:a16="http://schemas.microsoft.com/office/drawing/2014/main" id="{771464F3-D091-CD00-E320-A54CC5BAF16B}"/>
                </a:ext>
              </a:extLst>
            </p:cNvPr>
            <p:cNvSpPr/>
            <p:nvPr userDrawn="1"/>
          </p:nvSpPr>
          <p:spPr>
            <a:xfrm>
              <a:off x="164929" y="0"/>
              <a:ext cx="14402" cy="27403"/>
            </a:xfrm>
            <a:custGeom>
              <a:avLst/>
              <a:gdLst>
                <a:gd name="connsiteX0" fmla="*/ 14403 w 14402"/>
                <a:gd name="connsiteY0" fmla="*/ 0 h 27403"/>
                <a:gd name="connsiteX1" fmla="*/ 12746 w 14402"/>
                <a:gd name="connsiteY1" fmla="*/ 0 h 27403"/>
                <a:gd name="connsiteX2" fmla="*/ 0 w 14402"/>
                <a:gd name="connsiteY2" fmla="*/ 24089 h 27403"/>
                <a:gd name="connsiteX3" fmla="*/ 13638 w 14402"/>
                <a:gd name="connsiteY3" fmla="*/ 27403 h 27403"/>
                <a:gd name="connsiteX4" fmla="*/ 14403 w 14402"/>
                <a:gd name="connsiteY4" fmla="*/ 0 h 274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02" h="27403">
                  <a:moveTo>
                    <a:pt x="14403" y="0"/>
                  </a:moveTo>
                  <a:lnTo>
                    <a:pt x="12746" y="0"/>
                  </a:lnTo>
                  <a:cubicBezTo>
                    <a:pt x="9049" y="7520"/>
                    <a:pt x="5608" y="14530"/>
                    <a:pt x="0" y="24089"/>
                  </a:cubicBezTo>
                  <a:cubicBezTo>
                    <a:pt x="4680" y="24544"/>
                    <a:pt x="9271" y="25659"/>
                    <a:pt x="13638" y="27403"/>
                  </a:cubicBezTo>
                  <a:cubicBezTo>
                    <a:pt x="13510" y="16569"/>
                    <a:pt x="14148" y="8795"/>
                    <a:pt x="14403"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7" name="Graphic 27">
              <a:extLst>
                <a:ext uri="{FF2B5EF4-FFF2-40B4-BE49-F238E27FC236}">
                  <a16:creationId xmlns:a16="http://schemas.microsoft.com/office/drawing/2014/main" id="{208A2955-1B41-E53E-7A02-312BFAD3616B}"/>
                </a:ext>
              </a:extLst>
            </p:cNvPr>
            <p:cNvSpPr/>
            <p:nvPr userDrawn="1"/>
          </p:nvSpPr>
          <p:spPr>
            <a:xfrm>
              <a:off x="188126" y="16696"/>
              <a:ext cx="23452" cy="24981"/>
            </a:xfrm>
            <a:custGeom>
              <a:avLst/>
              <a:gdLst>
                <a:gd name="connsiteX0" fmla="*/ 10706 w 23452"/>
                <a:gd name="connsiteY0" fmla="*/ 24982 h 24981"/>
                <a:gd name="connsiteX1" fmla="*/ 23452 w 23452"/>
                <a:gd name="connsiteY1" fmla="*/ 1147 h 24981"/>
                <a:gd name="connsiteX2" fmla="*/ 22050 w 23452"/>
                <a:gd name="connsiteY2" fmla="*/ 0 h 24981"/>
                <a:gd name="connsiteX3" fmla="*/ 0 w 23452"/>
                <a:gd name="connsiteY3" fmla="*/ 15550 h 24981"/>
                <a:gd name="connsiteX4" fmla="*/ 10706 w 23452"/>
                <a:gd name="connsiteY4" fmla="*/ 24982 h 2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52" h="24981">
                  <a:moveTo>
                    <a:pt x="10706" y="24982"/>
                  </a:moveTo>
                  <a:cubicBezTo>
                    <a:pt x="15677" y="15295"/>
                    <a:pt x="19373" y="8540"/>
                    <a:pt x="23452" y="1147"/>
                  </a:cubicBezTo>
                  <a:lnTo>
                    <a:pt x="22050" y="0"/>
                  </a:lnTo>
                  <a:cubicBezTo>
                    <a:pt x="15295" y="4971"/>
                    <a:pt x="9304" y="9432"/>
                    <a:pt x="0" y="15550"/>
                  </a:cubicBezTo>
                  <a:cubicBezTo>
                    <a:pt x="3974" y="18201"/>
                    <a:pt x="7576" y="21373"/>
                    <a:pt x="10706" y="24982"/>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8" name="Graphic 27">
              <a:extLst>
                <a:ext uri="{FF2B5EF4-FFF2-40B4-BE49-F238E27FC236}">
                  <a16:creationId xmlns:a16="http://schemas.microsoft.com/office/drawing/2014/main" id="{CA8EC310-B80D-EC80-CA9D-0DAF76DCF8DF}"/>
                </a:ext>
              </a:extLst>
            </p:cNvPr>
            <p:cNvSpPr/>
            <p:nvPr userDrawn="1"/>
          </p:nvSpPr>
          <p:spPr>
            <a:xfrm>
              <a:off x="205333" y="46649"/>
              <a:ext cx="26765" cy="16314"/>
            </a:xfrm>
            <a:custGeom>
              <a:avLst/>
              <a:gdLst>
                <a:gd name="connsiteX0" fmla="*/ 26766 w 26765"/>
                <a:gd name="connsiteY0" fmla="*/ 1657 h 16314"/>
                <a:gd name="connsiteX1" fmla="*/ 26766 w 26765"/>
                <a:gd name="connsiteY1" fmla="*/ 0 h 16314"/>
                <a:gd name="connsiteX2" fmla="*/ 0 w 26765"/>
                <a:gd name="connsiteY2" fmla="*/ 3569 h 16314"/>
                <a:gd name="connsiteX3" fmla="*/ 4971 w 26765"/>
                <a:gd name="connsiteY3" fmla="*/ 16315 h 16314"/>
                <a:gd name="connsiteX4" fmla="*/ 26766 w 26765"/>
                <a:gd name="connsiteY4" fmla="*/ 1657 h 16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765" h="16314">
                  <a:moveTo>
                    <a:pt x="26766" y="1657"/>
                  </a:moveTo>
                  <a:lnTo>
                    <a:pt x="26766" y="0"/>
                  </a:lnTo>
                  <a:cubicBezTo>
                    <a:pt x="18354" y="1275"/>
                    <a:pt x="10706" y="2294"/>
                    <a:pt x="0" y="3569"/>
                  </a:cubicBezTo>
                  <a:cubicBezTo>
                    <a:pt x="2153" y="7607"/>
                    <a:pt x="3821" y="11885"/>
                    <a:pt x="4971" y="16315"/>
                  </a:cubicBezTo>
                  <a:cubicBezTo>
                    <a:pt x="13256" y="10451"/>
                    <a:pt x="19756" y="6118"/>
                    <a:pt x="26766" y="1657"/>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19" name="Graphic 27">
              <a:extLst>
                <a:ext uri="{FF2B5EF4-FFF2-40B4-BE49-F238E27FC236}">
                  <a16:creationId xmlns:a16="http://schemas.microsoft.com/office/drawing/2014/main" id="{BE554E52-39C0-D856-ECFE-7E8E834DD857}"/>
                </a:ext>
              </a:extLst>
            </p:cNvPr>
            <p:cNvSpPr/>
            <p:nvPr userDrawn="1"/>
          </p:nvSpPr>
          <p:spPr>
            <a:xfrm>
              <a:off x="0" y="53149"/>
              <a:ext cx="134467" cy="171174"/>
            </a:xfrm>
            <a:custGeom>
              <a:avLst/>
              <a:gdLst>
                <a:gd name="connsiteX0" fmla="*/ 0 w 134467"/>
                <a:gd name="connsiteY0" fmla="*/ 0 h 171174"/>
                <a:gd name="connsiteX1" fmla="*/ 0 w 134467"/>
                <a:gd name="connsiteY1" fmla="*/ 171175 h 171174"/>
                <a:gd name="connsiteX2" fmla="*/ 134467 w 134467"/>
                <a:gd name="connsiteY2" fmla="*/ 62199 h 171174"/>
                <a:gd name="connsiteX3" fmla="*/ 0 w 134467"/>
                <a:gd name="connsiteY3" fmla="*/ 0 h 171174"/>
              </a:gdLst>
              <a:ahLst/>
              <a:cxnLst>
                <a:cxn ang="0">
                  <a:pos x="connsiteX0" y="connsiteY0"/>
                </a:cxn>
                <a:cxn ang="0">
                  <a:pos x="connsiteX1" y="connsiteY1"/>
                </a:cxn>
                <a:cxn ang="0">
                  <a:pos x="connsiteX2" y="connsiteY2"/>
                </a:cxn>
                <a:cxn ang="0">
                  <a:pos x="connsiteX3" y="connsiteY3"/>
                </a:cxn>
              </a:cxnLst>
              <a:rect l="l" t="t" r="r" b="b"/>
              <a:pathLst>
                <a:path w="134467" h="171174">
                  <a:moveTo>
                    <a:pt x="0" y="0"/>
                  </a:moveTo>
                  <a:lnTo>
                    <a:pt x="0" y="171175"/>
                  </a:lnTo>
                  <a:cubicBezTo>
                    <a:pt x="42593" y="132182"/>
                    <a:pt x="87497" y="95790"/>
                    <a:pt x="134467" y="62199"/>
                  </a:cubicBezTo>
                  <a:cubicBezTo>
                    <a:pt x="90959" y="38735"/>
                    <a:pt x="46053" y="17963"/>
                    <a:pt x="0" y="0"/>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0" name="Graphic 27">
              <a:extLst>
                <a:ext uri="{FF2B5EF4-FFF2-40B4-BE49-F238E27FC236}">
                  <a16:creationId xmlns:a16="http://schemas.microsoft.com/office/drawing/2014/main" id="{71DB94CB-E651-B314-FD11-60F6FB2E143B}"/>
                </a:ext>
              </a:extLst>
            </p:cNvPr>
            <p:cNvSpPr/>
            <p:nvPr userDrawn="1"/>
          </p:nvSpPr>
          <p:spPr>
            <a:xfrm>
              <a:off x="0" y="53149"/>
              <a:ext cx="320427" cy="349487"/>
            </a:xfrm>
            <a:custGeom>
              <a:avLst/>
              <a:gdLst>
                <a:gd name="connsiteX0" fmla="*/ 185960 w 320427"/>
                <a:gd name="connsiteY0" fmla="*/ 61562 h 349487"/>
                <a:gd name="connsiteX1" fmla="*/ 160469 w 320427"/>
                <a:gd name="connsiteY1" fmla="*/ 75837 h 349487"/>
                <a:gd name="connsiteX2" fmla="*/ 0 w 320427"/>
                <a:gd name="connsiteY2" fmla="*/ 182264 h 349487"/>
                <a:gd name="connsiteX3" fmla="*/ 0 w 320427"/>
                <a:gd name="connsiteY3" fmla="*/ 313162 h 349487"/>
                <a:gd name="connsiteX4" fmla="*/ 11471 w 320427"/>
                <a:gd name="connsiteY4" fmla="*/ 349487 h 349487"/>
                <a:gd name="connsiteX5" fmla="*/ 320427 w 320427"/>
                <a:gd name="connsiteY5" fmla="*/ 177165 h 349487"/>
                <a:gd name="connsiteX6" fmla="*/ 320427 w 320427"/>
                <a:gd name="connsiteY6" fmla="*/ 0 h 349487"/>
                <a:gd name="connsiteX7" fmla="*/ 185960 w 320427"/>
                <a:gd name="connsiteY7" fmla="*/ 61562 h 349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0427" h="349487">
                  <a:moveTo>
                    <a:pt x="185960" y="61562"/>
                  </a:moveTo>
                  <a:lnTo>
                    <a:pt x="160469" y="75837"/>
                  </a:lnTo>
                  <a:cubicBezTo>
                    <a:pt x="104631" y="107639"/>
                    <a:pt x="51018" y="143196"/>
                    <a:pt x="0" y="182264"/>
                  </a:cubicBezTo>
                  <a:lnTo>
                    <a:pt x="0" y="313162"/>
                  </a:lnTo>
                  <a:cubicBezTo>
                    <a:pt x="31" y="326156"/>
                    <a:pt x="4033" y="338832"/>
                    <a:pt x="11471" y="349487"/>
                  </a:cubicBezTo>
                  <a:cubicBezTo>
                    <a:pt x="106284" y="278484"/>
                    <a:pt x="210197" y="220526"/>
                    <a:pt x="320427" y="177165"/>
                  </a:cubicBezTo>
                  <a:lnTo>
                    <a:pt x="320427" y="0"/>
                  </a:lnTo>
                  <a:cubicBezTo>
                    <a:pt x="274401" y="17782"/>
                    <a:pt x="229495" y="38340"/>
                    <a:pt x="185960" y="61562"/>
                  </a:cubicBezTo>
                  <a:close/>
                </a:path>
              </a:pathLst>
            </a:custGeom>
            <a:gradFill>
              <a:gsLst>
                <a:gs pos="0">
                  <a:srgbClr val="EF8266"/>
                </a:gs>
                <a:gs pos="100000">
                  <a:srgbClr val="E2516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1" name="Graphic 27">
              <a:extLst>
                <a:ext uri="{FF2B5EF4-FFF2-40B4-BE49-F238E27FC236}">
                  <a16:creationId xmlns:a16="http://schemas.microsoft.com/office/drawing/2014/main" id="{1CA174CE-C96A-AC05-704E-3FDACBA7D0AC}"/>
                </a:ext>
              </a:extLst>
            </p:cNvPr>
            <p:cNvSpPr/>
            <p:nvPr userDrawn="1"/>
          </p:nvSpPr>
          <p:spPr>
            <a:xfrm>
              <a:off x="34923" y="239491"/>
              <a:ext cx="286014" cy="247970"/>
            </a:xfrm>
            <a:custGeom>
              <a:avLst/>
              <a:gdLst>
                <a:gd name="connsiteX0" fmla="*/ 0 w 286014"/>
                <a:gd name="connsiteY0" fmla="*/ 183921 h 247970"/>
                <a:gd name="connsiteX1" fmla="*/ 98524 w 286014"/>
                <a:gd name="connsiteY1" fmla="*/ 240894 h 247970"/>
                <a:gd name="connsiteX2" fmla="*/ 151929 w 286014"/>
                <a:gd name="connsiteY2" fmla="*/ 240894 h 247970"/>
                <a:gd name="connsiteX3" fmla="*/ 253895 w 286014"/>
                <a:gd name="connsiteY3" fmla="*/ 182264 h 247970"/>
                <a:gd name="connsiteX4" fmla="*/ 286014 w 286014"/>
                <a:gd name="connsiteY4" fmla="*/ 126692 h 247970"/>
                <a:gd name="connsiteX5" fmla="*/ 286014 w 286014"/>
                <a:gd name="connsiteY5" fmla="*/ 0 h 247970"/>
                <a:gd name="connsiteX6" fmla="*/ 0 w 286014"/>
                <a:gd name="connsiteY6" fmla="*/ 183921 h 247970"/>
                <a:gd name="connsiteX7" fmla="*/ 160978 w 286014"/>
                <a:gd name="connsiteY7" fmla="*/ 100819 h 247970"/>
                <a:gd name="connsiteX8" fmla="*/ 174797 w 286014"/>
                <a:gd name="connsiteY8" fmla="*/ 95084 h 247970"/>
                <a:gd name="connsiteX9" fmla="*/ 180530 w 286014"/>
                <a:gd name="connsiteY9" fmla="*/ 108903 h 247970"/>
                <a:gd name="connsiteX10" fmla="*/ 166713 w 286014"/>
                <a:gd name="connsiteY10" fmla="*/ 114637 h 247970"/>
                <a:gd name="connsiteX11" fmla="*/ 166586 w 286014"/>
                <a:gd name="connsiteY11" fmla="*/ 114584 h 247970"/>
                <a:gd name="connsiteX12" fmla="*/ 160978 w 286014"/>
                <a:gd name="connsiteY12" fmla="*/ 100819 h 247970"/>
                <a:gd name="connsiteX13" fmla="*/ 194500 w 286014"/>
                <a:gd name="connsiteY13" fmla="*/ 181117 h 247970"/>
                <a:gd name="connsiteX14" fmla="*/ 176482 w 286014"/>
                <a:gd name="connsiteY14" fmla="*/ 188489 h 247970"/>
                <a:gd name="connsiteX15" fmla="*/ 169110 w 286014"/>
                <a:gd name="connsiteY15" fmla="*/ 170473 h 247970"/>
                <a:gd name="connsiteX16" fmla="*/ 187127 w 286014"/>
                <a:gd name="connsiteY16" fmla="*/ 163099 h 247970"/>
                <a:gd name="connsiteX17" fmla="*/ 187235 w 286014"/>
                <a:gd name="connsiteY17" fmla="*/ 163145 h 247970"/>
                <a:gd name="connsiteX18" fmla="*/ 194500 w 286014"/>
                <a:gd name="connsiteY18" fmla="*/ 181117 h 247970"/>
                <a:gd name="connsiteX19" fmla="*/ 229933 w 286014"/>
                <a:gd name="connsiteY19" fmla="*/ 89093 h 247970"/>
                <a:gd name="connsiteX20" fmla="*/ 216114 w 286014"/>
                <a:gd name="connsiteY20" fmla="*/ 94827 h 247970"/>
                <a:gd name="connsiteX21" fmla="*/ 210381 w 286014"/>
                <a:gd name="connsiteY21" fmla="*/ 81008 h 247970"/>
                <a:gd name="connsiteX22" fmla="*/ 224198 w 286014"/>
                <a:gd name="connsiteY22" fmla="*/ 75274 h 247970"/>
                <a:gd name="connsiteX23" fmla="*/ 224325 w 286014"/>
                <a:gd name="connsiteY23" fmla="*/ 75327 h 247970"/>
                <a:gd name="connsiteX24" fmla="*/ 230315 w 286014"/>
                <a:gd name="connsiteY24" fmla="*/ 88583 h 247970"/>
                <a:gd name="connsiteX25" fmla="*/ 245992 w 286014"/>
                <a:gd name="connsiteY25" fmla="*/ 127330 h 247970"/>
                <a:gd name="connsiteX26" fmla="*/ 235923 w 286014"/>
                <a:gd name="connsiteY26" fmla="*/ 130516 h 247970"/>
                <a:gd name="connsiteX27" fmla="*/ 232737 w 286014"/>
                <a:gd name="connsiteY27" fmla="*/ 120447 h 247970"/>
                <a:gd name="connsiteX28" fmla="*/ 242423 w 286014"/>
                <a:gd name="connsiteY28" fmla="*/ 116496 h 247970"/>
                <a:gd name="connsiteX29" fmla="*/ 246375 w 286014"/>
                <a:gd name="connsiteY29" fmla="*/ 126183 h 2479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286014" h="247970">
                  <a:moveTo>
                    <a:pt x="0" y="183921"/>
                  </a:moveTo>
                  <a:lnTo>
                    <a:pt x="98524" y="240894"/>
                  </a:lnTo>
                  <a:cubicBezTo>
                    <a:pt x="115076" y="250330"/>
                    <a:pt x="135377" y="250330"/>
                    <a:pt x="151929" y="240894"/>
                  </a:cubicBezTo>
                  <a:lnTo>
                    <a:pt x="253895" y="182264"/>
                  </a:lnTo>
                  <a:cubicBezTo>
                    <a:pt x="273829" y="170877"/>
                    <a:pt x="286098" y="149649"/>
                    <a:pt x="286014" y="126692"/>
                  </a:cubicBezTo>
                  <a:lnTo>
                    <a:pt x="286014" y="0"/>
                  </a:lnTo>
                  <a:cubicBezTo>
                    <a:pt x="183081" y="48603"/>
                    <a:pt x="86931" y="110433"/>
                    <a:pt x="0" y="183921"/>
                  </a:cubicBezTo>
                  <a:close/>
                  <a:moveTo>
                    <a:pt x="160978" y="100819"/>
                  </a:moveTo>
                  <a:cubicBezTo>
                    <a:pt x="163211" y="95419"/>
                    <a:pt x="169397" y="92853"/>
                    <a:pt x="174797" y="95084"/>
                  </a:cubicBezTo>
                  <a:cubicBezTo>
                    <a:pt x="180196" y="97317"/>
                    <a:pt x="182763" y="103504"/>
                    <a:pt x="180530" y="108903"/>
                  </a:cubicBezTo>
                  <a:cubicBezTo>
                    <a:pt x="178299" y="114302"/>
                    <a:pt x="172112" y="116869"/>
                    <a:pt x="166713" y="114637"/>
                  </a:cubicBezTo>
                  <a:cubicBezTo>
                    <a:pt x="166671" y="114620"/>
                    <a:pt x="166629" y="114602"/>
                    <a:pt x="166586" y="114584"/>
                  </a:cubicBezTo>
                  <a:cubicBezTo>
                    <a:pt x="161265" y="112302"/>
                    <a:pt x="158766" y="106169"/>
                    <a:pt x="160978" y="100819"/>
                  </a:cubicBezTo>
                  <a:close/>
                  <a:moveTo>
                    <a:pt x="194500" y="181117"/>
                  </a:moveTo>
                  <a:cubicBezTo>
                    <a:pt x="191560" y="188128"/>
                    <a:pt x="183494" y="191429"/>
                    <a:pt x="176482" y="188489"/>
                  </a:cubicBezTo>
                  <a:cubicBezTo>
                    <a:pt x="169471" y="185550"/>
                    <a:pt x="166171" y="177483"/>
                    <a:pt x="169110" y="170473"/>
                  </a:cubicBezTo>
                  <a:cubicBezTo>
                    <a:pt x="172049" y="163461"/>
                    <a:pt x="180116" y="160160"/>
                    <a:pt x="187127" y="163099"/>
                  </a:cubicBezTo>
                  <a:cubicBezTo>
                    <a:pt x="187163" y="163115"/>
                    <a:pt x="187199" y="163130"/>
                    <a:pt x="187235" y="163145"/>
                  </a:cubicBezTo>
                  <a:cubicBezTo>
                    <a:pt x="194178" y="166126"/>
                    <a:pt x="197421" y="174147"/>
                    <a:pt x="194500" y="181117"/>
                  </a:cubicBezTo>
                  <a:close/>
                  <a:moveTo>
                    <a:pt x="229933" y="89093"/>
                  </a:moveTo>
                  <a:cubicBezTo>
                    <a:pt x="227700" y="94492"/>
                    <a:pt x="221514" y="97059"/>
                    <a:pt x="216114" y="94827"/>
                  </a:cubicBezTo>
                  <a:cubicBezTo>
                    <a:pt x="210715" y="92594"/>
                    <a:pt x="208148" y="86407"/>
                    <a:pt x="210381" y="81008"/>
                  </a:cubicBezTo>
                  <a:cubicBezTo>
                    <a:pt x="212613" y="75609"/>
                    <a:pt x="218799" y="73042"/>
                    <a:pt x="224198" y="75274"/>
                  </a:cubicBezTo>
                  <a:cubicBezTo>
                    <a:pt x="224240" y="75291"/>
                    <a:pt x="224282" y="75309"/>
                    <a:pt x="224325" y="75327"/>
                  </a:cubicBezTo>
                  <a:cubicBezTo>
                    <a:pt x="229573" y="77403"/>
                    <a:pt x="232226" y="83272"/>
                    <a:pt x="230315" y="88583"/>
                  </a:cubicBezTo>
                  <a:close/>
                  <a:moveTo>
                    <a:pt x="245992" y="127330"/>
                  </a:moveTo>
                  <a:cubicBezTo>
                    <a:pt x="244092" y="130990"/>
                    <a:pt x="239584" y="132416"/>
                    <a:pt x="235923" y="130516"/>
                  </a:cubicBezTo>
                  <a:cubicBezTo>
                    <a:pt x="232263" y="128616"/>
                    <a:pt x="230836" y="124108"/>
                    <a:pt x="232737" y="120447"/>
                  </a:cubicBezTo>
                  <a:cubicBezTo>
                    <a:pt x="234321" y="116681"/>
                    <a:pt x="238657" y="114911"/>
                    <a:pt x="242423" y="116496"/>
                  </a:cubicBezTo>
                  <a:cubicBezTo>
                    <a:pt x="246190" y="118080"/>
                    <a:pt x="247959" y="122416"/>
                    <a:pt x="246375" y="126183"/>
                  </a:cubicBezTo>
                  <a:close/>
                </a:path>
              </a:pathLst>
            </a:custGeom>
            <a:gradFill>
              <a:gsLst>
                <a:gs pos="0">
                  <a:srgbClr val="995099"/>
                </a:gs>
                <a:gs pos="100000">
                  <a:srgbClr val="614C9A"/>
                </a:gs>
              </a:gsLst>
              <a:lin ang="0" scaled="0"/>
            </a:gra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2" name="Graphic 27">
              <a:extLst>
                <a:ext uri="{FF2B5EF4-FFF2-40B4-BE49-F238E27FC236}">
                  <a16:creationId xmlns:a16="http://schemas.microsoft.com/office/drawing/2014/main" id="{1E919FC1-E7B1-11D7-5FB3-DB58541C6030}"/>
                </a:ext>
              </a:extLst>
            </p:cNvPr>
            <p:cNvSpPr/>
            <p:nvPr userDrawn="1"/>
          </p:nvSpPr>
          <p:spPr>
            <a:xfrm>
              <a:off x="123760" y="39243"/>
              <a:ext cx="72778" cy="50288"/>
            </a:xfrm>
            <a:custGeom>
              <a:avLst/>
              <a:gdLst>
                <a:gd name="connsiteX0" fmla="*/ 57611 w 72778"/>
                <a:gd name="connsiteY0" fmla="*/ 43859 h 50288"/>
                <a:gd name="connsiteX1" fmla="*/ 72778 w 72778"/>
                <a:gd name="connsiteY1" fmla="*/ 34299 h 50288"/>
                <a:gd name="connsiteX2" fmla="*/ 34235 w 72778"/>
                <a:gd name="connsiteY2" fmla="*/ 65 h 50288"/>
                <a:gd name="connsiteX3" fmla="*/ 0 w 72778"/>
                <a:gd name="connsiteY3" fmla="*/ 34299 h 50288"/>
                <a:gd name="connsiteX4" fmla="*/ 15167 w 72778"/>
                <a:gd name="connsiteY4" fmla="*/ 43859 h 50288"/>
                <a:gd name="connsiteX5" fmla="*/ 57611 w 72778"/>
                <a:gd name="connsiteY5" fmla="*/ 43859 h 50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2778" h="50288">
                  <a:moveTo>
                    <a:pt x="57611" y="43859"/>
                  </a:moveTo>
                  <a:lnTo>
                    <a:pt x="72778" y="34299"/>
                  </a:lnTo>
                  <a:cubicBezTo>
                    <a:pt x="71588" y="14202"/>
                    <a:pt x="54331" y="-1125"/>
                    <a:pt x="34235" y="65"/>
                  </a:cubicBezTo>
                  <a:cubicBezTo>
                    <a:pt x="15798" y="1156"/>
                    <a:pt x="1092" y="15863"/>
                    <a:pt x="0" y="34299"/>
                  </a:cubicBezTo>
                  <a:lnTo>
                    <a:pt x="15167" y="43859"/>
                  </a:lnTo>
                  <a:cubicBezTo>
                    <a:pt x="28016" y="52431"/>
                    <a:pt x="44762" y="52431"/>
                    <a:pt x="57611" y="43859"/>
                  </a:cubicBezTo>
                  <a:close/>
                </a:path>
              </a:pathLst>
            </a:custGeom>
            <a:solidFill>
              <a:srgbClr val="F8B64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sp>
          <p:nvSpPr>
            <p:cNvPr id="23" name="Graphic 27">
              <a:extLst>
                <a:ext uri="{FF2B5EF4-FFF2-40B4-BE49-F238E27FC236}">
                  <a16:creationId xmlns:a16="http://schemas.microsoft.com/office/drawing/2014/main" id="{D9E74325-4E9D-11BE-AC21-1D512F18AE82}"/>
                </a:ext>
              </a:extLst>
            </p:cNvPr>
            <p:cNvSpPr/>
            <p:nvPr userDrawn="1"/>
          </p:nvSpPr>
          <p:spPr>
            <a:xfrm>
              <a:off x="1367997" y="115476"/>
              <a:ext cx="42825" cy="21667"/>
            </a:xfrm>
            <a:custGeom>
              <a:avLst/>
              <a:gdLst>
                <a:gd name="connsiteX0" fmla="*/ 42826 w 42825"/>
                <a:gd name="connsiteY0" fmla="*/ 0 h 21667"/>
                <a:gd name="connsiteX1" fmla="*/ 39512 w 42825"/>
                <a:gd name="connsiteY1" fmla="*/ 0 h 21667"/>
                <a:gd name="connsiteX2" fmla="*/ 39512 w 42825"/>
                <a:gd name="connsiteY2" fmla="*/ 0 h 21667"/>
                <a:gd name="connsiteX3" fmla="*/ 32884 w 42825"/>
                <a:gd name="connsiteY3" fmla="*/ 9814 h 21667"/>
                <a:gd name="connsiteX4" fmla="*/ 26256 w 42825"/>
                <a:gd name="connsiteY4" fmla="*/ 0 h 21667"/>
                <a:gd name="connsiteX5" fmla="*/ 26256 w 42825"/>
                <a:gd name="connsiteY5" fmla="*/ 0 h 21667"/>
                <a:gd name="connsiteX6" fmla="*/ 21285 w 42825"/>
                <a:gd name="connsiteY6" fmla="*/ 0 h 21667"/>
                <a:gd name="connsiteX7" fmla="*/ 21285 w 42825"/>
                <a:gd name="connsiteY7" fmla="*/ 21668 h 21667"/>
                <a:gd name="connsiteX8" fmla="*/ 25619 w 42825"/>
                <a:gd name="connsiteY8" fmla="*/ 21668 h 21667"/>
                <a:gd name="connsiteX9" fmla="*/ 25619 w 42825"/>
                <a:gd name="connsiteY9" fmla="*/ 7902 h 21667"/>
                <a:gd name="connsiteX10" fmla="*/ 31609 w 42825"/>
                <a:gd name="connsiteY10" fmla="*/ 16824 h 21667"/>
                <a:gd name="connsiteX11" fmla="*/ 31609 w 42825"/>
                <a:gd name="connsiteY11" fmla="*/ 17844 h 21667"/>
                <a:gd name="connsiteX12" fmla="*/ 32374 w 42825"/>
                <a:gd name="connsiteY12" fmla="*/ 16824 h 21667"/>
                <a:gd name="connsiteX13" fmla="*/ 38365 w 42825"/>
                <a:gd name="connsiteY13" fmla="*/ 7775 h 21667"/>
                <a:gd name="connsiteX14" fmla="*/ 38365 w 42825"/>
                <a:gd name="connsiteY14" fmla="*/ 21668 h 21667"/>
                <a:gd name="connsiteX15" fmla="*/ 42698 w 42825"/>
                <a:gd name="connsiteY15" fmla="*/ 21668 h 21667"/>
                <a:gd name="connsiteX16" fmla="*/ 42698 w 42825"/>
                <a:gd name="connsiteY16" fmla="*/ 0 h 21667"/>
                <a:gd name="connsiteX17" fmla="*/ 765 w 42825"/>
                <a:gd name="connsiteY17" fmla="*/ 0 h 21667"/>
                <a:gd name="connsiteX18" fmla="*/ 0 w 42825"/>
                <a:gd name="connsiteY18" fmla="*/ 0 h 21667"/>
                <a:gd name="connsiteX19" fmla="*/ 0 w 42825"/>
                <a:gd name="connsiteY19" fmla="*/ 4206 h 21667"/>
                <a:gd name="connsiteX20" fmla="*/ 6755 w 42825"/>
                <a:gd name="connsiteY20" fmla="*/ 4206 h 21667"/>
                <a:gd name="connsiteX21" fmla="*/ 6755 w 42825"/>
                <a:gd name="connsiteY21" fmla="*/ 21668 h 21667"/>
                <a:gd name="connsiteX22" fmla="*/ 11216 w 42825"/>
                <a:gd name="connsiteY22" fmla="*/ 21668 h 21667"/>
                <a:gd name="connsiteX23" fmla="*/ 11216 w 42825"/>
                <a:gd name="connsiteY23" fmla="*/ 4206 h 21667"/>
                <a:gd name="connsiteX24" fmla="*/ 17971 w 42825"/>
                <a:gd name="connsiteY24" fmla="*/ 4206 h 21667"/>
                <a:gd name="connsiteX25" fmla="*/ 17971 w 42825"/>
                <a:gd name="connsiteY25" fmla="*/ 0 h 21667"/>
                <a:gd name="connsiteX26" fmla="*/ 765 w 42825"/>
                <a:gd name="connsiteY26" fmla="*/ 0 h 21667"/>
                <a:gd name="connsiteX27" fmla="*/ 10324 w 42825"/>
                <a:gd name="connsiteY27" fmla="*/ 3314 h 21667"/>
                <a:gd name="connsiteX28" fmla="*/ 10324 w 42825"/>
                <a:gd name="connsiteY28" fmla="*/ 3314 h 21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42825" h="21667">
                  <a:moveTo>
                    <a:pt x="42826" y="0"/>
                  </a:moveTo>
                  <a:lnTo>
                    <a:pt x="39512" y="0"/>
                  </a:lnTo>
                  <a:lnTo>
                    <a:pt x="39512" y="0"/>
                  </a:lnTo>
                  <a:lnTo>
                    <a:pt x="32884" y="9814"/>
                  </a:lnTo>
                  <a:lnTo>
                    <a:pt x="26256" y="0"/>
                  </a:lnTo>
                  <a:lnTo>
                    <a:pt x="26256" y="0"/>
                  </a:lnTo>
                  <a:lnTo>
                    <a:pt x="21285" y="0"/>
                  </a:lnTo>
                  <a:lnTo>
                    <a:pt x="21285" y="21668"/>
                  </a:lnTo>
                  <a:lnTo>
                    <a:pt x="25619" y="21668"/>
                  </a:lnTo>
                  <a:lnTo>
                    <a:pt x="25619" y="7902"/>
                  </a:lnTo>
                  <a:lnTo>
                    <a:pt x="31609" y="16824"/>
                  </a:lnTo>
                  <a:lnTo>
                    <a:pt x="31609" y="17844"/>
                  </a:lnTo>
                  <a:lnTo>
                    <a:pt x="32374" y="16824"/>
                  </a:lnTo>
                  <a:lnTo>
                    <a:pt x="38365" y="7775"/>
                  </a:lnTo>
                  <a:lnTo>
                    <a:pt x="38365" y="21668"/>
                  </a:lnTo>
                  <a:lnTo>
                    <a:pt x="42698" y="21668"/>
                  </a:lnTo>
                  <a:lnTo>
                    <a:pt x="42698" y="0"/>
                  </a:lnTo>
                  <a:close/>
                  <a:moveTo>
                    <a:pt x="765" y="0"/>
                  </a:moveTo>
                  <a:lnTo>
                    <a:pt x="0" y="0"/>
                  </a:lnTo>
                  <a:lnTo>
                    <a:pt x="0" y="4206"/>
                  </a:lnTo>
                  <a:lnTo>
                    <a:pt x="6755" y="4206"/>
                  </a:lnTo>
                  <a:lnTo>
                    <a:pt x="6755" y="21668"/>
                  </a:lnTo>
                  <a:lnTo>
                    <a:pt x="11216" y="21668"/>
                  </a:lnTo>
                  <a:lnTo>
                    <a:pt x="11216" y="4206"/>
                  </a:lnTo>
                  <a:lnTo>
                    <a:pt x="17971" y="4206"/>
                  </a:lnTo>
                  <a:lnTo>
                    <a:pt x="17971" y="0"/>
                  </a:lnTo>
                  <a:lnTo>
                    <a:pt x="765" y="0"/>
                  </a:lnTo>
                  <a:close/>
                  <a:moveTo>
                    <a:pt x="10324" y="3314"/>
                  </a:moveTo>
                  <a:lnTo>
                    <a:pt x="10324" y="3314"/>
                  </a:lnTo>
                  <a:close/>
                </a:path>
              </a:pathLst>
            </a:custGeom>
            <a:solidFill>
              <a:srgbClr val="5B4971"/>
            </a:solidFill>
            <a:ln w="12700" cap="flat">
              <a:noFill/>
              <a:prstDash val="solid"/>
              <a:miter/>
            </a:ln>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sz="1800"/>
            </a:p>
          </p:txBody>
        </p:sp>
      </p:grpSp>
      <p:pic>
        <p:nvPicPr>
          <p:cNvPr id="24" name="Graphic 23">
            <a:extLst>
              <a:ext uri="{FF2B5EF4-FFF2-40B4-BE49-F238E27FC236}">
                <a16:creationId xmlns:a16="http://schemas.microsoft.com/office/drawing/2014/main" id="{8A6013A3-1939-542B-177F-8B3FCECEC5F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655630" y="5530663"/>
            <a:ext cx="2502656" cy="856482"/>
          </a:xfrm>
          <a:prstGeom prst="rect">
            <a:avLst/>
          </a:prstGeom>
        </p:spPr>
      </p:pic>
    </p:spTree>
    <p:extLst>
      <p:ext uri="{BB962C8B-B14F-4D97-AF65-F5344CB8AC3E}">
        <p14:creationId xmlns:p14="http://schemas.microsoft.com/office/powerpoint/2010/main" val="919066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42168691"/>
      </p:ext>
    </p:extLst>
  </p:cSld>
  <p:clrMap bg1="lt1" tx1="dk1" bg2="lt2" tx2="dk2" accent1="accent1" accent2="accent2" accent3="accent3" accent4="accent4" accent5="accent5" accent6="accent6" hlink="hlink" folHlink="folHlink"/>
  <p:sldLayoutIdLst>
    <p:sldLayoutId id="2147483661" r:id="rId1"/>
    <p:sldLayoutId id="2147483649" r:id="rId2"/>
    <p:sldLayoutId id="2147483662" r:id="rId3"/>
    <p:sldLayoutId id="2147483660" r:id="rId4"/>
    <p:sldLayoutId id="2147483650" r:id="rId5"/>
    <p:sldLayoutId id="2147483655" r:id="rId6"/>
    <p:sldLayoutId id="2147483654" r:id="rId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Content Placeholder 5">
            <a:extLst>
              <a:ext uri="{FF2B5EF4-FFF2-40B4-BE49-F238E27FC236}">
                <a16:creationId xmlns:a16="http://schemas.microsoft.com/office/drawing/2014/main" id="{702605D2-94D1-40DB-86B8-189EDE7A5BC6}"/>
              </a:ext>
            </a:extLst>
          </p:cNvPr>
          <p:cNvSpPr txBox="1">
            <a:spLocks/>
          </p:cNvSpPr>
          <p:nvPr/>
        </p:nvSpPr>
        <p:spPr>
          <a:xfrm>
            <a:off x="595223" y="1874520"/>
            <a:ext cx="7112766" cy="3720164"/>
          </a:xfrm>
          <a:prstGeom prst="rect">
            <a:avLst/>
          </a:prstGeom>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800"/>
              </a:spcAft>
              <a:buFont typeface="Arial" panose="020B0604020202020204" pitchFamily="34" charset="0"/>
              <a:buNone/>
              <a:tabLst>
                <a:tab pos="2324100" algn="l"/>
              </a:tabLst>
            </a:pPr>
            <a:r>
              <a:rPr lang="en-AU" sz="2000" dirty="0">
                <a:solidFill>
                  <a:srgbClr val="554D42"/>
                </a:solidFill>
                <a:latin typeface="+mj-lt"/>
                <a:ea typeface="Calibri Light" panose="020F0302020204030204" pitchFamily="34" charset="0"/>
                <a:cs typeface="Times New Roman" panose="02020603050405020304" pitchFamily="18" charset="0"/>
              </a:rPr>
              <a:t>RANZCOG Regional Symposium 2026</a:t>
            </a:r>
          </a:p>
          <a:p>
            <a:pPr marL="0" indent="0">
              <a:lnSpc>
                <a:spcPct val="100000"/>
              </a:lnSpc>
              <a:spcAft>
                <a:spcPts val="800"/>
              </a:spcAft>
              <a:buFont typeface="Arial" panose="020B0604020202020204" pitchFamily="34" charset="0"/>
              <a:buNone/>
              <a:tabLst>
                <a:tab pos="2324100" algn="l"/>
              </a:tabLst>
            </a:pPr>
            <a:r>
              <a:rPr lang="en-AU" sz="4000" dirty="0">
                <a:solidFill>
                  <a:srgbClr val="3D9E79"/>
                </a:solidFill>
                <a:latin typeface="+mj-lt"/>
                <a:ea typeface="Calibri Light" panose="020F0302020204030204" pitchFamily="34" charset="0"/>
                <a:cs typeface="Times New Roman" panose="02020603050405020304" pitchFamily="18" charset="0"/>
              </a:rPr>
              <a:t>{Hospital Name}</a:t>
            </a:r>
          </a:p>
          <a:p>
            <a:pPr marL="0" indent="0">
              <a:lnSpc>
                <a:spcPct val="100000"/>
              </a:lnSpc>
              <a:spcAft>
                <a:spcPts val="200"/>
              </a:spcAft>
              <a:buFont typeface="Arial" panose="020B0604020202020204" pitchFamily="34" charset="0"/>
              <a:buNone/>
              <a:tabLst>
                <a:tab pos="2324100" algn="l"/>
              </a:tabLst>
            </a:pPr>
            <a:r>
              <a:rPr lang="en-AU" sz="2000" dirty="0">
                <a:solidFill>
                  <a:srgbClr val="554D42"/>
                </a:solidFill>
                <a:latin typeface="+mj-lt"/>
                <a:ea typeface="Calibri Light" panose="020F0302020204030204" pitchFamily="34" charset="0"/>
                <a:cs typeface="Times New Roman" panose="02020603050405020304" pitchFamily="18" charset="0"/>
              </a:rPr>
              <a:t>{Presentation subtitle - delete as required} </a:t>
            </a:r>
          </a:p>
          <a:p>
            <a:pPr marL="0" indent="0">
              <a:lnSpc>
                <a:spcPct val="100000"/>
              </a:lnSpc>
              <a:spcBef>
                <a:spcPts val="4800"/>
              </a:spcBef>
              <a:buFont typeface="Arial" panose="020B0604020202020204" pitchFamily="34" charset="0"/>
              <a:buNone/>
              <a:tabLst>
                <a:tab pos="2324100" algn="l"/>
              </a:tabLst>
            </a:pPr>
            <a:r>
              <a:rPr lang="en-AU" sz="2000" dirty="0">
                <a:solidFill>
                  <a:srgbClr val="554D42"/>
                </a:solidFill>
                <a:latin typeface="+mj-lt"/>
                <a:ea typeface="Calibri Light" panose="020F0302020204030204" pitchFamily="34" charset="0"/>
                <a:cs typeface="Times New Roman" panose="02020603050405020304" pitchFamily="18" charset="0"/>
              </a:rPr>
              <a:t>{Author name}</a:t>
            </a:r>
          </a:p>
        </p:txBody>
      </p:sp>
    </p:spTree>
    <p:extLst>
      <p:ext uri="{BB962C8B-B14F-4D97-AF65-F5344CB8AC3E}">
        <p14:creationId xmlns:p14="http://schemas.microsoft.com/office/powerpoint/2010/main" val="19369576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6F83952-AD33-4FD5-B8A1-3511478A3934}"/>
              </a:ext>
            </a:extLst>
          </p:cNvPr>
          <p:cNvSpPr txBox="1"/>
          <p:nvPr/>
        </p:nvSpPr>
        <p:spPr>
          <a:xfrm>
            <a:off x="910167" y="95251"/>
            <a:ext cx="10388600" cy="793748"/>
          </a:xfrm>
          <a:prstGeom prst="rect">
            <a:avLst/>
          </a:prstGeom>
          <a:noFill/>
        </p:spPr>
        <p:txBody>
          <a:bodyPr wrap="square" rtlCol="0" anchor="ctr" anchorCtr="0">
            <a:noAutofit/>
          </a:bodyPr>
          <a:lstStyle/>
          <a:p>
            <a:r>
              <a:rPr lang="en-AU" sz="2400" dirty="0">
                <a:solidFill>
                  <a:schemeClr val="bg1"/>
                </a:solidFill>
                <a:latin typeface="+mj-lt"/>
              </a:rPr>
              <a:t>Hospital Overview</a:t>
            </a:r>
          </a:p>
        </p:txBody>
      </p:sp>
      <p:sp>
        <p:nvSpPr>
          <p:cNvPr id="70" name="TextBox 69">
            <a:extLst>
              <a:ext uri="{FF2B5EF4-FFF2-40B4-BE49-F238E27FC236}">
                <a16:creationId xmlns:a16="http://schemas.microsoft.com/office/drawing/2014/main" id="{90898AAF-E18B-481C-A936-46F663F0BA2C}"/>
              </a:ext>
            </a:extLst>
          </p:cNvPr>
          <p:cNvSpPr txBox="1"/>
          <p:nvPr/>
        </p:nvSpPr>
        <p:spPr>
          <a:xfrm>
            <a:off x="901700" y="1233577"/>
            <a:ext cx="10388600" cy="4754268"/>
          </a:xfrm>
          <a:prstGeom prst="rect">
            <a:avLst/>
          </a:prstGeom>
          <a:noFill/>
        </p:spPr>
        <p:txBody>
          <a:bodyPr wrap="square" rtlCol="0" anchor="t" anchorCtr="0">
            <a:noAutofit/>
          </a:bodyPr>
          <a:lstStyle/>
          <a:p>
            <a:pPr>
              <a:spcAft>
                <a:spcPts val="1200"/>
              </a:spcAft>
            </a:pPr>
            <a:r>
              <a:rPr lang="en-AU" sz="2800" dirty="0">
                <a:solidFill>
                  <a:srgbClr val="554D42"/>
                </a:solidFill>
                <a:latin typeface="+mj-lt"/>
              </a:rPr>
              <a:t>Hospital location and overview (1 slide)</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a:t>
            </a:r>
          </a:p>
          <a:p>
            <a:endParaRPr lang="en-AU" dirty="0">
              <a:solidFill>
                <a:srgbClr val="554D42"/>
              </a:solidFill>
            </a:endParaRPr>
          </a:p>
        </p:txBody>
      </p:sp>
    </p:spTree>
    <p:extLst>
      <p:ext uri="{BB962C8B-B14F-4D97-AF65-F5344CB8AC3E}">
        <p14:creationId xmlns:p14="http://schemas.microsoft.com/office/powerpoint/2010/main" val="3742454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EA2741BB-BA64-3B28-B750-17CF53258B4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DC9AA4F-6F0F-CA20-77E6-838E2B4C39F7}"/>
              </a:ext>
            </a:extLst>
          </p:cNvPr>
          <p:cNvSpPr txBox="1"/>
          <p:nvPr/>
        </p:nvSpPr>
        <p:spPr>
          <a:xfrm>
            <a:off x="910167" y="95251"/>
            <a:ext cx="10388600" cy="793748"/>
          </a:xfrm>
          <a:prstGeom prst="rect">
            <a:avLst/>
          </a:prstGeom>
          <a:noFill/>
        </p:spPr>
        <p:txBody>
          <a:bodyPr wrap="square" rtlCol="0" anchor="ctr" anchorCtr="0">
            <a:noAutofit/>
          </a:bodyPr>
          <a:lstStyle/>
          <a:p>
            <a:r>
              <a:rPr lang="en-AU" sz="2400" dirty="0">
                <a:solidFill>
                  <a:schemeClr val="bg1"/>
                </a:solidFill>
                <a:latin typeface="+mj-lt"/>
              </a:rPr>
              <a:t>Case Presentation</a:t>
            </a:r>
          </a:p>
        </p:txBody>
      </p:sp>
      <p:sp>
        <p:nvSpPr>
          <p:cNvPr id="70" name="TextBox 69">
            <a:extLst>
              <a:ext uri="{FF2B5EF4-FFF2-40B4-BE49-F238E27FC236}">
                <a16:creationId xmlns:a16="http://schemas.microsoft.com/office/drawing/2014/main" id="{8F9E6F65-7329-8F71-599A-E90B99357326}"/>
              </a:ext>
            </a:extLst>
          </p:cNvPr>
          <p:cNvSpPr txBox="1"/>
          <p:nvPr/>
        </p:nvSpPr>
        <p:spPr>
          <a:xfrm>
            <a:off x="901700" y="1233577"/>
            <a:ext cx="10388600" cy="4754268"/>
          </a:xfrm>
          <a:prstGeom prst="rect">
            <a:avLst/>
          </a:prstGeom>
          <a:noFill/>
        </p:spPr>
        <p:txBody>
          <a:bodyPr wrap="square" rtlCol="0" anchor="t" anchorCtr="0">
            <a:noAutofit/>
          </a:bodyPr>
          <a:lstStyle/>
          <a:p>
            <a:pPr>
              <a:spcAft>
                <a:spcPts val="1200"/>
              </a:spcAft>
            </a:pPr>
            <a:r>
              <a:rPr lang="en-AU" sz="2800" dirty="0">
                <a:solidFill>
                  <a:srgbClr val="554D42"/>
                </a:solidFill>
                <a:latin typeface="+mj-lt"/>
              </a:rPr>
              <a:t>Case Presentation (1 slide)</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a:t>
            </a:r>
          </a:p>
          <a:p>
            <a:endParaRPr lang="en-AU" dirty="0">
              <a:solidFill>
                <a:srgbClr val="554D42"/>
              </a:solidFill>
            </a:endParaRPr>
          </a:p>
        </p:txBody>
      </p:sp>
    </p:spTree>
    <p:extLst>
      <p:ext uri="{BB962C8B-B14F-4D97-AF65-F5344CB8AC3E}">
        <p14:creationId xmlns:p14="http://schemas.microsoft.com/office/powerpoint/2010/main" val="39441000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1DD6F5A-8DF5-F9D2-D74A-9059172DD98D}"/>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B7B16256-936F-C66A-7CED-32D8A01EDEE2}"/>
              </a:ext>
            </a:extLst>
          </p:cNvPr>
          <p:cNvSpPr txBox="1"/>
          <p:nvPr/>
        </p:nvSpPr>
        <p:spPr>
          <a:xfrm>
            <a:off x="910167" y="95251"/>
            <a:ext cx="10388600" cy="793748"/>
          </a:xfrm>
          <a:prstGeom prst="rect">
            <a:avLst/>
          </a:prstGeom>
          <a:noFill/>
        </p:spPr>
        <p:txBody>
          <a:bodyPr wrap="square" rtlCol="0" anchor="ctr" anchorCtr="0">
            <a:noAutofit/>
          </a:bodyPr>
          <a:lstStyle/>
          <a:p>
            <a:r>
              <a:rPr lang="en-AU" sz="2400" dirty="0">
                <a:solidFill>
                  <a:schemeClr val="bg1"/>
                </a:solidFill>
                <a:latin typeface="+mj-lt"/>
              </a:rPr>
              <a:t>Case Progression </a:t>
            </a:r>
          </a:p>
        </p:txBody>
      </p:sp>
      <p:sp>
        <p:nvSpPr>
          <p:cNvPr id="70" name="TextBox 69">
            <a:extLst>
              <a:ext uri="{FF2B5EF4-FFF2-40B4-BE49-F238E27FC236}">
                <a16:creationId xmlns:a16="http://schemas.microsoft.com/office/drawing/2014/main" id="{CB5F3411-E1E2-C416-5F46-D590094A04B9}"/>
              </a:ext>
            </a:extLst>
          </p:cNvPr>
          <p:cNvSpPr txBox="1"/>
          <p:nvPr/>
        </p:nvSpPr>
        <p:spPr>
          <a:xfrm>
            <a:off x="901700" y="1233577"/>
            <a:ext cx="10388600" cy="4754268"/>
          </a:xfrm>
          <a:prstGeom prst="rect">
            <a:avLst/>
          </a:prstGeom>
          <a:noFill/>
        </p:spPr>
        <p:txBody>
          <a:bodyPr wrap="square" rtlCol="0" anchor="t" anchorCtr="0">
            <a:noAutofit/>
          </a:bodyPr>
          <a:lstStyle/>
          <a:p>
            <a:pPr>
              <a:spcAft>
                <a:spcPts val="1200"/>
              </a:spcAft>
            </a:pPr>
            <a:r>
              <a:rPr lang="en-AU" sz="2800" dirty="0">
                <a:solidFill>
                  <a:srgbClr val="554D42"/>
                </a:solidFill>
                <a:latin typeface="+mj-lt"/>
              </a:rPr>
              <a:t>Case Progression (1 slide)</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a:t>
            </a:r>
          </a:p>
          <a:p>
            <a:endParaRPr lang="en-AU" dirty="0">
              <a:solidFill>
                <a:srgbClr val="554D42"/>
              </a:solidFill>
            </a:endParaRPr>
          </a:p>
        </p:txBody>
      </p:sp>
    </p:spTree>
    <p:extLst>
      <p:ext uri="{BB962C8B-B14F-4D97-AF65-F5344CB8AC3E}">
        <p14:creationId xmlns:p14="http://schemas.microsoft.com/office/powerpoint/2010/main" val="929331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765CA70-4728-9B77-E45F-457E5C2F48D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95E26987-4507-2572-B9F8-F5DE6D4E9A3C}"/>
              </a:ext>
            </a:extLst>
          </p:cNvPr>
          <p:cNvSpPr txBox="1"/>
          <p:nvPr/>
        </p:nvSpPr>
        <p:spPr>
          <a:xfrm>
            <a:off x="910167" y="95251"/>
            <a:ext cx="10388600" cy="793748"/>
          </a:xfrm>
          <a:prstGeom prst="rect">
            <a:avLst/>
          </a:prstGeom>
          <a:noFill/>
        </p:spPr>
        <p:txBody>
          <a:bodyPr wrap="square" rtlCol="0" anchor="ctr" anchorCtr="0">
            <a:noAutofit/>
          </a:bodyPr>
          <a:lstStyle/>
          <a:p>
            <a:r>
              <a:rPr lang="en-AU" sz="2400" dirty="0">
                <a:solidFill>
                  <a:schemeClr val="bg1"/>
                </a:solidFill>
                <a:latin typeface="+mj-lt"/>
              </a:rPr>
              <a:t>Discussion with audience</a:t>
            </a:r>
          </a:p>
        </p:txBody>
      </p:sp>
      <p:sp>
        <p:nvSpPr>
          <p:cNvPr id="70" name="TextBox 69">
            <a:extLst>
              <a:ext uri="{FF2B5EF4-FFF2-40B4-BE49-F238E27FC236}">
                <a16:creationId xmlns:a16="http://schemas.microsoft.com/office/drawing/2014/main" id="{87D7DD08-11F0-7E7D-8F5E-9B33FDEBE0EB}"/>
              </a:ext>
            </a:extLst>
          </p:cNvPr>
          <p:cNvSpPr txBox="1"/>
          <p:nvPr/>
        </p:nvSpPr>
        <p:spPr>
          <a:xfrm>
            <a:off x="901700" y="1233577"/>
            <a:ext cx="10388600" cy="4754268"/>
          </a:xfrm>
          <a:prstGeom prst="rect">
            <a:avLst/>
          </a:prstGeom>
          <a:noFill/>
        </p:spPr>
        <p:txBody>
          <a:bodyPr wrap="square" rtlCol="0" anchor="t" anchorCtr="0">
            <a:noAutofit/>
          </a:bodyPr>
          <a:lstStyle/>
          <a:p>
            <a:pPr>
              <a:spcAft>
                <a:spcPts val="1200"/>
              </a:spcAft>
            </a:pPr>
            <a:r>
              <a:rPr lang="en-AU" sz="2800" dirty="0"/>
              <a:t>Discussion with audience </a:t>
            </a:r>
            <a:r>
              <a:rPr lang="en-AU" sz="2800" dirty="0">
                <a:solidFill>
                  <a:srgbClr val="554D42"/>
                </a:solidFill>
                <a:latin typeface="+mj-lt"/>
              </a:rPr>
              <a:t>(1 slide)</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 </a:t>
            </a:r>
          </a:p>
          <a:p>
            <a:pPr marL="285750" indent="-285750">
              <a:buFont typeface="Arial" panose="020B0604020202020204" pitchFamily="34" charset="0"/>
              <a:buChar char="•"/>
            </a:pPr>
            <a:r>
              <a:rPr lang="en-AU" dirty="0">
                <a:solidFill>
                  <a:srgbClr val="554D42"/>
                </a:solidFill>
              </a:rPr>
              <a:t>Introduction text words have been randomly selected to provide an impression of standard sentences for this template.</a:t>
            </a:r>
          </a:p>
          <a:p>
            <a:endParaRPr lang="en-AU" dirty="0">
              <a:solidFill>
                <a:srgbClr val="554D42"/>
              </a:solidFill>
            </a:endParaRPr>
          </a:p>
        </p:txBody>
      </p:sp>
    </p:spTree>
    <p:extLst>
      <p:ext uri="{BB962C8B-B14F-4D97-AF65-F5344CB8AC3E}">
        <p14:creationId xmlns:p14="http://schemas.microsoft.com/office/powerpoint/2010/main" val="218231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43BF82-0FC5-AF5F-6D62-393D8E552032}"/>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29A95BCE-161F-2029-8B7A-643442B638CA}"/>
              </a:ext>
            </a:extLst>
          </p:cNvPr>
          <p:cNvSpPr txBox="1"/>
          <p:nvPr/>
        </p:nvSpPr>
        <p:spPr>
          <a:xfrm>
            <a:off x="910167" y="95251"/>
            <a:ext cx="10388600" cy="793748"/>
          </a:xfrm>
          <a:prstGeom prst="rect">
            <a:avLst/>
          </a:prstGeom>
          <a:noFill/>
        </p:spPr>
        <p:txBody>
          <a:bodyPr wrap="square" rtlCol="0" anchor="ctr" anchorCtr="0">
            <a:noAutofit/>
          </a:bodyPr>
          <a:lstStyle/>
          <a:p>
            <a:r>
              <a:rPr lang="en-AU" sz="2400" dirty="0">
                <a:solidFill>
                  <a:schemeClr val="bg1"/>
                </a:solidFill>
                <a:latin typeface="+mj-lt"/>
              </a:rPr>
              <a:t>{Sample Text/Headings}</a:t>
            </a:r>
          </a:p>
        </p:txBody>
      </p:sp>
      <p:sp>
        <p:nvSpPr>
          <p:cNvPr id="70" name="TextBox 69">
            <a:extLst>
              <a:ext uri="{FF2B5EF4-FFF2-40B4-BE49-F238E27FC236}">
                <a16:creationId xmlns:a16="http://schemas.microsoft.com/office/drawing/2014/main" id="{37C0B115-885D-FA4E-CC5D-7A937A1DBB72}"/>
              </a:ext>
            </a:extLst>
          </p:cNvPr>
          <p:cNvSpPr txBox="1"/>
          <p:nvPr/>
        </p:nvSpPr>
        <p:spPr>
          <a:xfrm>
            <a:off x="901700" y="1233577"/>
            <a:ext cx="10388600" cy="4754268"/>
          </a:xfrm>
          <a:prstGeom prst="rect">
            <a:avLst/>
          </a:prstGeom>
          <a:noFill/>
        </p:spPr>
        <p:txBody>
          <a:bodyPr wrap="square" rtlCol="0" anchor="t" anchorCtr="0">
            <a:noAutofit/>
          </a:bodyPr>
          <a:lstStyle/>
          <a:p>
            <a:pPr>
              <a:spcAft>
                <a:spcPts val="1200"/>
              </a:spcAft>
            </a:pPr>
            <a:r>
              <a:rPr lang="en-AU" sz="2800" dirty="0">
                <a:solidFill>
                  <a:srgbClr val="554D42"/>
                </a:solidFill>
                <a:latin typeface="+mj-lt"/>
              </a:rPr>
              <a:t>Heading 01</a:t>
            </a:r>
          </a:p>
          <a:p>
            <a:r>
              <a:rPr lang="en-AU" dirty="0">
                <a:solidFill>
                  <a:srgbClr val="554D42"/>
                </a:solidFill>
              </a:rPr>
              <a:t>Introduction text words have been randomly selected to provide an impression of standard sentences for this template. Introduction text words have been randomly selected to provide an impression of standard sentences for this template. Introduction text words have been randomly selected to provide an impression of standard sentences for this template.</a:t>
            </a:r>
          </a:p>
          <a:p>
            <a:endParaRPr lang="en-AU" dirty="0">
              <a:solidFill>
                <a:srgbClr val="554D42"/>
              </a:solidFill>
            </a:endParaRPr>
          </a:p>
          <a:p>
            <a:r>
              <a:rPr lang="en-AU" sz="2000" dirty="0">
                <a:solidFill>
                  <a:srgbClr val="554D42"/>
                </a:solidFill>
                <a:latin typeface="+mj-lt"/>
              </a:rPr>
              <a:t>Heading 02</a:t>
            </a:r>
          </a:p>
          <a:p>
            <a:r>
              <a:rPr lang="en-AU" dirty="0">
                <a:solidFill>
                  <a:srgbClr val="554D42"/>
                </a:solidFill>
              </a:rPr>
              <a:t>Introduction text words have been randomly selected to provide an impression of standard sentences for this template. Introduction text words have been randomly selected to provide an impression of standard sentences for this template.</a:t>
            </a:r>
          </a:p>
          <a:p>
            <a:endParaRPr lang="en-AU" dirty="0">
              <a:solidFill>
                <a:srgbClr val="554D42"/>
              </a:solidFill>
            </a:endParaRPr>
          </a:p>
          <a:p>
            <a:r>
              <a:rPr lang="en-AU" dirty="0">
                <a:solidFill>
                  <a:srgbClr val="554D42"/>
                </a:solidFill>
                <a:latin typeface="+mj-lt"/>
              </a:rPr>
              <a:t>Heading 03</a:t>
            </a:r>
          </a:p>
          <a:p>
            <a:r>
              <a:rPr lang="en-AU" dirty="0">
                <a:solidFill>
                  <a:srgbClr val="554D42"/>
                </a:solidFill>
              </a:rPr>
              <a:t>Introduction text words have been randomly selected to provide an impression of standard sentences for this template. Introduction text words have been randomly selected to provide an impression of standard sentences for this template.</a:t>
            </a:r>
          </a:p>
        </p:txBody>
      </p:sp>
    </p:spTree>
    <p:extLst>
      <p:ext uri="{BB962C8B-B14F-4D97-AF65-F5344CB8AC3E}">
        <p14:creationId xmlns:p14="http://schemas.microsoft.com/office/powerpoint/2010/main" val="2722238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96F83952-AD33-4FD5-B8A1-3511478A3934}"/>
              </a:ext>
            </a:extLst>
          </p:cNvPr>
          <p:cNvSpPr txBox="1"/>
          <p:nvPr/>
        </p:nvSpPr>
        <p:spPr>
          <a:xfrm>
            <a:off x="901700" y="95251"/>
            <a:ext cx="10388600" cy="793748"/>
          </a:xfrm>
          <a:prstGeom prst="rect">
            <a:avLst/>
          </a:prstGeom>
          <a:noFill/>
        </p:spPr>
        <p:txBody>
          <a:bodyPr wrap="square" rtlCol="0" anchor="ctr" anchorCtr="0">
            <a:noAutofit/>
          </a:bodyPr>
          <a:lstStyle/>
          <a:p>
            <a:r>
              <a:rPr lang="en-AU" sz="2400" dirty="0">
                <a:solidFill>
                  <a:schemeClr val="bg1"/>
                </a:solidFill>
                <a:latin typeface="+mj-lt"/>
              </a:rPr>
              <a:t>{Sample Tables}</a:t>
            </a:r>
          </a:p>
        </p:txBody>
      </p:sp>
      <p:sp>
        <p:nvSpPr>
          <p:cNvPr id="70" name="TextBox 69">
            <a:extLst>
              <a:ext uri="{FF2B5EF4-FFF2-40B4-BE49-F238E27FC236}">
                <a16:creationId xmlns:a16="http://schemas.microsoft.com/office/drawing/2014/main" id="{90898AAF-E18B-481C-A936-46F663F0BA2C}"/>
              </a:ext>
            </a:extLst>
          </p:cNvPr>
          <p:cNvSpPr txBox="1"/>
          <p:nvPr/>
        </p:nvSpPr>
        <p:spPr>
          <a:xfrm>
            <a:off x="901700" y="1437354"/>
            <a:ext cx="10388600" cy="519037"/>
          </a:xfrm>
          <a:prstGeom prst="rect">
            <a:avLst/>
          </a:prstGeom>
          <a:noFill/>
        </p:spPr>
        <p:txBody>
          <a:bodyPr wrap="square" rtlCol="0" anchor="t" anchorCtr="0">
            <a:noAutofit/>
          </a:bodyPr>
          <a:lstStyle/>
          <a:p>
            <a:pPr>
              <a:spcAft>
                <a:spcPts val="1200"/>
              </a:spcAft>
            </a:pPr>
            <a:r>
              <a:rPr lang="en-AU" sz="2800" dirty="0">
                <a:solidFill>
                  <a:srgbClr val="554D42"/>
                </a:solidFill>
                <a:latin typeface="+mj-lt"/>
              </a:rPr>
              <a:t>Heading 01</a:t>
            </a:r>
          </a:p>
          <a:p>
            <a:pPr>
              <a:spcAft>
                <a:spcPts val="1200"/>
              </a:spcAft>
            </a:pPr>
            <a:endParaRPr lang="en-AU" sz="2800" dirty="0">
              <a:solidFill>
                <a:schemeClr val="accent1"/>
              </a:solidFill>
              <a:latin typeface="+mj-lt"/>
            </a:endParaRPr>
          </a:p>
        </p:txBody>
      </p:sp>
      <p:graphicFrame>
        <p:nvGraphicFramePr>
          <p:cNvPr id="5" name="Table 5">
            <a:extLst>
              <a:ext uri="{FF2B5EF4-FFF2-40B4-BE49-F238E27FC236}">
                <a16:creationId xmlns:a16="http://schemas.microsoft.com/office/drawing/2014/main" id="{6AC5F742-4558-413B-B82A-58BDA91687E4}"/>
              </a:ext>
            </a:extLst>
          </p:cNvPr>
          <p:cNvGraphicFramePr>
            <a:graphicFrameLocks noGrp="1"/>
          </p:cNvGraphicFramePr>
          <p:nvPr>
            <p:extLst>
              <p:ext uri="{D42A27DB-BD31-4B8C-83A1-F6EECF244321}">
                <p14:modId xmlns:p14="http://schemas.microsoft.com/office/powerpoint/2010/main" val="3862474062"/>
              </p:ext>
            </p:extLst>
          </p:nvPr>
        </p:nvGraphicFramePr>
        <p:xfrm>
          <a:off x="992777" y="2338485"/>
          <a:ext cx="10206448" cy="2869244"/>
        </p:xfrm>
        <a:graphic>
          <a:graphicData uri="http://schemas.openxmlformats.org/drawingml/2006/table">
            <a:tbl>
              <a:tblPr firstRow="1" bandRow="1">
                <a:tableStyleId>{5C22544A-7EE6-4342-B048-85BDC9FD1C3A}</a:tableStyleId>
              </a:tblPr>
              <a:tblGrid>
                <a:gridCol w="2551612">
                  <a:extLst>
                    <a:ext uri="{9D8B030D-6E8A-4147-A177-3AD203B41FA5}">
                      <a16:colId xmlns:a16="http://schemas.microsoft.com/office/drawing/2014/main" val="990150631"/>
                    </a:ext>
                  </a:extLst>
                </a:gridCol>
                <a:gridCol w="2551612">
                  <a:extLst>
                    <a:ext uri="{9D8B030D-6E8A-4147-A177-3AD203B41FA5}">
                      <a16:colId xmlns:a16="http://schemas.microsoft.com/office/drawing/2014/main" val="1652270349"/>
                    </a:ext>
                  </a:extLst>
                </a:gridCol>
                <a:gridCol w="2551612">
                  <a:extLst>
                    <a:ext uri="{9D8B030D-6E8A-4147-A177-3AD203B41FA5}">
                      <a16:colId xmlns:a16="http://schemas.microsoft.com/office/drawing/2014/main" val="3364379390"/>
                    </a:ext>
                  </a:extLst>
                </a:gridCol>
                <a:gridCol w="2551612">
                  <a:extLst>
                    <a:ext uri="{9D8B030D-6E8A-4147-A177-3AD203B41FA5}">
                      <a16:colId xmlns:a16="http://schemas.microsoft.com/office/drawing/2014/main" val="680104050"/>
                    </a:ext>
                  </a:extLst>
                </a:gridCol>
              </a:tblGrid>
              <a:tr h="409892">
                <a:tc>
                  <a:txBody>
                    <a:bodyPr/>
                    <a:lstStyle/>
                    <a:p>
                      <a:r>
                        <a:rPr lang="en-AU" sz="1800" b="1" kern="1200" dirty="0">
                          <a:solidFill>
                            <a:schemeClr val="lt1"/>
                          </a:solidFill>
                          <a:effectLst/>
                        </a:rPr>
                        <a:t>Table</a:t>
                      </a:r>
                      <a:endParaRPr lang="en-AU" b="1" dirty="0"/>
                    </a:p>
                  </a:txBody>
                  <a:tcPr anchor="ctr">
                    <a:solidFill>
                      <a:srgbClr val="1F6147"/>
                    </a:solidFill>
                  </a:tcPr>
                </a:tc>
                <a:tc>
                  <a:txBody>
                    <a:bodyPr/>
                    <a:lstStyle/>
                    <a:p>
                      <a:r>
                        <a:rPr lang="en-AU" sz="1800" b="1" kern="1200" dirty="0">
                          <a:solidFill>
                            <a:schemeClr val="lt1"/>
                          </a:solidFill>
                          <a:effectLst/>
                        </a:rPr>
                        <a:t>header</a:t>
                      </a:r>
                      <a:endParaRPr lang="en-AU" dirty="0"/>
                    </a:p>
                  </a:txBody>
                  <a:tcPr anchor="ctr">
                    <a:solidFill>
                      <a:srgbClr val="1F6147"/>
                    </a:solidFill>
                  </a:tcPr>
                </a:tc>
                <a:tc>
                  <a:txBody>
                    <a:bodyPr/>
                    <a:lstStyle/>
                    <a:p>
                      <a:r>
                        <a:rPr lang="en-AU" sz="1800" b="1" kern="1200" dirty="0">
                          <a:solidFill>
                            <a:schemeClr val="lt1"/>
                          </a:solidFill>
                          <a:effectLst/>
                        </a:rPr>
                        <a:t>row</a:t>
                      </a:r>
                      <a:endParaRPr lang="en-AU" dirty="0"/>
                    </a:p>
                  </a:txBody>
                  <a:tcPr anchor="ctr">
                    <a:solidFill>
                      <a:srgbClr val="1F6147"/>
                    </a:solidFill>
                  </a:tcPr>
                </a:tc>
                <a:tc>
                  <a:txBody>
                    <a:bodyPr/>
                    <a:lstStyle/>
                    <a:p>
                      <a:r>
                        <a:rPr lang="en-AU" sz="1800" b="1" kern="1200" dirty="0">
                          <a:solidFill>
                            <a:schemeClr val="lt1"/>
                          </a:solidFill>
                          <a:effectLst/>
                        </a:rPr>
                        <a:t>words</a:t>
                      </a:r>
                      <a:endParaRPr lang="en-AU" dirty="0"/>
                    </a:p>
                  </a:txBody>
                  <a:tcPr anchor="ctr">
                    <a:solidFill>
                      <a:srgbClr val="1F6147"/>
                    </a:solidFill>
                  </a:tcPr>
                </a:tc>
                <a:extLst>
                  <a:ext uri="{0D108BD9-81ED-4DB2-BD59-A6C34878D82A}">
                    <a16:rowId xmlns:a16="http://schemas.microsoft.com/office/drawing/2014/main" val="3470176540"/>
                  </a:ext>
                </a:extLst>
              </a:tr>
              <a:tr h="409892">
                <a:tc>
                  <a:txBody>
                    <a:bodyPr/>
                    <a:lstStyle/>
                    <a:p>
                      <a:r>
                        <a:rPr lang="en-AU" dirty="0">
                          <a:solidFill>
                            <a:schemeClr val="tx1">
                              <a:lumMod val="75000"/>
                            </a:schemeClr>
                          </a:solidFill>
                        </a:rPr>
                        <a:t>Table</a:t>
                      </a:r>
                    </a:p>
                  </a:txBody>
                  <a:tcPr>
                    <a:solidFill>
                      <a:srgbClr val="E1EBE7"/>
                    </a:solidFill>
                  </a:tcPr>
                </a:tc>
                <a:tc>
                  <a:txBody>
                    <a:bodyPr/>
                    <a:lstStyle/>
                    <a:p>
                      <a:r>
                        <a:rPr lang="en-AU" dirty="0">
                          <a:solidFill>
                            <a:schemeClr val="tx1">
                              <a:lumMod val="75000"/>
                            </a:schemeClr>
                          </a:solidFill>
                        </a:rPr>
                        <a:t>text</a:t>
                      </a:r>
                    </a:p>
                  </a:txBody>
                  <a:tcPr>
                    <a:solidFill>
                      <a:srgbClr val="E1EBE7"/>
                    </a:solidFill>
                  </a:tcPr>
                </a:tc>
                <a:tc>
                  <a:txBody>
                    <a:bodyPr/>
                    <a:lstStyle/>
                    <a:p>
                      <a:r>
                        <a:rPr lang="en-AU" dirty="0">
                          <a:solidFill>
                            <a:schemeClr val="tx1">
                              <a:lumMod val="75000"/>
                            </a:schemeClr>
                          </a:solidFill>
                        </a:rPr>
                        <a:t>words</a:t>
                      </a:r>
                    </a:p>
                  </a:txBody>
                  <a:tcPr>
                    <a:solidFill>
                      <a:srgbClr val="E1EBE7"/>
                    </a:solidFill>
                  </a:tcPr>
                </a:tc>
                <a:tc>
                  <a:txBody>
                    <a:bodyPr/>
                    <a:lstStyle/>
                    <a:p>
                      <a:r>
                        <a:rPr lang="en-AU" dirty="0">
                          <a:solidFill>
                            <a:schemeClr val="tx1">
                              <a:lumMod val="75000"/>
                            </a:schemeClr>
                          </a:solidFill>
                        </a:rPr>
                        <a:t>have</a:t>
                      </a:r>
                    </a:p>
                  </a:txBody>
                  <a:tcPr>
                    <a:solidFill>
                      <a:srgbClr val="E1EBE7"/>
                    </a:solidFill>
                  </a:tcPr>
                </a:tc>
                <a:extLst>
                  <a:ext uri="{0D108BD9-81ED-4DB2-BD59-A6C34878D82A}">
                    <a16:rowId xmlns:a16="http://schemas.microsoft.com/office/drawing/2014/main" val="938694788"/>
                  </a:ext>
                </a:extLst>
              </a:tr>
              <a:tr h="409892">
                <a:tc>
                  <a:txBody>
                    <a:bodyPr/>
                    <a:lstStyle/>
                    <a:p>
                      <a:r>
                        <a:rPr lang="en-AU" dirty="0">
                          <a:solidFill>
                            <a:schemeClr val="tx1">
                              <a:lumMod val="75000"/>
                            </a:schemeClr>
                          </a:solidFill>
                        </a:rPr>
                        <a:t>been</a:t>
                      </a:r>
                    </a:p>
                  </a:txBody>
                  <a:tcPr>
                    <a:solidFill>
                      <a:srgbClr val="E1EBE7"/>
                    </a:solidFill>
                  </a:tcPr>
                </a:tc>
                <a:tc>
                  <a:txBody>
                    <a:bodyPr/>
                    <a:lstStyle/>
                    <a:p>
                      <a:r>
                        <a:rPr lang="en-AU" sz="1800" kern="1200" dirty="0">
                          <a:solidFill>
                            <a:schemeClr val="tx1">
                              <a:lumMod val="75000"/>
                            </a:schemeClr>
                          </a:solidFill>
                          <a:effectLst/>
                        </a:rPr>
                        <a:t>randomly</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selected</a:t>
                      </a:r>
                      <a:endParaRPr lang="en-AU" dirty="0">
                        <a:solidFill>
                          <a:schemeClr val="tx1">
                            <a:lumMod val="75000"/>
                          </a:schemeClr>
                        </a:solidFill>
                      </a:endParaRPr>
                    </a:p>
                  </a:txBody>
                  <a:tcPr>
                    <a:solidFill>
                      <a:srgbClr val="E1EBE7"/>
                    </a:solidFill>
                  </a:tcPr>
                </a:tc>
                <a:tc>
                  <a:txBody>
                    <a:bodyPr/>
                    <a:lstStyle/>
                    <a:p>
                      <a:r>
                        <a:rPr lang="en-AU" dirty="0">
                          <a:solidFill>
                            <a:schemeClr val="tx1">
                              <a:lumMod val="75000"/>
                            </a:schemeClr>
                          </a:solidFill>
                        </a:rPr>
                        <a:t>to</a:t>
                      </a:r>
                    </a:p>
                  </a:txBody>
                  <a:tcPr>
                    <a:solidFill>
                      <a:srgbClr val="E1EBE7"/>
                    </a:solidFill>
                  </a:tcPr>
                </a:tc>
                <a:extLst>
                  <a:ext uri="{0D108BD9-81ED-4DB2-BD59-A6C34878D82A}">
                    <a16:rowId xmlns:a16="http://schemas.microsoft.com/office/drawing/2014/main" val="3131452171"/>
                  </a:ext>
                </a:extLst>
              </a:tr>
              <a:tr h="409892">
                <a:tc>
                  <a:txBody>
                    <a:bodyPr/>
                    <a:lstStyle/>
                    <a:p>
                      <a:r>
                        <a:rPr lang="en-AU" sz="1800" kern="1200" dirty="0">
                          <a:solidFill>
                            <a:schemeClr val="tx1">
                              <a:lumMod val="75000"/>
                            </a:schemeClr>
                          </a:solidFill>
                          <a:effectLst/>
                        </a:rPr>
                        <a:t>provide</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an</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impression</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of</a:t>
                      </a:r>
                      <a:endParaRPr lang="en-AU" dirty="0">
                        <a:solidFill>
                          <a:schemeClr val="tx1">
                            <a:lumMod val="75000"/>
                          </a:schemeClr>
                        </a:solidFill>
                      </a:endParaRPr>
                    </a:p>
                  </a:txBody>
                  <a:tcPr>
                    <a:solidFill>
                      <a:srgbClr val="E1EBE7"/>
                    </a:solidFill>
                  </a:tcPr>
                </a:tc>
                <a:extLst>
                  <a:ext uri="{0D108BD9-81ED-4DB2-BD59-A6C34878D82A}">
                    <a16:rowId xmlns:a16="http://schemas.microsoft.com/office/drawing/2014/main" val="655322957"/>
                  </a:ext>
                </a:extLst>
              </a:tr>
              <a:tr h="409892">
                <a:tc>
                  <a:txBody>
                    <a:bodyPr/>
                    <a:lstStyle/>
                    <a:p>
                      <a:r>
                        <a:rPr lang="en-AU" sz="1800" kern="1200" dirty="0">
                          <a:solidFill>
                            <a:schemeClr val="tx1">
                              <a:lumMod val="75000"/>
                            </a:schemeClr>
                          </a:solidFill>
                          <a:effectLst/>
                        </a:rPr>
                        <a:t>standard</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table</a:t>
                      </a:r>
                      <a:endParaRPr lang="en-AU" dirty="0">
                        <a:solidFill>
                          <a:schemeClr val="tx1">
                            <a:lumMod val="75000"/>
                          </a:schemeClr>
                        </a:solidFill>
                      </a:endParaRPr>
                    </a:p>
                  </a:txBody>
                  <a:tcPr>
                    <a:solidFill>
                      <a:srgbClr val="E1EBE7"/>
                    </a:solidFill>
                  </a:tcPr>
                </a:tc>
                <a:tc>
                  <a:txBody>
                    <a:bodyPr/>
                    <a:lstStyle/>
                    <a:p>
                      <a:r>
                        <a:rPr lang="en-AU" sz="1800" kern="1200" dirty="0">
                          <a:solidFill>
                            <a:schemeClr val="tx1">
                              <a:lumMod val="75000"/>
                            </a:schemeClr>
                          </a:solidFill>
                          <a:effectLst/>
                        </a:rPr>
                        <a:t>content</a:t>
                      </a:r>
                      <a:endParaRPr lang="en-AU" dirty="0">
                        <a:solidFill>
                          <a:schemeClr val="tx1">
                            <a:lumMod val="75000"/>
                          </a:schemeClr>
                        </a:solidFill>
                      </a:endParaRPr>
                    </a:p>
                  </a:txBody>
                  <a:tcPr>
                    <a:solidFill>
                      <a:srgbClr val="E1EBE7"/>
                    </a:solidFill>
                  </a:tcPr>
                </a:tc>
                <a:tc>
                  <a:txBody>
                    <a:bodyPr/>
                    <a:lstStyle/>
                    <a:p>
                      <a:r>
                        <a:rPr lang="en-AU" dirty="0">
                          <a:solidFill>
                            <a:schemeClr val="tx1">
                              <a:lumMod val="75000"/>
                            </a:schemeClr>
                          </a:solidFill>
                        </a:rPr>
                        <a:t>table</a:t>
                      </a:r>
                    </a:p>
                  </a:txBody>
                  <a:tcPr>
                    <a:solidFill>
                      <a:srgbClr val="E1EBE7"/>
                    </a:solidFill>
                  </a:tcPr>
                </a:tc>
                <a:extLst>
                  <a:ext uri="{0D108BD9-81ED-4DB2-BD59-A6C34878D82A}">
                    <a16:rowId xmlns:a16="http://schemas.microsoft.com/office/drawing/2014/main" val="4172150311"/>
                  </a:ext>
                </a:extLst>
              </a:tr>
              <a:tr h="409892">
                <a:tc>
                  <a:txBody>
                    <a:bodyPr/>
                    <a:lstStyle/>
                    <a:p>
                      <a:r>
                        <a:rPr lang="en-AU" dirty="0">
                          <a:solidFill>
                            <a:schemeClr val="tx1">
                              <a:lumMod val="75000"/>
                            </a:schemeClr>
                          </a:solidFill>
                        </a:rPr>
                        <a:t>text</a:t>
                      </a:r>
                    </a:p>
                  </a:txBody>
                  <a:tcPr>
                    <a:solidFill>
                      <a:srgbClr val="E1EBE7"/>
                    </a:solidFill>
                  </a:tcPr>
                </a:tc>
                <a:tc>
                  <a:txBody>
                    <a:bodyPr/>
                    <a:lstStyle/>
                    <a:p>
                      <a:r>
                        <a:rPr lang="en-AU" dirty="0">
                          <a:solidFill>
                            <a:schemeClr val="tx1">
                              <a:lumMod val="75000"/>
                            </a:schemeClr>
                          </a:solidFill>
                        </a:rPr>
                        <a:t>words</a:t>
                      </a:r>
                    </a:p>
                  </a:txBody>
                  <a:tcPr>
                    <a:solidFill>
                      <a:srgbClr val="E1EBE7"/>
                    </a:solidFill>
                  </a:tcPr>
                </a:tc>
                <a:tc>
                  <a:txBody>
                    <a:bodyPr/>
                    <a:lstStyle/>
                    <a:p>
                      <a:r>
                        <a:rPr lang="en-AU" dirty="0">
                          <a:solidFill>
                            <a:schemeClr val="tx1">
                              <a:lumMod val="75000"/>
                            </a:schemeClr>
                          </a:solidFill>
                        </a:rPr>
                        <a:t>have</a:t>
                      </a:r>
                    </a:p>
                  </a:txBody>
                  <a:tcPr>
                    <a:solidFill>
                      <a:srgbClr val="E1EBE7"/>
                    </a:solidFill>
                  </a:tcPr>
                </a:tc>
                <a:tc>
                  <a:txBody>
                    <a:bodyPr/>
                    <a:lstStyle/>
                    <a:p>
                      <a:r>
                        <a:rPr lang="en-AU" dirty="0">
                          <a:solidFill>
                            <a:schemeClr val="tx1">
                              <a:lumMod val="75000"/>
                            </a:schemeClr>
                          </a:solidFill>
                        </a:rPr>
                        <a:t>been</a:t>
                      </a:r>
                    </a:p>
                  </a:txBody>
                  <a:tcPr>
                    <a:solidFill>
                      <a:srgbClr val="E1EBE7"/>
                    </a:solidFill>
                  </a:tcPr>
                </a:tc>
                <a:extLst>
                  <a:ext uri="{0D108BD9-81ED-4DB2-BD59-A6C34878D82A}">
                    <a16:rowId xmlns:a16="http://schemas.microsoft.com/office/drawing/2014/main" val="1128032483"/>
                  </a:ext>
                </a:extLst>
              </a:tr>
              <a:tr h="409892">
                <a:tc>
                  <a:txBody>
                    <a:bodyPr/>
                    <a:lstStyle/>
                    <a:p>
                      <a:r>
                        <a:rPr lang="en-AU" dirty="0">
                          <a:solidFill>
                            <a:schemeClr val="tx1">
                              <a:lumMod val="75000"/>
                            </a:schemeClr>
                          </a:solidFill>
                        </a:rPr>
                        <a:t>selected</a:t>
                      </a:r>
                    </a:p>
                  </a:txBody>
                  <a:tcPr>
                    <a:solidFill>
                      <a:srgbClr val="E1EBE7"/>
                    </a:solidFill>
                  </a:tcPr>
                </a:tc>
                <a:tc>
                  <a:txBody>
                    <a:bodyPr/>
                    <a:lstStyle/>
                    <a:p>
                      <a:r>
                        <a:rPr lang="en-AU" dirty="0">
                          <a:solidFill>
                            <a:schemeClr val="tx1">
                              <a:lumMod val="75000"/>
                            </a:schemeClr>
                          </a:solidFill>
                        </a:rPr>
                        <a:t>to</a:t>
                      </a:r>
                    </a:p>
                  </a:txBody>
                  <a:tcPr>
                    <a:solidFill>
                      <a:srgbClr val="E1EBE7"/>
                    </a:solidFill>
                  </a:tcPr>
                </a:tc>
                <a:tc>
                  <a:txBody>
                    <a:bodyPr/>
                    <a:lstStyle/>
                    <a:p>
                      <a:r>
                        <a:rPr lang="en-AU" dirty="0">
                          <a:solidFill>
                            <a:schemeClr val="tx1">
                              <a:lumMod val="75000"/>
                            </a:schemeClr>
                          </a:solidFill>
                        </a:rPr>
                        <a:t>provide</a:t>
                      </a:r>
                    </a:p>
                  </a:txBody>
                  <a:tcPr>
                    <a:solidFill>
                      <a:srgbClr val="E1EBE7"/>
                    </a:solidFill>
                  </a:tcPr>
                </a:tc>
                <a:tc>
                  <a:txBody>
                    <a:bodyPr/>
                    <a:lstStyle/>
                    <a:p>
                      <a:r>
                        <a:rPr lang="en-AU" dirty="0">
                          <a:solidFill>
                            <a:schemeClr val="tx1">
                              <a:lumMod val="75000"/>
                            </a:schemeClr>
                          </a:solidFill>
                        </a:rPr>
                        <a:t>an</a:t>
                      </a:r>
                    </a:p>
                  </a:txBody>
                  <a:tcPr>
                    <a:solidFill>
                      <a:srgbClr val="E1EBE7"/>
                    </a:solidFill>
                  </a:tcPr>
                </a:tc>
                <a:extLst>
                  <a:ext uri="{0D108BD9-81ED-4DB2-BD59-A6C34878D82A}">
                    <a16:rowId xmlns:a16="http://schemas.microsoft.com/office/drawing/2014/main" val="2322820597"/>
                  </a:ext>
                </a:extLst>
              </a:tr>
            </a:tbl>
          </a:graphicData>
        </a:graphic>
      </p:graphicFrame>
    </p:spTree>
    <p:extLst>
      <p:ext uri="{BB962C8B-B14F-4D97-AF65-F5344CB8AC3E}">
        <p14:creationId xmlns:p14="http://schemas.microsoft.com/office/powerpoint/2010/main" val="39000885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2F654AC-0E80-49CD-AD89-34717CF99AE2}"/>
              </a:ext>
            </a:extLst>
          </p:cNvPr>
          <p:cNvSpPr txBox="1"/>
          <p:nvPr/>
        </p:nvSpPr>
        <p:spPr>
          <a:xfrm>
            <a:off x="931817" y="444137"/>
            <a:ext cx="10328366" cy="5712229"/>
          </a:xfrm>
          <a:prstGeom prst="rect">
            <a:avLst/>
          </a:prstGeom>
          <a:noFill/>
        </p:spPr>
        <p:txBody>
          <a:bodyPr wrap="square" rtlCol="0" anchor="ctr" anchorCtr="0">
            <a:noAutofit/>
          </a:bodyPr>
          <a:lstStyle/>
          <a:p>
            <a:pPr algn="ctr"/>
            <a:r>
              <a:rPr lang="en-AU" sz="9600" dirty="0">
                <a:solidFill>
                  <a:schemeClr val="tx1">
                    <a:lumMod val="20000"/>
                    <a:lumOff val="80000"/>
                  </a:schemeClr>
                </a:solidFill>
              </a:rPr>
              <a:t>Empty</a:t>
            </a:r>
          </a:p>
        </p:txBody>
      </p:sp>
      <p:graphicFrame>
        <p:nvGraphicFramePr>
          <p:cNvPr id="5" name="Chart 4">
            <a:extLst>
              <a:ext uri="{FF2B5EF4-FFF2-40B4-BE49-F238E27FC236}">
                <a16:creationId xmlns:a16="http://schemas.microsoft.com/office/drawing/2014/main" id="{F88E7934-3EC9-43DC-AC03-F3F92760CC6D}"/>
              </a:ext>
            </a:extLst>
          </p:cNvPr>
          <p:cNvGraphicFramePr/>
          <p:nvPr>
            <p:extLst>
              <p:ext uri="{D42A27DB-BD31-4B8C-83A1-F6EECF244321}">
                <p14:modId xmlns:p14="http://schemas.microsoft.com/office/powerpoint/2010/main" val="2936140660"/>
              </p:ext>
            </p:extLst>
          </p:nvPr>
        </p:nvGraphicFramePr>
        <p:xfrm>
          <a:off x="2032000" y="719666"/>
          <a:ext cx="8128000" cy="541866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664976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Content Placeholder 5">
            <a:extLst>
              <a:ext uri="{FF2B5EF4-FFF2-40B4-BE49-F238E27FC236}">
                <a16:creationId xmlns:a16="http://schemas.microsoft.com/office/drawing/2014/main" id="{BF247AEC-6397-4B30-A4C7-67374638868F}"/>
              </a:ext>
            </a:extLst>
          </p:cNvPr>
          <p:cNvSpPr txBox="1">
            <a:spLocks/>
          </p:cNvSpPr>
          <p:nvPr/>
        </p:nvSpPr>
        <p:spPr>
          <a:xfrm>
            <a:off x="638355" y="2208361"/>
            <a:ext cx="7272285" cy="2225616"/>
          </a:xfrm>
          <a:prstGeom prst="rect">
            <a:avLst/>
          </a:prstGeom>
        </p:spPr>
        <p:txBody>
          <a:bodyPr vert="horz" lIns="91440" tIns="45720" rIns="91440" bIns="45720" rtlCol="0" anchor="ctr" anchorCtr="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Aft>
                <a:spcPts val="3600"/>
              </a:spcAft>
              <a:buFont typeface="Arial" panose="020B0604020202020204" pitchFamily="34" charset="0"/>
              <a:buNone/>
              <a:tabLst>
                <a:tab pos="2324100" algn="l"/>
              </a:tabLst>
            </a:pPr>
            <a:r>
              <a:rPr lang="en-AU" sz="5400" dirty="0">
                <a:solidFill>
                  <a:srgbClr val="3D9E79"/>
                </a:solidFill>
                <a:latin typeface="+mj-lt"/>
                <a:ea typeface="Calibri Light" panose="020F0302020204030204" pitchFamily="34" charset="0"/>
                <a:cs typeface="Times New Roman" panose="02020603050405020304" pitchFamily="18" charset="0"/>
              </a:rPr>
              <a:t>Thank you!</a:t>
            </a:r>
          </a:p>
        </p:txBody>
      </p:sp>
    </p:spTree>
    <p:extLst>
      <p:ext uri="{BB962C8B-B14F-4D97-AF65-F5344CB8AC3E}">
        <p14:creationId xmlns:p14="http://schemas.microsoft.com/office/powerpoint/2010/main" val="2416476871"/>
      </p:ext>
    </p:extLst>
  </p:cSld>
  <p:clrMapOvr>
    <a:masterClrMapping/>
  </p:clrMapOvr>
</p:sld>
</file>

<file path=ppt/theme/theme1.xml><?xml version="1.0" encoding="utf-8"?>
<a:theme xmlns:a="http://schemas.openxmlformats.org/drawingml/2006/main" name="Office Theme">
  <a:themeElements>
    <a:clrScheme name="RANZCOG">
      <a:dk1>
        <a:srgbClr val="606060"/>
      </a:dk1>
      <a:lt1>
        <a:sysClr val="window" lastClr="FFFFFF"/>
      </a:lt1>
      <a:dk2>
        <a:srgbClr val="3F3F3F"/>
      </a:dk2>
      <a:lt2>
        <a:srgbClr val="F2F2F2"/>
      </a:lt2>
      <a:accent1>
        <a:srgbClr val="614C9A"/>
      </a:accent1>
      <a:accent2>
        <a:srgbClr val="E2516A"/>
      </a:accent2>
      <a:accent3>
        <a:srgbClr val="F9B744"/>
      </a:accent3>
      <a:accent4>
        <a:srgbClr val="995099"/>
      </a:accent4>
      <a:accent5>
        <a:srgbClr val="EF8266"/>
      </a:accent5>
      <a:accent6>
        <a:srgbClr val="5C4A71"/>
      </a:accent6>
      <a:hlink>
        <a:srgbClr val="9181BC"/>
      </a:hlink>
      <a:folHlink>
        <a:srgbClr val="9181BC"/>
      </a:folHlink>
    </a:clrScheme>
    <a:fontScheme name="Custom Theme">
      <a:majorFont>
        <a:latin typeface="Calibri Light"/>
        <a:ea typeface=""/>
        <a:cs typeface=""/>
      </a:majorFont>
      <a:minorFont>
        <a:latin typeface="Calibr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F6E3017C-8745-4620-AAAD-C953C90256D5}" vid="{BC98006A-C309-42E4-9D1F-CFF202CA3EF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3930CB715B5B4458EDF41E395EB1A42" ma:contentTypeVersion="19" ma:contentTypeDescription="Create a new document." ma:contentTypeScope="" ma:versionID="18c161519dff3da899f9b93690cfdf65">
  <xsd:schema xmlns:xsd="http://www.w3.org/2001/XMLSchema" xmlns:xs="http://www.w3.org/2001/XMLSchema" xmlns:p="http://schemas.microsoft.com/office/2006/metadata/properties" xmlns:ns2="3718b4d5-d86a-4427-afd5-12006274707c" xmlns:ns3="a4bffb13-604b-4cd9-8f1b-6b3886e14fd7" targetNamespace="http://schemas.microsoft.com/office/2006/metadata/properties" ma:root="true" ma:fieldsID="1a486b184fabff1ed97b6d29f02c314f" ns2:_="" ns3:_="">
    <xsd:import namespace="3718b4d5-d86a-4427-afd5-12006274707c"/>
    <xsd:import namespace="a4bffb13-604b-4cd9-8f1b-6b3886e14fd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718b4d5-d86a-4427-afd5-12006274707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8dd2d29-3dc7-4817-80c5-8c0b80ca318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4bffb13-604b-4cd9-8f1b-6b3886e14fd7"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57ffdc7-0087-4960-808d-53e414988573}" ma:internalName="TaxCatchAll" ma:showField="CatchAllData" ma:web="a4bffb13-604b-4cd9-8f1b-6b3886e14fd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718b4d5-d86a-4427-afd5-12006274707c">
      <Terms xmlns="http://schemas.microsoft.com/office/infopath/2007/PartnerControls"/>
    </lcf76f155ced4ddcb4097134ff3c332f>
    <TaxCatchAll xmlns="a4bffb13-604b-4cd9-8f1b-6b3886e14fd7" xsi:nil="true"/>
  </documentManagement>
</p:properties>
</file>

<file path=customXml/itemProps1.xml><?xml version="1.0" encoding="utf-8"?>
<ds:datastoreItem xmlns:ds="http://schemas.openxmlformats.org/officeDocument/2006/customXml" ds:itemID="{24EC17AE-AAAF-4DE6-9A46-D82F670F810A}"/>
</file>

<file path=customXml/itemProps2.xml><?xml version="1.0" encoding="utf-8"?>
<ds:datastoreItem xmlns:ds="http://schemas.openxmlformats.org/officeDocument/2006/customXml" ds:itemID="{CF8E9BF5-9074-4F2F-9504-41A5BB0817AA}"/>
</file>

<file path=customXml/itemProps3.xml><?xml version="1.0" encoding="utf-8"?>
<ds:datastoreItem xmlns:ds="http://schemas.openxmlformats.org/officeDocument/2006/customXml" ds:itemID="{019EABE0-E4B0-4299-B2FC-6EA6DF8901E3}"/>
</file>

<file path=docProps/app.xml><?xml version="1.0" encoding="utf-8"?>
<Properties xmlns="http://schemas.openxmlformats.org/officeDocument/2006/extended-properties" xmlns:vt="http://schemas.openxmlformats.org/officeDocument/2006/docPropsVTypes">
  <Template>RS26 Template (no sponsors)</Template>
  <TotalTime>117</TotalTime>
  <Words>448</Words>
  <Application>Microsoft Office PowerPoint</Application>
  <PresentationFormat>Widescreen</PresentationFormat>
  <Paragraphs>65</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Megan Porter</dc:creator>
  <cp:lastModifiedBy>Megan Porter</cp:lastModifiedBy>
  <cp:revision>1</cp:revision>
  <dcterms:created xsi:type="dcterms:W3CDTF">2026-05-24T22:56:53Z</dcterms:created>
  <dcterms:modified xsi:type="dcterms:W3CDTF">2026-05-25T00:53:56Z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0x01010013930CB715B5B4458EDF41E395EB1A42</vt:lpwstr>
  </property>
</Properties>
</file>