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notesMasterIdLst>
    <p:notesMasterId r:id="rId21"/>
  </p:notesMasterIdLst>
  <p:handoutMasterIdLst>
    <p:handoutMasterId r:id="rId22"/>
  </p:handoutMasterIdLst>
  <p:sldIdLst>
    <p:sldId id="256" r:id="rId2"/>
    <p:sldId id="267" r:id="rId3"/>
    <p:sldId id="310" r:id="rId4"/>
    <p:sldId id="344" r:id="rId5"/>
    <p:sldId id="346" r:id="rId6"/>
    <p:sldId id="347" r:id="rId7"/>
    <p:sldId id="345" r:id="rId8"/>
    <p:sldId id="348" r:id="rId9"/>
    <p:sldId id="349" r:id="rId10"/>
    <p:sldId id="350" r:id="rId11"/>
    <p:sldId id="351" r:id="rId12"/>
    <p:sldId id="352" r:id="rId13"/>
    <p:sldId id="353" r:id="rId14"/>
    <p:sldId id="354" r:id="rId15"/>
    <p:sldId id="355" r:id="rId16"/>
    <p:sldId id="357" r:id="rId17"/>
    <p:sldId id="356" r:id="rId18"/>
    <p:sldId id="358" r:id="rId19"/>
    <p:sldId id="359" r:id="rId2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72328F-540E-4E86-A2C4-C7D6EF56EDA1}" v="2" dt="2025-03-08T03:27:57.4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63" d="100"/>
          <a:sy n="63" d="100"/>
        </p:scale>
        <p:origin x="688"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ll Orow" userId="005e9679-b430-449a-ba9c-ff34cacc9a83" providerId="ADAL" clId="{D1EA91AF-1555-4788-B994-84ADF98082BA}"/>
    <pc:docChg chg="undo custSel delSld modSld">
      <pc:chgData name="Bill Orow" userId="005e9679-b430-449a-ba9c-ff34cacc9a83" providerId="ADAL" clId="{D1EA91AF-1555-4788-B994-84ADF98082BA}" dt="2022-04-20T22:26:27.951" v="1384" actId="113"/>
      <pc:docMkLst>
        <pc:docMk/>
      </pc:docMkLst>
      <pc:sldChg chg="modSp mod">
        <pc:chgData name="Bill Orow" userId="005e9679-b430-449a-ba9c-ff34cacc9a83" providerId="ADAL" clId="{D1EA91AF-1555-4788-B994-84ADF98082BA}" dt="2022-04-20T02:35:52.433" v="137" actId="255"/>
        <pc:sldMkLst>
          <pc:docMk/>
          <pc:sldMk cId="254789134" sldId="256"/>
        </pc:sldMkLst>
      </pc:sldChg>
      <pc:sldChg chg="modSp mod">
        <pc:chgData name="Bill Orow" userId="005e9679-b430-449a-ba9c-ff34cacc9a83" providerId="ADAL" clId="{D1EA91AF-1555-4788-B994-84ADF98082BA}" dt="2022-04-20T21:34:54.115" v="945" actId="113"/>
        <pc:sldMkLst>
          <pc:docMk/>
          <pc:sldMk cId="1984954094" sldId="267"/>
        </pc:sldMkLst>
      </pc:sldChg>
      <pc:sldChg chg="modSp mod">
        <pc:chgData name="Bill Orow" userId="005e9679-b430-449a-ba9c-ff34cacc9a83" providerId="ADAL" clId="{D1EA91AF-1555-4788-B994-84ADF98082BA}" dt="2022-04-20T21:38:19.462" v="961" actId="113"/>
        <pc:sldMkLst>
          <pc:docMk/>
          <pc:sldMk cId="3531900670" sldId="280"/>
        </pc:sldMkLst>
      </pc:sldChg>
      <pc:sldChg chg="modSp mod">
        <pc:chgData name="Bill Orow" userId="005e9679-b430-449a-ba9c-ff34cacc9a83" providerId="ADAL" clId="{D1EA91AF-1555-4788-B994-84ADF98082BA}" dt="2022-04-20T21:39:34.470" v="969" actId="113"/>
        <pc:sldMkLst>
          <pc:docMk/>
          <pc:sldMk cId="1062512491" sldId="281"/>
        </pc:sldMkLst>
      </pc:sldChg>
      <pc:sldChg chg="modSp mod">
        <pc:chgData name="Bill Orow" userId="005e9679-b430-449a-ba9c-ff34cacc9a83" providerId="ADAL" clId="{D1EA91AF-1555-4788-B994-84ADF98082BA}" dt="2022-04-20T21:41:39.657" v="981" actId="113"/>
        <pc:sldMkLst>
          <pc:docMk/>
          <pc:sldMk cId="1237999853" sldId="282"/>
        </pc:sldMkLst>
      </pc:sldChg>
      <pc:sldChg chg="modSp mod">
        <pc:chgData name="Bill Orow" userId="005e9679-b430-449a-ba9c-ff34cacc9a83" providerId="ADAL" clId="{D1EA91AF-1555-4788-B994-84ADF98082BA}" dt="2022-04-20T21:43:56.719" v="993" actId="113"/>
        <pc:sldMkLst>
          <pc:docMk/>
          <pc:sldMk cId="2422851402" sldId="283"/>
        </pc:sldMkLst>
      </pc:sldChg>
      <pc:sldChg chg="modSp mod">
        <pc:chgData name="Bill Orow" userId="005e9679-b430-449a-ba9c-ff34cacc9a83" providerId="ADAL" clId="{D1EA91AF-1555-4788-B994-84ADF98082BA}" dt="2022-04-20T21:45:02.380" v="1003" actId="113"/>
        <pc:sldMkLst>
          <pc:docMk/>
          <pc:sldMk cId="2094369022" sldId="284"/>
        </pc:sldMkLst>
      </pc:sldChg>
      <pc:sldChg chg="modSp mod">
        <pc:chgData name="Bill Orow" userId="005e9679-b430-449a-ba9c-ff34cacc9a83" providerId="ADAL" clId="{D1EA91AF-1555-4788-B994-84ADF98082BA}" dt="2022-04-20T21:47:13.264" v="1020" actId="113"/>
        <pc:sldMkLst>
          <pc:docMk/>
          <pc:sldMk cId="3593914853" sldId="288"/>
        </pc:sldMkLst>
      </pc:sldChg>
      <pc:sldChg chg="modSp mod">
        <pc:chgData name="Bill Orow" userId="005e9679-b430-449a-ba9c-ff34cacc9a83" providerId="ADAL" clId="{D1EA91AF-1555-4788-B994-84ADF98082BA}" dt="2022-04-20T21:53:35.629" v="1055" actId="14100"/>
        <pc:sldMkLst>
          <pc:docMk/>
          <pc:sldMk cId="3774784530" sldId="297"/>
        </pc:sldMkLst>
      </pc:sldChg>
      <pc:sldChg chg="modSp mod">
        <pc:chgData name="Bill Orow" userId="005e9679-b430-449a-ba9c-ff34cacc9a83" providerId="ADAL" clId="{D1EA91AF-1555-4788-B994-84ADF98082BA}" dt="2022-04-20T22:01:33.561" v="1201" actId="113"/>
        <pc:sldMkLst>
          <pc:docMk/>
          <pc:sldMk cId="3797257217" sldId="298"/>
        </pc:sldMkLst>
      </pc:sldChg>
      <pc:sldChg chg="modSp mod">
        <pc:chgData name="Bill Orow" userId="005e9679-b430-449a-ba9c-ff34cacc9a83" providerId="ADAL" clId="{D1EA91AF-1555-4788-B994-84ADF98082BA}" dt="2022-04-20T22:04:53.362" v="1221" actId="113"/>
        <pc:sldMkLst>
          <pc:docMk/>
          <pc:sldMk cId="3065811503" sldId="299"/>
        </pc:sldMkLst>
      </pc:sldChg>
      <pc:sldChg chg="modSp mod">
        <pc:chgData name="Bill Orow" userId="005e9679-b430-449a-ba9c-ff34cacc9a83" providerId="ADAL" clId="{D1EA91AF-1555-4788-B994-84ADF98082BA}" dt="2022-04-20T22:08:32.608" v="1243" actId="113"/>
        <pc:sldMkLst>
          <pc:docMk/>
          <pc:sldMk cId="3382685047" sldId="300"/>
        </pc:sldMkLst>
      </pc:sldChg>
      <pc:sldChg chg="modSp mod">
        <pc:chgData name="Bill Orow" userId="005e9679-b430-449a-ba9c-ff34cacc9a83" providerId="ADAL" clId="{D1EA91AF-1555-4788-B994-84ADF98082BA}" dt="2022-04-20T22:10:36.556" v="1253" actId="113"/>
        <pc:sldMkLst>
          <pc:docMk/>
          <pc:sldMk cId="727141083" sldId="301"/>
        </pc:sldMkLst>
      </pc:sldChg>
      <pc:sldChg chg="modSp mod">
        <pc:chgData name="Bill Orow" userId="005e9679-b430-449a-ba9c-ff34cacc9a83" providerId="ADAL" clId="{D1EA91AF-1555-4788-B994-84ADF98082BA}" dt="2022-04-20T22:14:25.372" v="1278" actId="113"/>
        <pc:sldMkLst>
          <pc:docMk/>
          <pc:sldMk cId="34042033" sldId="302"/>
        </pc:sldMkLst>
      </pc:sldChg>
      <pc:sldChg chg="modSp mod">
        <pc:chgData name="Bill Orow" userId="005e9679-b430-449a-ba9c-ff34cacc9a83" providerId="ADAL" clId="{D1EA91AF-1555-4788-B994-84ADF98082BA}" dt="2022-04-20T22:18:09.452" v="1315" actId="313"/>
        <pc:sldMkLst>
          <pc:docMk/>
          <pc:sldMk cId="1557956041" sldId="303"/>
        </pc:sldMkLst>
      </pc:sldChg>
      <pc:sldChg chg="modSp mod">
        <pc:chgData name="Bill Orow" userId="005e9679-b430-449a-ba9c-ff34cacc9a83" providerId="ADAL" clId="{D1EA91AF-1555-4788-B994-84ADF98082BA}" dt="2022-04-20T22:20:12.979" v="1329" actId="113"/>
        <pc:sldMkLst>
          <pc:docMk/>
          <pc:sldMk cId="3557531031" sldId="304"/>
        </pc:sldMkLst>
      </pc:sldChg>
      <pc:sldChg chg="modSp mod">
        <pc:chgData name="Bill Orow" userId="005e9679-b430-449a-ba9c-ff34cacc9a83" providerId="ADAL" clId="{D1EA91AF-1555-4788-B994-84ADF98082BA}" dt="2022-04-20T21:51:47.262" v="1042" actId="113"/>
        <pc:sldMkLst>
          <pc:docMk/>
          <pc:sldMk cId="1337047084" sldId="305"/>
        </pc:sldMkLst>
      </pc:sldChg>
      <pc:sldChg chg="modSp mod">
        <pc:chgData name="Bill Orow" userId="005e9679-b430-449a-ba9c-ff34cacc9a83" providerId="ADAL" clId="{D1EA91AF-1555-4788-B994-84ADF98082BA}" dt="2022-04-20T21:58:22.641" v="1165" actId="113"/>
        <pc:sldMkLst>
          <pc:docMk/>
          <pc:sldMk cId="3741619697" sldId="306"/>
        </pc:sldMkLst>
      </pc:sldChg>
      <pc:sldChg chg="modSp mod">
        <pc:chgData name="Bill Orow" userId="005e9679-b430-449a-ba9c-ff34cacc9a83" providerId="ADAL" clId="{D1EA91AF-1555-4788-B994-84ADF98082BA}" dt="2022-04-20T22:23:18.608" v="1354" actId="113"/>
        <pc:sldMkLst>
          <pc:docMk/>
          <pc:sldMk cId="3695114808" sldId="307"/>
        </pc:sldMkLst>
      </pc:sldChg>
      <pc:sldChg chg="modSp mod">
        <pc:chgData name="Bill Orow" userId="005e9679-b430-449a-ba9c-ff34cacc9a83" providerId="ADAL" clId="{D1EA91AF-1555-4788-B994-84ADF98082BA}" dt="2022-04-20T22:22:35.276" v="1350" actId="113"/>
        <pc:sldMkLst>
          <pc:docMk/>
          <pc:sldMk cId="758225471" sldId="308"/>
        </pc:sldMkLst>
      </pc:sldChg>
      <pc:sldChg chg="modSp mod">
        <pc:chgData name="Bill Orow" userId="005e9679-b430-449a-ba9c-ff34cacc9a83" providerId="ADAL" clId="{D1EA91AF-1555-4788-B994-84ADF98082BA}" dt="2022-04-20T22:26:27.951" v="1384" actId="113"/>
        <pc:sldMkLst>
          <pc:docMk/>
          <pc:sldMk cId="516402486" sldId="309"/>
        </pc:sldMkLst>
      </pc:sldChg>
      <pc:sldChg chg="del">
        <pc:chgData name="Bill Orow" userId="005e9679-b430-449a-ba9c-ff34cacc9a83" providerId="ADAL" clId="{D1EA91AF-1555-4788-B994-84ADF98082BA}" dt="2022-04-20T03:24:15.833" v="937" actId="2696"/>
        <pc:sldMkLst>
          <pc:docMk/>
          <pc:sldMk cId="1356981775" sldId="310"/>
        </pc:sldMkLst>
      </pc:sldChg>
      <pc:sldChg chg="del">
        <pc:chgData name="Bill Orow" userId="005e9679-b430-449a-ba9c-ff34cacc9a83" providerId="ADAL" clId="{D1EA91AF-1555-4788-B994-84ADF98082BA}" dt="2022-04-20T03:24:15.833" v="937" actId="2696"/>
        <pc:sldMkLst>
          <pc:docMk/>
          <pc:sldMk cId="622313614" sldId="311"/>
        </pc:sldMkLst>
      </pc:sldChg>
      <pc:sldChg chg="del">
        <pc:chgData name="Bill Orow" userId="005e9679-b430-449a-ba9c-ff34cacc9a83" providerId="ADAL" clId="{D1EA91AF-1555-4788-B994-84ADF98082BA}" dt="2022-04-20T03:24:15.833" v="937" actId="2696"/>
        <pc:sldMkLst>
          <pc:docMk/>
          <pc:sldMk cId="567271117" sldId="312"/>
        </pc:sldMkLst>
      </pc:sldChg>
      <pc:sldChg chg="del">
        <pc:chgData name="Bill Orow" userId="005e9679-b430-449a-ba9c-ff34cacc9a83" providerId="ADAL" clId="{D1EA91AF-1555-4788-B994-84ADF98082BA}" dt="2022-04-20T03:24:15.833" v="937" actId="2696"/>
        <pc:sldMkLst>
          <pc:docMk/>
          <pc:sldMk cId="595929776" sldId="313"/>
        </pc:sldMkLst>
      </pc:sldChg>
      <pc:sldChg chg="del">
        <pc:chgData name="Bill Orow" userId="005e9679-b430-449a-ba9c-ff34cacc9a83" providerId="ADAL" clId="{D1EA91AF-1555-4788-B994-84ADF98082BA}" dt="2022-04-20T03:24:15.833" v="937" actId="2696"/>
        <pc:sldMkLst>
          <pc:docMk/>
          <pc:sldMk cId="1627088388" sldId="314"/>
        </pc:sldMkLst>
      </pc:sldChg>
      <pc:sldChg chg="del">
        <pc:chgData name="Bill Orow" userId="005e9679-b430-449a-ba9c-ff34cacc9a83" providerId="ADAL" clId="{D1EA91AF-1555-4788-B994-84ADF98082BA}" dt="2022-04-20T03:24:15.833" v="937" actId="2696"/>
        <pc:sldMkLst>
          <pc:docMk/>
          <pc:sldMk cId="2792518408" sldId="315"/>
        </pc:sldMkLst>
      </pc:sldChg>
      <pc:sldChg chg="del">
        <pc:chgData name="Bill Orow" userId="005e9679-b430-449a-ba9c-ff34cacc9a83" providerId="ADAL" clId="{D1EA91AF-1555-4788-B994-84ADF98082BA}" dt="2022-04-20T03:24:15.833" v="937" actId="2696"/>
        <pc:sldMkLst>
          <pc:docMk/>
          <pc:sldMk cId="3461885984" sldId="316"/>
        </pc:sldMkLst>
      </pc:sldChg>
      <pc:sldChg chg="del">
        <pc:chgData name="Bill Orow" userId="005e9679-b430-449a-ba9c-ff34cacc9a83" providerId="ADAL" clId="{D1EA91AF-1555-4788-B994-84ADF98082BA}" dt="2022-04-20T03:24:15.833" v="937" actId="2696"/>
        <pc:sldMkLst>
          <pc:docMk/>
          <pc:sldMk cId="2025100152" sldId="317"/>
        </pc:sldMkLst>
      </pc:sldChg>
      <pc:sldChg chg="del">
        <pc:chgData name="Bill Orow" userId="005e9679-b430-449a-ba9c-ff34cacc9a83" providerId="ADAL" clId="{D1EA91AF-1555-4788-B994-84ADF98082BA}" dt="2022-04-20T03:24:15.833" v="937" actId="2696"/>
        <pc:sldMkLst>
          <pc:docMk/>
          <pc:sldMk cId="217875908" sldId="318"/>
        </pc:sldMkLst>
      </pc:sldChg>
      <pc:sldChg chg="del">
        <pc:chgData name="Bill Orow" userId="005e9679-b430-449a-ba9c-ff34cacc9a83" providerId="ADAL" clId="{D1EA91AF-1555-4788-B994-84ADF98082BA}" dt="2022-04-20T03:24:15.833" v="937" actId="2696"/>
        <pc:sldMkLst>
          <pc:docMk/>
          <pc:sldMk cId="347205398" sldId="319"/>
        </pc:sldMkLst>
      </pc:sldChg>
    </pc:docChg>
  </pc:docChgLst>
  <pc:docChgLst>
    <pc:chgData name="Bill Orow" userId="15a582dd24711f43" providerId="LiveId" clId="{78BD5DF1-3828-490B-8970-88D8774F2AFE}"/>
    <pc:docChg chg="undo custSel addSld delSld modSld sldOrd">
      <pc:chgData name="Bill Orow" userId="15a582dd24711f43" providerId="LiveId" clId="{78BD5DF1-3828-490B-8970-88D8774F2AFE}" dt="2020-05-01T00:56:35.378" v="1705" actId="20577"/>
      <pc:docMkLst>
        <pc:docMk/>
      </pc:docMkLst>
      <pc:sldChg chg="modSp mod">
        <pc:chgData name="Bill Orow" userId="15a582dd24711f43" providerId="LiveId" clId="{78BD5DF1-3828-490B-8970-88D8774F2AFE}" dt="2020-04-30T00:24:11.419" v="96" actId="20577"/>
        <pc:sldMkLst>
          <pc:docMk/>
          <pc:sldMk cId="254789134" sldId="256"/>
        </pc:sldMkLst>
      </pc:sldChg>
      <pc:sldChg chg="modSp mod">
        <pc:chgData name="Bill Orow" userId="15a582dd24711f43" providerId="LiveId" clId="{78BD5DF1-3828-490B-8970-88D8774F2AFE}" dt="2020-04-30T00:28:10.248" v="210" actId="27636"/>
        <pc:sldMkLst>
          <pc:docMk/>
          <pc:sldMk cId="1984954094" sldId="267"/>
        </pc:sldMkLst>
      </pc:sldChg>
      <pc:sldChg chg="modSp mod">
        <pc:chgData name="Bill Orow" userId="15a582dd24711f43" providerId="LiveId" clId="{78BD5DF1-3828-490B-8970-88D8774F2AFE}" dt="2020-05-01T00:13:30.982" v="1494" actId="20577"/>
        <pc:sldMkLst>
          <pc:docMk/>
          <pc:sldMk cId="3531900670" sldId="280"/>
        </pc:sldMkLst>
      </pc:sldChg>
      <pc:sldChg chg="modSp mod">
        <pc:chgData name="Bill Orow" userId="15a582dd24711f43" providerId="LiveId" clId="{78BD5DF1-3828-490B-8970-88D8774F2AFE}" dt="2020-05-01T00:14:19.356" v="1500" actId="20577"/>
        <pc:sldMkLst>
          <pc:docMk/>
          <pc:sldMk cId="1062512491" sldId="281"/>
        </pc:sldMkLst>
      </pc:sldChg>
      <pc:sldChg chg="modSp mod">
        <pc:chgData name="Bill Orow" userId="15a582dd24711f43" providerId="LiveId" clId="{78BD5DF1-3828-490B-8970-88D8774F2AFE}" dt="2020-04-30T01:11:34.846" v="865" actId="14100"/>
        <pc:sldMkLst>
          <pc:docMk/>
          <pc:sldMk cId="1237999853" sldId="282"/>
        </pc:sldMkLst>
      </pc:sldChg>
      <pc:sldChg chg="modSp mod">
        <pc:chgData name="Bill Orow" userId="15a582dd24711f43" providerId="LiveId" clId="{78BD5DF1-3828-490B-8970-88D8774F2AFE}" dt="2020-05-01T00:16:40.734" v="1501" actId="123"/>
        <pc:sldMkLst>
          <pc:docMk/>
          <pc:sldMk cId="2422851402" sldId="283"/>
        </pc:sldMkLst>
      </pc:sldChg>
      <pc:sldChg chg="modSp mod">
        <pc:chgData name="Bill Orow" userId="15a582dd24711f43" providerId="LiveId" clId="{78BD5DF1-3828-490B-8970-88D8774F2AFE}" dt="2020-05-01T00:17:13.055" v="1502" actId="123"/>
        <pc:sldMkLst>
          <pc:docMk/>
          <pc:sldMk cId="2094369022" sldId="284"/>
        </pc:sldMkLst>
      </pc:sldChg>
      <pc:sldChg chg="modSp mod">
        <pc:chgData name="Bill Orow" userId="15a582dd24711f43" providerId="LiveId" clId="{78BD5DF1-3828-490B-8970-88D8774F2AFE}" dt="2020-04-30T03:12:08.469" v="1075" actId="20577"/>
        <pc:sldMkLst>
          <pc:docMk/>
          <pc:sldMk cId="3593914853" sldId="288"/>
        </pc:sldMkLst>
      </pc:sldChg>
      <pc:sldChg chg="modSp mod">
        <pc:chgData name="Bill Orow" userId="15a582dd24711f43" providerId="LiveId" clId="{78BD5DF1-3828-490B-8970-88D8774F2AFE}" dt="2020-05-01T00:21:43.599" v="1504" actId="123"/>
        <pc:sldMkLst>
          <pc:docMk/>
          <pc:sldMk cId="3774784530" sldId="297"/>
        </pc:sldMkLst>
      </pc:sldChg>
      <pc:sldChg chg="modSp mod ord">
        <pc:chgData name="Bill Orow" userId="15a582dd24711f43" providerId="LiveId" clId="{78BD5DF1-3828-490B-8970-88D8774F2AFE}" dt="2020-05-01T00:56:35.378" v="1705" actId="20577"/>
        <pc:sldMkLst>
          <pc:docMk/>
          <pc:sldMk cId="3797257217" sldId="298"/>
        </pc:sldMkLst>
      </pc:sldChg>
      <pc:sldChg chg="modSp mod">
        <pc:chgData name="Bill Orow" userId="15a582dd24711f43" providerId="LiveId" clId="{78BD5DF1-3828-490B-8970-88D8774F2AFE}" dt="2020-05-01T00:24:16.207" v="1529" actId="27636"/>
        <pc:sldMkLst>
          <pc:docMk/>
          <pc:sldMk cId="3065811503" sldId="299"/>
        </pc:sldMkLst>
      </pc:sldChg>
      <pc:sldChg chg="modSp mod">
        <pc:chgData name="Bill Orow" userId="15a582dd24711f43" providerId="LiveId" clId="{78BD5DF1-3828-490B-8970-88D8774F2AFE}" dt="2020-05-01T00:25:44.509" v="1531" actId="27636"/>
        <pc:sldMkLst>
          <pc:docMk/>
          <pc:sldMk cId="3382685047" sldId="300"/>
        </pc:sldMkLst>
      </pc:sldChg>
      <pc:sldChg chg="modSp mod">
        <pc:chgData name="Bill Orow" userId="15a582dd24711f43" providerId="LiveId" clId="{78BD5DF1-3828-490B-8970-88D8774F2AFE}" dt="2020-05-01T00:27:12.057" v="1536" actId="20577"/>
        <pc:sldMkLst>
          <pc:docMk/>
          <pc:sldMk cId="727141083" sldId="301"/>
        </pc:sldMkLst>
      </pc:sldChg>
      <pc:sldChg chg="modSp mod">
        <pc:chgData name="Bill Orow" userId="15a582dd24711f43" providerId="LiveId" clId="{78BD5DF1-3828-490B-8970-88D8774F2AFE}" dt="2020-05-01T00:28:56.104" v="1542" actId="313"/>
        <pc:sldMkLst>
          <pc:docMk/>
          <pc:sldMk cId="34042033" sldId="302"/>
        </pc:sldMkLst>
      </pc:sldChg>
      <pc:sldChg chg="modSp mod">
        <pc:chgData name="Bill Orow" userId="15a582dd24711f43" providerId="LiveId" clId="{78BD5DF1-3828-490B-8970-88D8774F2AFE}" dt="2020-05-01T00:29:09.393" v="1543" actId="123"/>
        <pc:sldMkLst>
          <pc:docMk/>
          <pc:sldMk cId="1557956041" sldId="303"/>
        </pc:sldMkLst>
      </pc:sldChg>
      <pc:sldChg chg="modSp mod">
        <pc:chgData name="Bill Orow" userId="15a582dd24711f43" providerId="LiveId" clId="{78BD5DF1-3828-490B-8970-88D8774F2AFE}" dt="2020-05-01T00:33:37.724" v="1588" actId="20577"/>
        <pc:sldMkLst>
          <pc:docMk/>
          <pc:sldMk cId="3557531031" sldId="304"/>
        </pc:sldMkLst>
      </pc:sldChg>
      <pc:sldChg chg="modSp mod">
        <pc:chgData name="Bill Orow" userId="15a582dd24711f43" providerId="LiveId" clId="{78BD5DF1-3828-490B-8970-88D8774F2AFE}" dt="2020-05-01T00:18:37.604" v="1503" actId="123"/>
        <pc:sldMkLst>
          <pc:docMk/>
          <pc:sldMk cId="1337047084" sldId="305"/>
        </pc:sldMkLst>
      </pc:sldChg>
      <pc:sldChg chg="del">
        <pc:chgData name="Bill Orow" userId="15a582dd24711f43" providerId="LiveId" clId="{78BD5DF1-3828-490B-8970-88D8774F2AFE}" dt="2020-05-01T00:10:10.731" v="1434" actId="2696"/>
        <pc:sldMkLst>
          <pc:docMk/>
          <pc:sldMk cId="857470914" sldId="306"/>
        </pc:sldMkLst>
      </pc:sldChg>
      <pc:sldChg chg="modSp new mod">
        <pc:chgData name="Bill Orow" userId="15a582dd24711f43" providerId="LiveId" clId="{78BD5DF1-3828-490B-8970-88D8774F2AFE}" dt="2020-05-01T00:55:06.700" v="1662" actId="14100"/>
        <pc:sldMkLst>
          <pc:docMk/>
          <pc:sldMk cId="3741619697" sldId="306"/>
        </pc:sldMkLst>
      </pc:sldChg>
      <pc:sldChg chg="del">
        <pc:chgData name="Bill Orow" userId="15a582dd24711f43" providerId="LiveId" clId="{78BD5DF1-3828-490B-8970-88D8774F2AFE}" dt="2020-05-01T00:10:14.082" v="1435" actId="2696"/>
        <pc:sldMkLst>
          <pc:docMk/>
          <pc:sldMk cId="4062150732" sldId="307"/>
        </pc:sldMkLst>
      </pc:sldChg>
      <pc:sldChg chg="del">
        <pc:chgData name="Bill Orow" userId="15a582dd24711f43" providerId="LiveId" clId="{78BD5DF1-3828-490B-8970-88D8774F2AFE}" dt="2020-05-01T00:10:17.005" v="1436" actId="2696"/>
        <pc:sldMkLst>
          <pc:docMk/>
          <pc:sldMk cId="2714993146" sldId="308"/>
        </pc:sldMkLst>
      </pc:sldChg>
      <pc:sldChg chg="del">
        <pc:chgData name="Bill Orow" userId="15a582dd24711f43" providerId="LiveId" clId="{78BD5DF1-3828-490B-8970-88D8774F2AFE}" dt="2020-05-01T00:10:19.536" v="1437" actId="2696"/>
        <pc:sldMkLst>
          <pc:docMk/>
          <pc:sldMk cId="560549874" sldId="309"/>
        </pc:sldMkLst>
      </pc:sldChg>
      <pc:sldChg chg="del">
        <pc:chgData name="Bill Orow" userId="15a582dd24711f43" providerId="LiveId" clId="{78BD5DF1-3828-490B-8970-88D8774F2AFE}" dt="2020-05-01T00:10:22.037" v="1438" actId="2696"/>
        <pc:sldMkLst>
          <pc:docMk/>
          <pc:sldMk cId="280321242" sldId="310"/>
        </pc:sldMkLst>
      </pc:sldChg>
      <pc:sldChg chg="del">
        <pc:chgData name="Bill Orow" userId="15a582dd24711f43" providerId="LiveId" clId="{78BD5DF1-3828-490B-8970-88D8774F2AFE}" dt="2020-05-01T00:10:24.637" v="1439" actId="2696"/>
        <pc:sldMkLst>
          <pc:docMk/>
          <pc:sldMk cId="470657503" sldId="311"/>
        </pc:sldMkLst>
      </pc:sldChg>
      <pc:sldChg chg="del">
        <pc:chgData name="Bill Orow" userId="15a582dd24711f43" providerId="LiveId" clId="{78BD5DF1-3828-490B-8970-88D8774F2AFE}" dt="2020-05-01T00:10:26.982" v="1440" actId="2696"/>
        <pc:sldMkLst>
          <pc:docMk/>
          <pc:sldMk cId="3009137369" sldId="312"/>
        </pc:sldMkLst>
      </pc:sldChg>
      <pc:sldChg chg="del">
        <pc:chgData name="Bill Orow" userId="15a582dd24711f43" providerId="LiveId" clId="{78BD5DF1-3828-490B-8970-88D8774F2AFE}" dt="2020-05-01T00:10:29.717" v="1441" actId="2696"/>
        <pc:sldMkLst>
          <pc:docMk/>
          <pc:sldMk cId="2878480317" sldId="313"/>
        </pc:sldMkLst>
      </pc:sldChg>
    </pc:docChg>
  </pc:docChgLst>
  <pc:docChgLst>
    <pc:chgData name="Bill Orow" userId="005e9679-b430-449a-ba9c-ff34cacc9a83" providerId="ADAL" clId="{307E09B0-1A84-4457-9642-CDF9B356B802}"/>
    <pc:docChg chg="undo custSel addSld delSld modSld">
      <pc:chgData name="Bill Orow" userId="005e9679-b430-449a-ba9c-ff34cacc9a83" providerId="ADAL" clId="{307E09B0-1A84-4457-9642-CDF9B356B802}" dt="2023-02-06T10:27:24.425" v="4671" actId="20577"/>
      <pc:docMkLst>
        <pc:docMk/>
      </pc:docMkLst>
      <pc:sldChg chg="modSp mod">
        <pc:chgData name="Bill Orow" userId="005e9679-b430-449a-ba9c-ff34cacc9a83" providerId="ADAL" clId="{307E09B0-1A84-4457-9642-CDF9B356B802}" dt="2023-02-05T06:02:17.706" v="85" actId="14100"/>
        <pc:sldMkLst>
          <pc:docMk/>
          <pc:sldMk cId="254789134" sldId="256"/>
        </pc:sldMkLst>
      </pc:sldChg>
      <pc:sldChg chg="modSp mod">
        <pc:chgData name="Bill Orow" userId="005e9679-b430-449a-ba9c-ff34cacc9a83" providerId="ADAL" clId="{307E09B0-1A84-4457-9642-CDF9B356B802}" dt="2023-02-06T02:53:21.188" v="3369" actId="15"/>
        <pc:sldMkLst>
          <pc:docMk/>
          <pc:sldMk cId="1984954094" sldId="267"/>
        </pc:sldMkLst>
      </pc:sldChg>
      <pc:sldChg chg="modSp mod">
        <pc:chgData name="Bill Orow" userId="005e9679-b430-449a-ba9c-ff34cacc9a83" providerId="ADAL" clId="{307E09B0-1A84-4457-9642-CDF9B356B802}" dt="2023-02-06T03:17:11.950" v="3702" actId="20577"/>
        <pc:sldMkLst>
          <pc:docMk/>
          <pc:sldMk cId="3531900670" sldId="280"/>
        </pc:sldMkLst>
      </pc:sldChg>
      <pc:sldChg chg="del">
        <pc:chgData name="Bill Orow" userId="005e9679-b430-449a-ba9c-ff34cacc9a83" providerId="ADAL" clId="{307E09B0-1A84-4457-9642-CDF9B356B802}" dt="2023-02-05T22:01:32.726" v="773" actId="2696"/>
        <pc:sldMkLst>
          <pc:docMk/>
          <pc:sldMk cId="1062512491" sldId="281"/>
        </pc:sldMkLst>
      </pc:sldChg>
      <pc:sldChg chg="del">
        <pc:chgData name="Bill Orow" userId="005e9679-b430-449a-ba9c-ff34cacc9a83" providerId="ADAL" clId="{307E09B0-1A84-4457-9642-CDF9B356B802}" dt="2023-02-05T22:01:32.726" v="773" actId="2696"/>
        <pc:sldMkLst>
          <pc:docMk/>
          <pc:sldMk cId="1237999853" sldId="282"/>
        </pc:sldMkLst>
      </pc:sldChg>
      <pc:sldChg chg="del">
        <pc:chgData name="Bill Orow" userId="005e9679-b430-449a-ba9c-ff34cacc9a83" providerId="ADAL" clId="{307E09B0-1A84-4457-9642-CDF9B356B802}" dt="2023-02-05T22:01:32.726" v="773" actId="2696"/>
        <pc:sldMkLst>
          <pc:docMk/>
          <pc:sldMk cId="2422851402" sldId="283"/>
        </pc:sldMkLst>
      </pc:sldChg>
      <pc:sldChg chg="del">
        <pc:chgData name="Bill Orow" userId="005e9679-b430-449a-ba9c-ff34cacc9a83" providerId="ADAL" clId="{307E09B0-1A84-4457-9642-CDF9B356B802}" dt="2023-02-05T22:01:32.726" v="773" actId="2696"/>
        <pc:sldMkLst>
          <pc:docMk/>
          <pc:sldMk cId="2094369022" sldId="284"/>
        </pc:sldMkLst>
      </pc:sldChg>
      <pc:sldChg chg="del">
        <pc:chgData name="Bill Orow" userId="005e9679-b430-449a-ba9c-ff34cacc9a83" providerId="ADAL" clId="{307E09B0-1A84-4457-9642-CDF9B356B802}" dt="2023-02-05T22:01:32.726" v="773" actId="2696"/>
        <pc:sldMkLst>
          <pc:docMk/>
          <pc:sldMk cId="3593914853" sldId="288"/>
        </pc:sldMkLst>
      </pc:sldChg>
      <pc:sldChg chg="del">
        <pc:chgData name="Bill Orow" userId="005e9679-b430-449a-ba9c-ff34cacc9a83" providerId="ADAL" clId="{307E09B0-1A84-4457-9642-CDF9B356B802}" dt="2023-02-05T22:01:32.726" v="773" actId="2696"/>
        <pc:sldMkLst>
          <pc:docMk/>
          <pc:sldMk cId="3774784530" sldId="297"/>
        </pc:sldMkLst>
      </pc:sldChg>
      <pc:sldChg chg="del">
        <pc:chgData name="Bill Orow" userId="005e9679-b430-449a-ba9c-ff34cacc9a83" providerId="ADAL" clId="{307E09B0-1A84-4457-9642-CDF9B356B802}" dt="2023-02-05T22:01:32.726" v="773" actId="2696"/>
        <pc:sldMkLst>
          <pc:docMk/>
          <pc:sldMk cId="3797257217" sldId="298"/>
        </pc:sldMkLst>
      </pc:sldChg>
      <pc:sldChg chg="del">
        <pc:chgData name="Bill Orow" userId="005e9679-b430-449a-ba9c-ff34cacc9a83" providerId="ADAL" clId="{307E09B0-1A84-4457-9642-CDF9B356B802}" dt="2023-02-05T22:01:32.726" v="773" actId="2696"/>
        <pc:sldMkLst>
          <pc:docMk/>
          <pc:sldMk cId="3065811503" sldId="299"/>
        </pc:sldMkLst>
      </pc:sldChg>
      <pc:sldChg chg="del">
        <pc:chgData name="Bill Orow" userId="005e9679-b430-449a-ba9c-ff34cacc9a83" providerId="ADAL" clId="{307E09B0-1A84-4457-9642-CDF9B356B802}" dt="2023-02-05T22:01:32.726" v="773" actId="2696"/>
        <pc:sldMkLst>
          <pc:docMk/>
          <pc:sldMk cId="3382685047" sldId="300"/>
        </pc:sldMkLst>
      </pc:sldChg>
      <pc:sldChg chg="del">
        <pc:chgData name="Bill Orow" userId="005e9679-b430-449a-ba9c-ff34cacc9a83" providerId="ADAL" clId="{307E09B0-1A84-4457-9642-CDF9B356B802}" dt="2023-02-05T22:01:32.726" v="773" actId="2696"/>
        <pc:sldMkLst>
          <pc:docMk/>
          <pc:sldMk cId="727141083" sldId="301"/>
        </pc:sldMkLst>
      </pc:sldChg>
      <pc:sldChg chg="del">
        <pc:chgData name="Bill Orow" userId="005e9679-b430-449a-ba9c-ff34cacc9a83" providerId="ADAL" clId="{307E09B0-1A84-4457-9642-CDF9B356B802}" dt="2023-02-05T22:01:32.726" v="773" actId="2696"/>
        <pc:sldMkLst>
          <pc:docMk/>
          <pc:sldMk cId="34042033" sldId="302"/>
        </pc:sldMkLst>
      </pc:sldChg>
      <pc:sldChg chg="del">
        <pc:chgData name="Bill Orow" userId="005e9679-b430-449a-ba9c-ff34cacc9a83" providerId="ADAL" clId="{307E09B0-1A84-4457-9642-CDF9B356B802}" dt="2023-02-05T22:01:32.726" v="773" actId="2696"/>
        <pc:sldMkLst>
          <pc:docMk/>
          <pc:sldMk cId="1557956041" sldId="303"/>
        </pc:sldMkLst>
      </pc:sldChg>
      <pc:sldChg chg="del">
        <pc:chgData name="Bill Orow" userId="005e9679-b430-449a-ba9c-ff34cacc9a83" providerId="ADAL" clId="{307E09B0-1A84-4457-9642-CDF9B356B802}" dt="2023-02-05T22:01:32.726" v="773" actId="2696"/>
        <pc:sldMkLst>
          <pc:docMk/>
          <pc:sldMk cId="3557531031" sldId="304"/>
        </pc:sldMkLst>
      </pc:sldChg>
      <pc:sldChg chg="del">
        <pc:chgData name="Bill Orow" userId="005e9679-b430-449a-ba9c-ff34cacc9a83" providerId="ADAL" clId="{307E09B0-1A84-4457-9642-CDF9B356B802}" dt="2023-02-05T22:01:32.726" v="773" actId="2696"/>
        <pc:sldMkLst>
          <pc:docMk/>
          <pc:sldMk cId="1337047084" sldId="305"/>
        </pc:sldMkLst>
      </pc:sldChg>
      <pc:sldChg chg="del">
        <pc:chgData name="Bill Orow" userId="005e9679-b430-449a-ba9c-ff34cacc9a83" providerId="ADAL" clId="{307E09B0-1A84-4457-9642-CDF9B356B802}" dt="2023-02-05T22:01:32.726" v="773" actId="2696"/>
        <pc:sldMkLst>
          <pc:docMk/>
          <pc:sldMk cId="3741619697" sldId="306"/>
        </pc:sldMkLst>
      </pc:sldChg>
      <pc:sldChg chg="del">
        <pc:chgData name="Bill Orow" userId="005e9679-b430-449a-ba9c-ff34cacc9a83" providerId="ADAL" clId="{307E09B0-1A84-4457-9642-CDF9B356B802}" dt="2023-02-05T22:01:32.726" v="773" actId="2696"/>
        <pc:sldMkLst>
          <pc:docMk/>
          <pc:sldMk cId="3695114808" sldId="307"/>
        </pc:sldMkLst>
      </pc:sldChg>
      <pc:sldChg chg="del">
        <pc:chgData name="Bill Orow" userId="005e9679-b430-449a-ba9c-ff34cacc9a83" providerId="ADAL" clId="{307E09B0-1A84-4457-9642-CDF9B356B802}" dt="2023-02-05T22:01:32.726" v="773" actId="2696"/>
        <pc:sldMkLst>
          <pc:docMk/>
          <pc:sldMk cId="758225471" sldId="308"/>
        </pc:sldMkLst>
      </pc:sldChg>
      <pc:sldChg chg="del">
        <pc:chgData name="Bill Orow" userId="005e9679-b430-449a-ba9c-ff34cacc9a83" providerId="ADAL" clId="{307E09B0-1A84-4457-9642-CDF9B356B802}" dt="2023-02-05T22:01:32.726" v="773" actId="2696"/>
        <pc:sldMkLst>
          <pc:docMk/>
          <pc:sldMk cId="516402486" sldId="309"/>
        </pc:sldMkLst>
      </pc:sldChg>
      <pc:sldChg chg="new del">
        <pc:chgData name="Bill Orow" userId="005e9679-b430-449a-ba9c-ff34cacc9a83" providerId="ADAL" clId="{307E09B0-1A84-4457-9642-CDF9B356B802}" dt="2023-02-05T06:03:21.170" v="87" actId="2696"/>
        <pc:sldMkLst>
          <pc:docMk/>
          <pc:sldMk cId="2275160197" sldId="310"/>
        </pc:sldMkLst>
      </pc:sldChg>
      <pc:sldChg chg="modSp add mod">
        <pc:chgData name="Bill Orow" userId="005e9679-b430-449a-ba9c-ff34cacc9a83" providerId="ADAL" clId="{307E09B0-1A84-4457-9642-CDF9B356B802}" dt="2023-02-06T02:55:34.685" v="3380" actId="115"/>
        <pc:sldMkLst>
          <pc:docMk/>
          <pc:sldMk cId="3751125610" sldId="310"/>
        </pc:sldMkLst>
      </pc:sldChg>
      <pc:sldChg chg="modSp add mod">
        <pc:chgData name="Bill Orow" userId="005e9679-b430-449a-ba9c-ff34cacc9a83" providerId="ADAL" clId="{307E09B0-1A84-4457-9642-CDF9B356B802}" dt="2023-02-06T02:58:15.677" v="3389" actId="115"/>
        <pc:sldMkLst>
          <pc:docMk/>
          <pc:sldMk cId="3045376464" sldId="311"/>
        </pc:sldMkLst>
      </pc:sldChg>
      <pc:sldChg chg="modSp add mod">
        <pc:chgData name="Bill Orow" userId="005e9679-b430-449a-ba9c-ff34cacc9a83" providerId="ADAL" clId="{307E09B0-1A84-4457-9642-CDF9B356B802}" dt="2023-02-06T03:00:46.739" v="3402" actId="115"/>
        <pc:sldMkLst>
          <pc:docMk/>
          <pc:sldMk cId="3137276614" sldId="312"/>
        </pc:sldMkLst>
      </pc:sldChg>
      <pc:sldChg chg="modSp add mod">
        <pc:chgData name="Bill Orow" userId="005e9679-b430-449a-ba9c-ff34cacc9a83" providerId="ADAL" clId="{307E09B0-1A84-4457-9642-CDF9B356B802}" dt="2023-02-05T22:19:45.014" v="951" actId="20577"/>
        <pc:sldMkLst>
          <pc:docMk/>
          <pc:sldMk cId="1885658934" sldId="313"/>
        </pc:sldMkLst>
      </pc:sldChg>
      <pc:sldChg chg="modSp add mod">
        <pc:chgData name="Bill Orow" userId="005e9679-b430-449a-ba9c-ff34cacc9a83" providerId="ADAL" clId="{307E09B0-1A84-4457-9642-CDF9B356B802}" dt="2023-02-06T03:22:41.369" v="3703" actId="313"/>
        <pc:sldMkLst>
          <pc:docMk/>
          <pc:sldMk cId="818063739" sldId="314"/>
        </pc:sldMkLst>
      </pc:sldChg>
      <pc:sldChg chg="modSp add mod">
        <pc:chgData name="Bill Orow" userId="005e9679-b430-449a-ba9c-ff34cacc9a83" providerId="ADAL" clId="{307E09B0-1A84-4457-9642-CDF9B356B802}" dt="2023-02-05T23:31:07.621" v="1219" actId="20577"/>
        <pc:sldMkLst>
          <pc:docMk/>
          <pc:sldMk cId="1567820751" sldId="315"/>
        </pc:sldMkLst>
      </pc:sldChg>
      <pc:sldChg chg="modSp add mod">
        <pc:chgData name="Bill Orow" userId="005e9679-b430-449a-ba9c-ff34cacc9a83" providerId="ADAL" clId="{307E09B0-1A84-4457-9642-CDF9B356B802}" dt="2023-02-05T23:36:57.917" v="1522" actId="20577"/>
        <pc:sldMkLst>
          <pc:docMk/>
          <pc:sldMk cId="1333685768" sldId="316"/>
        </pc:sldMkLst>
      </pc:sldChg>
      <pc:sldChg chg="modSp add mod">
        <pc:chgData name="Bill Orow" userId="005e9679-b430-449a-ba9c-ff34cacc9a83" providerId="ADAL" clId="{307E09B0-1A84-4457-9642-CDF9B356B802}" dt="2023-02-05T23:47:40.965" v="1632" actId="20577"/>
        <pc:sldMkLst>
          <pc:docMk/>
          <pc:sldMk cId="1619982653" sldId="317"/>
        </pc:sldMkLst>
      </pc:sldChg>
      <pc:sldChg chg="modSp add mod">
        <pc:chgData name="Bill Orow" userId="005e9679-b430-449a-ba9c-ff34cacc9a83" providerId="ADAL" clId="{307E09B0-1A84-4457-9642-CDF9B356B802}" dt="2023-02-06T03:26:41.179" v="3704" actId="207"/>
        <pc:sldMkLst>
          <pc:docMk/>
          <pc:sldMk cId="1621357873" sldId="318"/>
        </pc:sldMkLst>
      </pc:sldChg>
      <pc:sldChg chg="modSp add mod">
        <pc:chgData name="Bill Orow" userId="005e9679-b430-449a-ba9c-ff34cacc9a83" providerId="ADAL" clId="{307E09B0-1A84-4457-9642-CDF9B356B802}" dt="2023-02-06T03:01:33.906" v="3403" actId="113"/>
        <pc:sldMkLst>
          <pc:docMk/>
          <pc:sldMk cId="3840617137" sldId="319"/>
        </pc:sldMkLst>
      </pc:sldChg>
      <pc:sldChg chg="modSp add mod">
        <pc:chgData name="Bill Orow" userId="005e9679-b430-449a-ba9c-ff34cacc9a83" providerId="ADAL" clId="{307E09B0-1A84-4457-9642-CDF9B356B802}" dt="2023-02-06T03:06:25.484" v="3694" actId="20577"/>
        <pc:sldMkLst>
          <pc:docMk/>
          <pc:sldMk cId="2914636098" sldId="320"/>
        </pc:sldMkLst>
      </pc:sldChg>
      <pc:sldChg chg="modSp add mod">
        <pc:chgData name="Bill Orow" userId="005e9679-b430-449a-ba9c-ff34cacc9a83" providerId="ADAL" clId="{307E09B0-1A84-4457-9642-CDF9B356B802}" dt="2023-02-06T01:02:29.400" v="2271" actId="20577"/>
        <pc:sldMkLst>
          <pc:docMk/>
          <pc:sldMk cId="2885246427" sldId="321"/>
        </pc:sldMkLst>
      </pc:sldChg>
      <pc:sldChg chg="add del">
        <pc:chgData name="Bill Orow" userId="005e9679-b430-449a-ba9c-ff34cacc9a83" providerId="ADAL" clId="{307E09B0-1A84-4457-9642-CDF9B356B802}" dt="2023-02-06T00:53:39.946" v="1938" actId="2696"/>
        <pc:sldMkLst>
          <pc:docMk/>
          <pc:sldMk cId="3499266769" sldId="321"/>
        </pc:sldMkLst>
      </pc:sldChg>
      <pc:sldChg chg="modSp add mod">
        <pc:chgData name="Bill Orow" userId="005e9679-b430-449a-ba9c-ff34cacc9a83" providerId="ADAL" clId="{307E09B0-1A84-4457-9642-CDF9B356B802}" dt="2023-02-06T01:03:32.184" v="2276" actId="20577"/>
        <pc:sldMkLst>
          <pc:docMk/>
          <pc:sldMk cId="1595975124" sldId="322"/>
        </pc:sldMkLst>
      </pc:sldChg>
      <pc:sldChg chg="modSp add mod">
        <pc:chgData name="Bill Orow" userId="005e9679-b430-449a-ba9c-ff34cacc9a83" providerId="ADAL" clId="{307E09B0-1A84-4457-9642-CDF9B356B802}" dt="2023-02-06T01:04:09.415" v="2359" actId="20577"/>
        <pc:sldMkLst>
          <pc:docMk/>
          <pc:sldMk cId="2661160511" sldId="323"/>
        </pc:sldMkLst>
      </pc:sldChg>
      <pc:sldChg chg="modSp add mod">
        <pc:chgData name="Bill Orow" userId="005e9679-b430-449a-ba9c-ff34cacc9a83" providerId="ADAL" clId="{307E09B0-1A84-4457-9642-CDF9B356B802}" dt="2023-02-06T03:10:45.859" v="3699" actId="20577"/>
        <pc:sldMkLst>
          <pc:docMk/>
          <pc:sldMk cId="2746564389" sldId="324"/>
        </pc:sldMkLst>
      </pc:sldChg>
      <pc:sldChg chg="modSp add mod">
        <pc:chgData name="Bill Orow" userId="005e9679-b430-449a-ba9c-ff34cacc9a83" providerId="ADAL" clId="{307E09B0-1A84-4457-9642-CDF9B356B802}" dt="2023-02-06T10:08:56.673" v="4644" actId="14100"/>
        <pc:sldMkLst>
          <pc:docMk/>
          <pc:sldMk cId="2290972410" sldId="325"/>
        </pc:sldMkLst>
      </pc:sldChg>
      <pc:sldChg chg="modSp add mod">
        <pc:chgData name="Bill Orow" userId="005e9679-b430-449a-ba9c-ff34cacc9a83" providerId="ADAL" clId="{307E09B0-1A84-4457-9642-CDF9B356B802}" dt="2023-02-06T01:24:36.035" v="2433" actId="20577"/>
        <pc:sldMkLst>
          <pc:docMk/>
          <pc:sldMk cId="764400208" sldId="326"/>
        </pc:sldMkLst>
      </pc:sldChg>
      <pc:sldChg chg="modSp add mod">
        <pc:chgData name="Bill Orow" userId="005e9679-b430-449a-ba9c-ff34cacc9a83" providerId="ADAL" clId="{307E09B0-1A84-4457-9642-CDF9B356B802}" dt="2023-02-06T01:27:28.112" v="2441" actId="20577"/>
        <pc:sldMkLst>
          <pc:docMk/>
          <pc:sldMk cId="4278787337" sldId="327"/>
        </pc:sldMkLst>
      </pc:sldChg>
      <pc:sldChg chg="modSp add mod">
        <pc:chgData name="Bill Orow" userId="005e9679-b430-449a-ba9c-ff34cacc9a83" providerId="ADAL" clId="{307E09B0-1A84-4457-9642-CDF9B356B802}" dt="2023-02-06T01:29:22.808" v="2476" actId="255"/>
        <pc:sldMkLst>
          <pc:docMk/>
          <pc:sldMk cId="1090370515" sldId="328"/>
        </pc:sldMkLst>
      </pc:sldChg>
      <pc:sldChg chg="modSp add mod">
        <pc:chgData name="Bill Orow" userId="005e9679-b430-449a-ba9c-ff34cacc9a83" providerId="ADAL" clId="{307E09B0-1A84-4457-9642-CDF9B356B802}" dt="2023-02-06T01:29:58.343" v="2483" actId="20577"/>
        <pc:sldMkLst>
          <pc:docMk/>
          <pc:sldMk cId="1982824108" sldId="329"/>
        </pc:sldMkLst>
      </pc:sldChg>
      <pc:sldChg chg="modSp add mod">
        <pc:chgData name="Bill Orow" userId="005e9679-b430-449a-ba9c-ff34cacc9a83" providerId="ADAL" clId="{307E09B0-1A84-4457-9642-CDF9B356B802}" dt="2023-02-06T04:04:10.306" v="4507" actId="14100"/>
        <pc:sldMkLst>
          <pc:docMk/>
          <pc:sldMk cId="228846770" sldId="330"/>
        </pc:sldMkLst>
      </pc:sldChg>
      <pc:sldChg chg="modSp add mod">
        <pc:chgData name="Bill Orow" userId="005e9679-b430-449a-ba9c-ff34cacc9a83" providerId="ADAL" clId="{307E09B0-1A84-4457-9642-CDF9B356B802}" dt="2023-02-06T03:29:00.409" v="3735" actId="20577"/>
        <pc:sldMkLst>
          <pc:docMk/>
          <pc:sldMk cId="1001428274" sldId="331"/>
        </pc:sldMkLst>
      </pc:sldChg>
      <pc:sldChg chg="modSp add del mod">
        <pc:chgData name="Bill Orow" userId="005e9679-b430-449a-ba9c-ff34cacc9a83" providerId="ADAL" clId="{307E09B0-1A84-4457-9642-CDF9B356B802}" dt="2023-02-06T02:34:14.575" v="3301" actId="2696"/>
        <pc:sldMkLst>
          <pc:docMk/>
          <pc:sldMk cId="2604771566" sldId="332"/>
        </pc:sldMkLst>
      </pc:sldChg>
      <pc:sldChg chg="modSp add mod">
        <pc:chgData name="Bill Orow" userId="005e9679-b430-449a-ba9c-ff34cacc9a83" providerId="ADAL" clId="{307E09B0-1A84-4457-9642-CDF9B356B802}" dt="2023-02-06T03:31:16.944" v="3742" actId="207"/>
        <pc:sldMkLst>
          <pc:docMk/>
          <pc:sldMk cId="3428425518" sldId="333"/>
        </pc:sldMkLst>
      </pc:sldChg>
      <pc:sldChg chg="modSp add mod">
        <pc:chgData name="Bill Orow" userId="005e9679-b430-449a-ba9c-ff34cacc9a83" providerId="ADAL" clId="{307E09B0-1A84-4457-9642-CDF9B356B802}" dt="2023-02-06T03:32:13.241" v="3746" actId="20577"/>
        <pc:sldMkLst>
          <pc:docMk/>
          <pc:sldMk cId="2623942631" sldId="334"/>
        </pc:sldMkLst>
      </pc:sldChg>
      <pc:sldChg chg="modSp add mod">
        <pc:chgData name="Bill Orow" userId="005e9679-b430-449a-ba9c-ff34cacc9a83" providerId="ADAL" clId="{307E09B0-1A84-4457-9642-CDF9B356B802}" dt="2023-02-06T03:33:51.555" v="3747" actId="20577"/>
        <pc:sldMkLst>
          <pc:docMk/>
          <pc:sldMk cId="255945099" sldId="335"/>
        </pc:sldMkLst>
      </pc:sldChg>
      <pc:sldChg chg="modSp add mod">
        <pc:chgData name="Bill Orow" userId="005e9679-b430-449a-ba9c-ff34cacc9a83" providerId="ADAL" clId="{307E09B0-1A84-4457-9642-CDF9B356B802}" dt="2023-02-06T02:47:20.860" v="3339" actId="313"/>
        <pc:sldMkLst>
          <pc:docMk/>
          <pc:sldMk cId="3725671406" sldId="336"/>
        </pc:sldMkLst>
      </pc:sldChg>
      <pc:sldChg chg="modSp add mod">
        <pc:chgData name="Bill Orow" userId="005e9679-b430-449a-ba9c-ff34cacc9a83" providerId="ADAL" clId="{307E09B0-1A84-4457-9642-CDF9B356B802}" dt="2023-02-06T10:27:24.425" v="4671" actId="20577"/>
        <pc:sldMkLst>
          <pc:docMk/>
          <pc:sldMk cId="3234339887" sldId="337"/>
        </pc:sldMkLst>
      </pc:sldChg>
      <pc:sldChg chg="modSp add mod">
        <pc:chgData name="Bill Orow" userId="005e9679-b430-449a-ba9c-ff34cacc9a83" providerId="ADAL" clId="{307E09B0-1A84-4457-9642-CDF9B356B802}" dt="2023-02-06T04:03:52.992" v="4506" actId="14100"/>
        <pc:sldMkLst>
          <pc:docMk/>
          <pc:sldMk cId="2117042010" sldId="338"/>
        </pc:sldMkLst>
      </pc:sldChg>
      <pc:sldChg chg="modSp add mod">
        <pc:chgData name="Bill Orow" userId="005e9679-b430-449a-ba9c-ff34cacc9a83" providerId="ADAL" clId="{307E09B0-1A84-4457-9642-CDF9B356B802}" dt="2023-02-06T09:53:55.202" v="4636" actId="20577"/>
        <pc:sldMkLst>
          <pc:docMk/>
          <pc:sldMk cId="963877169" sldId="339"/>
        </pc:sldMkLst>
      </pc:sldChg>
      <pc:sldChg chg="modSp add mod">
        <pc:chgData name="Bill Orow" userId="005e9679-b430-449a-ba9c-ff34cacc9a83" providerId="ADAL" clId="{307E09B0-1A84-4457-9642-CDF9B356B802}" dt="2023-02-06T10:10:23.642" v="4660" actId="255"/>
        <pc:sldMkLst>
          <pc:docMk/>
          <pc:sldMk cId="3989430255" sldId="340"/>
        </pc:sldMkLst>
      </pc:sldChg>
      <pc:sldChg chg="modSp add mod">
        <pc:chgData name="Bill Orow" userId="005e9679-b430-449a-ba9c-ff34cacc9a83" providerId="ADAL" clId="{307E09B0-1A84-4457-9642-CDF9B356B802}" dt="2023-02-06T10:10:06.266" v="4658" actId="20577"/>
        <pc:sldMkLst>
          <pc:docMk/>
          <pc:sldMk cId="3658429352" sldId="341"/>
        </pc:sldMkLst>
      </pc:sldChg>
    </pc:docChg>
  </pc:docChgLst>
  <pc:docChgLst>
    <pc:chgData name="Bill Orow" userId="005e9679-b430-449a-ba9c-ff34cacc9a83" providerId="ADAL" clId="{0972328F-540E-4E86-A2C4-C7D6EF56EDA1}"/>
    <pc:docChg chg="undo custSel addSld delSld modSld sldOrd">
      <pc:chgData name="Bill Orow" userId="005e9679-b430-449a-ba9c-ff34cacc9a83" providerId="ADAL" clId="{0972328F-540E-4E86-A2C4-C7D6EF56EDA1}" dt="2025-03-08T03:49:41.248" v="2499" actId="20577"/>
      <pc:docMkLst>
        <pc:docMk/>
      </pc:docMkLst>
      <pc:sldChg chg="modSp mod">
        <pc:chgData name="Bill Orow" userId="005e9679-b430-449a-ba9c-ff34cacc9a83" providerId="ADAL" clId="{0972328F-540E-4E86-A2C4-C7D6EF56EDA1}" dt="2025-03-07T21:59:05.998" v="116" actId="14100"/>
        <pc:sldMkLst>
          <pc:docMk/>
          <pc:sldMk cId="254789134" sldId="256"/>
        </pc:sldMkLst>
        <pc:spChg chg="mod">
          <ac:chgData name="Bill Orow" userId="005e9679-b430-449a-ba9c-ff34cacc9a83" providerId="ADAL" clId="{0972328F-540E-4E86-A2C4-C7D6EF56EDA1}" dt="2025-03-07T21:59:05.998" v="116" actId="14100"/>
          <ac:spMkLst>
            <pc:docMk/>
            <pc:sldMk cId="254789134" sldId="256"/>
            <ac:spMk id="2" creationId="{00000000-0000-0000-0000-000000000000}"/>
          </ac:spMkLst>
        </pc:spChg>
        <pc:spChg chg="mod">
          <ac:chgData name="Bill Orow" userId="005e9679-b430-449a-ba9c-ff34cacc9a83" providerId="ADAL" clId="{0972328F-540E-4E86-A2C4-C7D6EF56EDA1}" dt="2025-03-07T21:58:10.829" v="113" actId="207"/>
          <ac:spMkLst>
            <pc:docMk/>
            <pc:sldMk cId="254789134" sldId="256"/>
            <ac:spMk id="3" creationId="{00000000-0000-0000-0000-000000000000}"/>
          </ac:spMkLst>
        </pc:spChg>
        <pc:spChg chg="mod">
          <ac:chgData name="Bill Orow" userId="005e9679-b430-449a-ba9c-ff34cacc9a83" providerId="ADAL" clId="{0972328F-540E-4E86-A2C4-C7D6EF56EDA1}" dt="2025-03-07T21:58:43.411" v="115" actId="207"/>
          <ac:spMkLst>
            <pc:docMk/>
            <pc:sldMk cId="254789134" sldId="256"/>
            <ac:spMk id="4" creationId="{00000000-0000-0000-0000-000000000000}"/>
          </ac:spMkLst>
        </pc:spChg>
      </pc:sldChg>
      <pc:sldChg chg="modSp mod">
        <pc:chgData name="Bill Orow" userId="005e9679-b430-449a-ba9c-ff34cacc9a83" providerId="ADAL" clId="{0972328F-540E-4E86-A2C4-C7D6EF56EDA1}" dt="2025-03-07T22:00:14.465" v="184" actId="20577"/>
        <pc:sldMkLst>
          <pc:docMk/>
          <pc:sldMk cId="1984954094" sldId="267"/>
        </pc:sldMkLst>
        <pc:spChg chg="mod">
          <ac:chgData name="Bill Orow" userId="005e9679-b430-449a-ba9c-ff34cacc9a83" providerId="ADAL" clId="{0972328F-540E-4E86-A2C4-C7D6EF56EDA1}" dt="2025-03-07T22:00:14.465" v="184" actId="20577"/>
          <ac:spMkLst>
            <pc:docMk/>
            <pc:sldMk cId="1984954094" sldId="267"/>
            <ac:spMk id="3" creationId="{00000000-0000-0000-0000-000000000000}"/>
          </ac:spMkLst>
        </pc:spChg>
      </pc:sldChg>
      <pc:sldChg chg="del">
        <pc:chgData name="Bill Orow" userId="005e9679-b430-449a-ba9c-ff34cacc9a83" providerId="ADAL" clId="{0972328F-540E-4E86-A2C4-C7D6EF56EDA1}" dt="2025-03-07T22:15:31.107" v="812" actId="47"/>
        <pc:sldMkLst>
          <pc:docMk/>
          <pc:sldMk cId="3531900670" sldId="280"/>
        </pc:sldMkLst>
      </pc:sldChg>
      <pc:sldChg chg="modSp mod">
        <pc:chgData name="Bill Orow" userId="005e9679-b430-449a-ba9c-ff34cacc9a83" providerId="ADAL" clId="{0972328F-540E-4E86-A2C4-C7D6EF56EDA1}" dt="2025-03-08T03:42:39.910" v="2458" actId="20577"/>
        <pc:sldMkLst>
          <pc:docMk/>
          <pc:sldMk cId="3751125610" sldId="310"/>
        </pc:sldMkLst>
        <pc:spChg chg="mod">
          <ac:chgData name="Bill Orow" userId="005e9679-b430-449a-ba9c-ff34cacc9a83" providerId="ADAL" clId="{0972328F-540E-4E86-A2C4-C7D6EF56EDA1}" dt="2025-03-07T22:02:21.321" v="208" actId="313"/>
          <ac:spMkLst>
            <pc:docMk/>
            <pc:sldMk cId="3751125610" sldId="310"/>
            <ac:spMk id="2" creationId="{00000000-0000-0000-0000-000000000000}"/>
          </ac:spMkLst>
        </pc:spChg>
        <pc:spChg chg="mod">
          <ac:chgData name="Bill Orow" userId="005e9679-b430-449a-ba9c-ff34cacc9a83" providerId="ADAL" clId="{0972328F-540E-4E86-A2C4-C7D6EF56EDA1}" dt="2025-03-08T03:42:39.910" v="2458" actId="20577"/>
          <ac:spMkLst>
            <pc:docMk/>
            <pc:sldMk cId="3751125610" sldId="310"/>
            <ac:spMk id="3" creationId="{00000000-0000-0000-0000-000000000000}"/>
          </ac:spMkLst>
        </pc:spChg>
      </pc:sldChg>
      <pc:sldChg chg="del">
        <pc:chgData name="Bill Orow" userId="005e9679-b430-449a-ba9c-ff34cacc9a83" providerId="ADAL" clId="{0972328F-540E-4E86-A2C4-C7D6EF56EDA1}" dt="2025-03-07T23:10:57.548" v="1381" actId="47"/>
        <pc:sldMkLst>
          <pc:docMk/>
          <pc:sldMk cId="3045376464" sldId="311"/>
        </pc:sldMkLst>
      </pc:sldChg>
      <pc:sldChg chg="del">
        <pc:chgData name="Bill Orow" userId="005e9679-b430-449a-ba9c-ff34cacc9a83" providerId="ADAL" clId="{0972328F-540E-4E86-A2C4-C7D6EF56EDA1}" dt="2025-03-07T23:10:57.548" v="1381" actId="47"/>
        <pc:sldMkLst>
          <pc:docMk/>
          <pc:sldMk cId="3137276614" sldId="312"/>
        </pc:sldMkLst>
      </pc:sldChg>
      <pc:sldChg chg="del">
        <pc:chgData name="Bill Orow" userId="005e9679-b430-449a-ba9c-ff34cacc9a83" providerId="ADAL" clId="{0972328F-540E-4E86-A2C4-C7D6EF56EDA1}" dt="2025-03-07T22:15:31.107" v="812" actId="47"/>
        <pc:sldMkLst>
          <pc:docMk/>
          <pc:sldMk cId="1885658934" sldId="313"/>
        </pc:sldMkLst>
      </pc:sldChg>
      <pc:sldChg chg="del">
        <pc:chgData name="Bill Orow" userId="005e9679-b430-449a-ba9c-ff34cacc9a83" providerId="ADAL" clId="{0972328F-540E-4E86-A2C4-C7D6EF56EDA1}" dt="2025-03-07T22:15:31.107" v="812" actId="47"/>
        <pc:sldMkLst>
          <pc:docMk/>
          <pc:sldMk cId="818063739" sldId="314"/>
        </pc:sldMkLst>
      </pc:sldChg>
      <pc:sldChg chg="del">
        <pc:chgData name="Bill Orow" userId="005e9679-b430-449a-ba9c-ff34cacc9a83" providerId="ADAL" clId="{0972328F-540E-4E86-A2C4-C7D6EF56EDA1}" dt="2025-03-07T22:15:31.107" v="812" actId="47"/>
        <pc:sldMkLst>
          <pc:docMk/>
          <pc:sldMk cId="1567820751" sldId="315"/>
        </pc:sldMkLst>
      </pc:sldChg>
      <pc:sldChg chg="del">
        <pc:chgData name="Bill Orow" userId="005e9679-b430-449a-ba9c-ff34cacc9a83" providerId="ADAL" clId="{0972328F-540E-4E86-A2C4-C7D6EF56EDA1}" dt="2025-03-07T22:15:31.107" v="812" actId="47"/>
        <pc:sldMkLst>
          <pc:docMk/>
          <pc:sldMk cId="1333685768" sldId="316"/>
        </pc:sldMkLst>
      </pc:sldChg>
      <pc:sldChg chg="del">
        <pc:chgData name="Bill Orow" userId="005e9679-b430-449a-ba9c-ff34cacc9a83" providerId="ADAL" clId="{0972328F-540E-4E86-A2C4-C7D6EF56EDA1}" dt="2025-03-07T22:15:31.107" v="812" actId="47"/>
        <pc:sldMkLst>
          <pc:docMk/>
          <pc:sldMk cId="1619982653" sldId="317"/>
        </pc:sldMkLst>
      </pc:sldChg>
      <pc:sldChg chg="del">
        <pc:chgData name="Bill Orow" userId="005e9679-b430-449a-ba9c-ff34cacc9a83" providerId="ADAL" clId="{0972328F-540E-4E86-A2C4-C7D6EF56EDA1}" dt="2025-03-07T22:15:31.107" v="812" actId="47"/>
        <pc:sldMkLst>
          <pc:docMk/>
          <pc:sldMk cId="1621357873" sldId="318"/>
        </pc:sldMkLst>
      </pc:sldChg>
      <pc:sldChg chg="del">
        <pc:chgData name="Bill Orow" userId="005e9679-b430-449a-ba9c-ff34cacc9a83" providerId="ADAL" clId="{0972328F-540E-4E86-A2C4-C7D6EF56EDA1}" dt="2025-03-07T22:15:31.107" v="812" actId="47"/>
        <pc:sldMkLst>
          <pc:docMk/>
          <pc:sldMk cId="3840617137" sldId="319"/>
        </pc:sldMkLst>
      </pc:sldChg>
      <pc:sldChg chg="del">
        <pc:chgData name="Bill Orow" userId="005e9679-b430-449a-ba9c-ff34cacc9a83" providerId="ADAL" clId="{0972328F-540E-4E86-A2C4-C7D6EF56EDA1}" dt="2025-03-07T22:15:31.107" v="812" actId="47"/>
        <pc:sldMkLst>
          <pc:docMk/>
          <pc:sldMk cId="2914636098" sldId="320"/>
        </pc:sldMkLst>
      </pc:sldChg>
      <pc:sldChg chg="del">
        <pc:chgData name="Bill Orow" userId="005e9679-b430-449a-ba9c-ff34cacc9a83" providerId="ADAL" clId="{0972328F-540E-4E86-A2C4-C7D6EF56EDA1}" dt="2025-03-07T22:15:31.107" v="812" actId="47"/>
        <pc:sldMkLst>
          <pc:docMk/>
          <pc:sldMk cId="2885246427" sldId="321"/>
        </pc:sldMkLst>
      </pc:sldChg>
      <pc:sldChg chg="del">
        <pc:chgData name="Bill Orow" userId="005e9679-b430-449a-ba9c-ff34cacc9a83" providerId="ADAL" clId="{0972328F-540E-4E86-A2C4-C7D6EF56EDA1}" dt="2025-03-07T22:15:31.107" v="812" actId="47"/>
        <pc:sldMkLst>
          <pc:docMk/>
          <pc:sldMk cId="1595975124" sldId="322"/>
        </pc:sldMkLst>
      </pc:sldChg>
      <pc:sldChg chg="del">
        <pc:chgData name="Bill Orow" userId="005e9679-b430-449a-ba9c-ff34cacc9a83" providerId="ADAL" clId="{0972328F-540E-4E86-A2C4-C7D6EF56EDA1}" dt="2025-03-07T22:15:31.107" v="812" actId="47"/>
        <pc:sldMkLst>
          <pc:docMk/>
          <pc:sldMk cId="2661160511" sldId="323"/>
        </pc:sldMkLst>
      </pc:sldChg>
      <pc:sldChg chg="del">
        <pc:chgData name="Bill Orow" userId="005e9679-b430-449a-ba9c-ff34cacc9a83" providerId="ADAL" clId="{0972328F-540E-4E86-A2C4-C7D6EF56EDA1}" dt="2025-03-07T22:15:31.107" v="812" actId="47"/>
        <pc:sldMkLst>
          <pc:docMk/>
          <pc:sldMk cId="2746564389" sldId="324"/>
        </pc:sldMkLst>
      </pc:sldChg>
      <pc:sldChg chg="del">
        <pc:chgData name="Bill Orow" userId="005e9679-b430-449a-ba9c-ff34cacc9a83" providerId="ADAL" clId="{0972328F-540E-4E86-A2C4-C7D6EF56EDA1}" dt="2025-03-07T22:15:31.107" v="812" actId="47"/>
        <pc:sldMkLst>
          <pc:docMk/>
          <pc:sldMk cId="2290972410" sldId="325"/>
        </pc:sldMkLst>
      </pc:sldChg>
      <pc:sldChg chg="del">
        <pc:chgData name="Bill Orow" userId="005e9679-b430-449a-ba9c-ff34cacc9a83" providerId="ADAL" clId="{0972328F-540E-4E86-A2C4-C7D6EF56EDA1}" dt="2025-03-07T22:15:31.107" v="812" actId="47"/>
        <pc:sldMkLst>
          <pc:docMk/>
          <pc:sldMk cId="764400208" sldId="326"/>
        </pc:sldMkLst>
      </pc:sldChg>
      <pc:sldChg chg="del">
        <pc:chgData name="Bill Orow" userId="005e9679-b430-449a-ba9c-ff34cacc9a83" providerId="ADAL" clId="{0972328F-540E-4E86-A2C4-C7D6EF56EDA1}" dt="2025-03-07T22:15:31.107" v="812" actId="47"/>
        <pc:sldMkLst>
          <pc:docMk/>
          <pc:sldMk cId="4278787337" sldId="327"/>
        </pc:sldMkLst>
      </pc:sldChg>
      <pc:sldChg chg="del">
        <pc:chgData name="Bill Orow" userId="005e9679-b430-449a-ba9c-ff34cacc9a83" providerId="ADAL" clId="{0972328F-540E-4E86-A2C4-C7D6EF56EDA1}" dt="2025-03-07T22:15:31.107" v="812" actId="47"/>
        <pc:sldMkLst>
          <pc:docMk/>
          <pc:sldMk cId="1090370515" sldId="328"/>
        </pc:sldMkLst>
      </pc:sldChg>
      <pc:sldChg chg="del">
        <pc:chgData name="Bill Orow" userId="005e9679-b430-449a-ba9c-ff34cacc9a83" providerId="ADAL" clId="{0972328F-540E-4E86-A2C4-C7D6EF56EDA1}" dt="2025-03-07T22:15:31.107" v="812" actId="47"/>
        <pc:sldMkLst>
          <pc:docMk/>
          <pc:sldMk cId="1982824108" sldId="329"/>
        </pc:sldMkLst>
      </pc:sldChg>
      <pc:sldChg chg="del">
        <pc:chgData name="Bill Orow" userId="005e9679-b430-449a-ba9c-ff34cacc9a83" providerId="ADAL" clId="{0972328F-540E-4E86-A2C4-C7D6EF56EDA1}" dt="2025-03-07T23:10:57.548" v="1381" actId="47"/>
        <pc:sldMkLst>
          <pc:docMk/>
          <pc:sldMk cId="228846770" sldId="330"/>
        </pc:sldMkLst>
      </pc:sldChg>
      <pc:sldChg chg="del">
        <pc:chgData name="Bill Orow" userId="005e9679-b430-449a-ba9c-ff34cacc9a83" providerId="ADAL" clId="{0972328F-540E-4E86-A2C4-C7D6EF56EDA1}" dt="2025-03-07T23:10:57.548" v="1381" actId="47"/>
        <pc:sldMkLst>
          <pc:docMk/>
          <pc:sldMk cId="1001428274" sldId="331"/>
        </pc:sldMkLst>
      </pc:sldChg>
      <pc:sldChg chg="del">
        <pc:chgData name="Bill Orow" userId="005e9679-b430-449a-ba9c-ff34cacc9a83" providerId="ADAL" clId="{0972328F-540E-4E86-A2C4-C7D6EF56EDA1}" dt="2025-03-07T22:15:03.835" v="811" actId="47"/>
        <pc:sldMkLst>
          <pc:docMk/>
          <pc:sldMk cId="3428425518" sldId="333"/>
        </pc:sldMkLst>
      </pc:sldChg>
      <pc:sldChg chg="del">
        <pc:chgData name="Bill Orow" userId="005e9679-b430-449a-ba9c-ff34cacc9a83" providerId="ADAL" clId="{0972328F-540E-4E86-A2C4-C7D6EF56EDA1}" dt="2025-03-07T22:15:03.835" v="811" actId="47"/>
        <pc:sldMkLst>
          <pc:docMk/>
          <pc:sldMk cId="2623942631" sldId="334"/>
        </pc:sldMkLst>
      </pc:sldChg>
      <pc:sldChg chg="del">
        <pc:chgData name="Bill Orow" userId="005e9679-b430-449a-ba9c-ff34cacc9a83" providerId="ADAL" clId="{0972328F-540E-4E86-A2C4-C7D6EF56EDA1}" dt="2025-03-07T22:15:03.835" v="811" actId="47"/>
        <pc:sldMkLst>
          <pc:docMk/>
          <pc:sldMk cId="255945099" sldId="335"/>
        </pc:sldMkLst>
      </pc:sldChg>
      <pc:sldChg chg="del">
        <pc:chgData name="Bill Orow" userId="005e9679-b430-449a-ba9c-ff34cacc9a83" providerId="ADAL" clId="{0972328F-540E-4E86-A2C4-C7D6EF56EDA1}" dt="2025-03-07T22:15:03.835" v="811" actId="47"/>
        <pc:sldMkLst>
          <pc:docMk/>
          <pc:sldMk cId="3725671406" sldId="336"/>
        </pc:sldMkLst>
      </pc:sldChg>
      <pc:sldChg chg="del">
        <pc:chgData name="Bill Orow" userId="005e9679-b430-449a-ba9c-ff34cacc9a83" providerId="ADAL" clId="{0972328F-540E-4E86-A2C4-C7D6EF56EDA1}" dt="2025-03-07T22:15:03.835" v="811" actId="47"/>
        <pc:sldMkLst>
          <pc:docMk/>
          <pc:sldMk cId="3234339887" sldId="337"/>
        </pc:sldMkLst>
      </pc:sldChg>
      <pc:sldChg chg="del">
        <pc:chgData name="Bill Orow" userId="005e9679-b430-449a-ba9c-ff34cacc9a83" providerId="ADAL" clId="{0972328F-540E-4E86-A2C4-C7D6EF56EDA1}" dt="2025-03-07T23:10:57.548" v="1381" actId="47"/>
        <pc:sldMkLst>
          <pc:docMk/>
          <pc:sldMk cId="2117042010" sldId="338"/>
        </pc:sldMkLst>
      </pc:sldChg>
      <pc:sldChg chg="del">
        <pc:chgData name="Bill Orow" userId="005e9679-b430-449a-ba9c-ff34cacc9a83" providerId="ADAL" clId="{0972328F-540E-4E86-A2C4-C7D6EF56EDA1}" dt="2025-03-07T22:15:31.107" v="812" actId="47"/>
        <pc:sldMkLst>
          <pc:docMk/>
          <pc:sldMk cId="963877169" sldId="339"/>
        </pc:sldMkLst>
      </pc:sldChg>
      <pc:sldChg chg="del">
        <pc:chgData name="Bill Orow" userId="005e9679-b430-449a-ba9c-ff34cacc9a83" providerId="ADAL" clId="{0972328F-540E-4E86-A2C4-C7D6EF56EDA1}" dt="2025-03-07T22:15:31.107" v="812" actId="47"/>
        <pc:sldMkLst>
          <pc:docMk/>
          <pc:sldMk cId="3989430255" sldId="340"/>
        </pc:sldMkLst>
      </pc:sldChg>
      <pc:sldChg chg="del">
        <pc:chgData name="Bill Orow" userId="005e9679-b430-449a-ba9c-ff34cacc9a83" providerId="ADAL" clId="{0972328F-540E-4E86-A2C4-C7D6EF56EDA1}" dt="2025-03-07T22:15:31.107" v="812" actId="47"/>
        <pc:sldMkLst>
          <pc:docMk/>
          <pc:sldMk cId="3658429352" sldId="341"/>
        </pc:sldMkLst>
      </pc:sldChg>
      <pc:sldChg chg="del">
        <pc:chgData name="Bill Orow" userId="005e9679-b430-449a-ba9c-ff34cacc9a83" providerId="ADAL" clId="{0972328F-540E-4E86-A2C4-C7D6EF56EDA1}" dt="2025-03-07T22:15:31.107" v="812" actId="47"/>
        <pc:sldMkLst>
          <pc:docMk/>
          <pc:sldMk cId="3772893873" sldId="342"/>
        </pc:sldMkLst>
      </pc:sldChg>
      <pc:sldChg chg="add del">
        <pc:chgData name="Bill Orow" userId="005e9679-b430-449a-ba9c-ff34cacc9a83" providerId="ADAL" clId="{0972328F-540E-4E86-A2C4-C7D6EF56EDA1}" dt="2025-03-07T23:10:57.548" v="1381" actId="47"/>
        <pc:sldMkLst>
          <pc:docMk/>
          <pc:sldMk cId="3486640416" sldId="343"/>
        </pc:sldMkLst>
      </pc:sldChg>
      <pc:sldChg chg="modSp add mod">
        <pc:chgData name="Bill Orow" userId="005e9679-b430-449a-ba9c-ff34cacc9a83" providerId="ADAL" clId="{0972328F-540E-4E86-A2C4-C7D6EF56EDA1}" dt="2025-03-08T03:43:27.573" v="2459" actId="2711"/>
        <pc:sldMkLst>
          <pc:docMk/>
          <pc:sldMk cId="4052310800" sldId="344"/>
        </pc:sldMkLst>
        <pc:spChg chg="mod">
          <ac:chgData name="Bill Orow" userId="005e9679-b430-449a-ba9c-ff34cacc9a83" providerId="ADAL" clId="{0972328F-540E-4E86-A2C4-C7D6EF56EDA1}" dt="2025-03-07T22:46:30.174" v="815"/>
          <ac:spMkLst>
            <pc:docMk/>
            <pc:sldMk cId="4052310800" sldId="344"/>
            <ac:spMk id="2" creationId="{3340B7D7-43AD-6D07-5B2C-E90500D880A1}"/>
          </ac:spMkLst>
        </pc:spChg>
        <pc:spChg chg="mod">
          <ac:chgData name="Bill Orow" userId="005e9679-b430-449a-ba9c-ff34cacc9a83" providerId="ADAL" clId="{0972328F-540E-4E86-A2C4-C7D6EF56EDA1}" dt="2025-03-08T03:43:27.573" v="2459" actId="2711"/>
          <ac:spMkLst>
            <pc:docMk/>
            <pc:sldMk cId="4052310800" sldId="344"/>
            <ac:spMk id="3" creationId="{70F5742E-5301-C9BE-6524-04B25D646EB6}"/>
          </ac:spMkLst>
        </pc:spChg>
      </pc:sldChg>
      <pc:sldChg chg="modSp add mod">
        <pc:chgData name="Bill Orow" userId="005e9679-b430-449a-ba9c-ff34cacc9a83" providerId="ADAL" clId="{0972328F-540E-4E86-A2C4-C7D6EF56EDA1}" dt="2025-03-08T03:44:05.203" v="2462" actId="2711"/>
        <pc:sldMkLst>
          <pc:docMk/>
          <pc:sldMk cId="1807770913" sldId="345"/>
        </pc:sldMkLst>
        <pc:spChg chg="mod">
          <ac:chgData name="Bill Orow" userId="005e9679-b430-449a-ba9c-ff34cacc9a83" providerId="ADAL" clId="{0972328F-540E-4E86-A2C4-C7D6EF56EDA1}" dt="2025-03-07T23:08:18.294" v="1330"/>
          <ac:spMkLst>
            <pc:docMk/>
            <pc:sldMk cId="1807770913" sldId="345"/>
            <ac:spMk id="2" creationId="{CC6627A6-15D8-86C8-C6AE-CE818E567023}"/>
          </ac:spMkLst>
        </pc:spChg>
        <pc:spChg chg="mod">
          <ac:chgData name="Bill Orow" userId="005e9679-b430-449a-ba9c-ff34cacc9a83" providerId="ADAL" clId="{0972328F-540E-4E86-A2C4-C7D6EF56EDA1}" dt="2025-03-08T03:44:05.203" v="2462" actId="2711"/>
          <ac:spMkLst>
            <pc:docMk/>
            <pc:sldMk cId="1807770913" sldId="345"/>
            <ac:spMk id="3" creationId="{04F59913-786A-CADA-84F5-83C7851C278B}"/>
          </ac:spMkLst>
        </pc:spChg>
      </pc:sldChg>
      <pc:sldChg chg="modSp add mod">
        <pc:chgData name="Bill Orow" userId="005e9679-b430-449a-ba9c-ff34cacc9a83" providerId="ADAL" clId="{0972328F-540E-4E86-A2C4-C7D6EF56EDA1}" dt="2025-03-08T03:43:41.452" v="2460" actId="2711"/>
        <pc:sldMkLst>
          <pc:docMk/>
          <pc:sldMk cId="2599195422" sldId="346"/>
        </pc:sldMkLst>
        <pc:spChg chg="mod">
          <ac:chgData name="Bill Orow" userId="005e9679-b430-449a-ba9c-ff34cacc9a83" providerId="ADAL" clId="{0972328F-540E-4E86-A2C4-C7D6EF56EDA1}" dt="2025-03-08T03:43:41.452" v="2460" actId="2711"/>
          <ac:spMkLst>
            <pc:docMk/>
            <pc:sldMk cId="2599195422" sldId="346"/>
            <ac:spMk id="3" creationId="{53A3513D-3061-39FA-D112-66A7760C2748}"/>
          </ac:spMkLst>
        </pc:spChg>
      </pc:sldChg>
      <pc:sldChg chg="modSp add mod">
        <pc:chgData name="Bill Orow" userId="005e9679-b430-449a-ba9c-ff34cacc9a83" providerId="ADAL" clId="{0972328F-540E-4E86-A2C4-C7D6EF56EDA1}" dt="2025-03-08T03:43:55.341" v="2461" actId="2711"/>
        <pc:sldMkLst>
          <pc:docMk/>
          <pc:sldMk cId="1605970029" sldId="347"/>
        </pc:sldMkLst>
        <pc:spChg chg="mod">
          <ac:chgData name="Bill Orow" userId="005e9679-b430-449a-ba9c-ff34cacc9a83" providerId="ADAL" clId="{0972328F-540E-4E86-A2C4-C7D6EF56EDA1}" dt="2025-03-08T03:43:55.341" v="2461" actId="2711"/>
          <ac:spMkLst>
            <pc:docMk/>
            <pc:sldMk cId="1605970029" sldId="347"/>
            <ac:spMk id="3" creationId="{10BB723E-7574-4B5A-5FC1-1C5FAE12693A}"/>
          </ac:spMkLst>
        </pc:spChg>
      </pc:sldChg>
      <pc:sldChg chg="modSp add del mod">
        <pc:chgData name="Bill Orow" userId="005e9679-b430-449a-ba9c-ff34cacc9a83" providerId="ADAL" clId="{0972328F-540E-4E86-A2C4-C7D6EF56EDA1}" dt="2025-03-07T22:56:23.343" v="1039" actId="2696"/>
        <pc:sldMkLst>
          <pc:docMk/>
          <pc:sldMk cId="905770103" sldId="348"/>
        </pc:sldMkLst>
        <pc:spChg chg="mod">
          <ac:chgData name="Bill Orow" userId="005e9679-b430-449a-ba9c-ff34cacc9a83" providerId="ADAL" clId="{0972328F-540E-4E86-A2C4-C7D6EF56EDA1}" dt="2025-03-07T22:56:17.562" v="1038" actId="20577"/>
          <ac:spMkLst>
            <pc:docMk/>
            <pc:sldMk cId="905770103" sldId="348"/>
            <ac:spMk id="3" creationId="{C92210DE-6DF1-896A-D8E4-9B646B8F5055}"/>
          </ac:spMkLst>
        </pc:spChg>
      </pc:sldChg>
      <pc:sldChg chg="modSp add mod">
        <pc:chgData name="Bill Orow" userId="005e9679-b430-449a-ba9c-ff34cacc9a83" providerId="ADAL" clId="{0972328F-540E-4E86-A2C4-C7D6EF56EDA1}" dt="2025-03-08T03:44:19.646" v="2463" actId="2711"/>
        <pc:sldMkLst>
          <pc:docMk/>
          <pc:sldMk cId="3931902156" sldId="348"/>
        </pc:sldMkLst>
        <pc:spChg chg="mod">
          <ac:chgData name="Bill Orow" userId="005e9679-b430-449a-ba9c-ff34cacc9a83" providerId="ADAL" clId="{0972328F-540E-4E86-A2C4-C7D6EF56EDA1}" dt="2025-03-07T23:08:24.784" v="1331"/>
          <ac:spMkLst>
            <pc:docMk/>
            <pc:sldMk cId="3931902156" sldId="348"/>
            <ac:spMk id="2" creationId="{AA5E674E-5F77-4699-2B61-C5F2B258A855}"/>
          </ac:spMkLst>
        </pc:spChg>
        <pc:spChg chg="mod">
          <ac:chgData name="Bill Orow" userId="005e9679-b430-449a-ba9c-ff34cacc9a83" providerId="ADAL" clId="{0972328F-540E-4E86-A2C4-C7D6EF56EDA1}" dt="2025-03-08T03:44:19.646" v="2463" actId="2711"/>
          <ac:spMkLst>
            <pc:docMk/>
            <pc:sldMk cId="3931902156" sldId="348"/>
            <ac:spMk id="3" creationId="{AAC2B679-26D5-7694-07CB-B0A46500F3E7}"/>
          </ac:spMkLst>
        </pc:spChg>
      </pc:sldChg>
      <pc:sldChg chg="modSp add mod">
        <pc:chgData name="Bill Orow" userId="005e9679-b430-449a-ba9c-ff34cacc9a83" providerId="ADAL" clId="{0972328F-540E-4E86-A2C4-C7D6EF56EDA1}" dt="2025-03-07T23:09:21.988" v="1380" actId="15"/>
        <pc:sldMkLst>
          <pc:docMk/>
          <pc:sldMk cId="2038720482" sldId="349"/>
        </pc:sldMkLst>
        <pc:spChg chg="mod">
          <ac:chgData name="Bill Orow" userId="005e9679-b430-449a-ba9c-ff34cacc9a83" providerId="ADAL" clId="{0972328F-540E-4E86-A2C4-C7D6EF56EDA1}" dt="2025-03-07T23:08:36.482" v="1332"/>
          <ac:spMkLst>
            <pc:docMk/>
            <pc:sldMk cId="2038720482" sldId="349"/>
            <ac:spMk id="2" creationId="{D380CEBA-7C4E-EE91-83D1-DDFCB40CA76A}"/>
          </ac:spMkLst>
        </pc:spChg>
        <pc:spChg chg="mod">
          <ac:chgData name="Bill Orow" userId="005e9679-b430-449a-ba9c-ff34cacc9a83" providerId="ADAL" clId="{0972328F-540E-4E86-A2C4-C7D6EF56EDA1}" dt="2025-03-07T23:09:21.988" v="1380" actId="15"/>
          <ac:spMkLst>
            <pc:docMk/>
            <pc:sldMk cId="2038720482" sldId="349"/>
            <ac:spMk id="3" creationId="{96083E96-EE9D-E80D-0964-CA84AB6B6865}"/>
          </ac:spMkLst>
        </pc:spChg>
      </pc:sldChg>
      <pc:sldChg chg="modSp add mod">
        <pc:chgData name="Bill Orow" userId="005e9679-b430-449a-ba9c-ff34cacc9a83" providerId="ADAL" clId="{0972328F-540E-4E86-A2C4-C7D6EF56EDA1}" dt="2025-03-08T03:02:04.993" v="2144" actId="2711"/>
        <pc:sldMkLst>
          <pc:docMk/>
          <pc:sldMk cId="833371153" sldId="350"/>
        </pc:sldMkLst>
        <pc:spChg chg="mod">
          <ac:chgData name="Bill Orow" userId="005e9679-b430-449a-ba9c-ff34cacc9a83" providerId="ADAL" clId="{0972328F-540E-4E86-A2C4-C7D6EF56EDA1}" dt="2025-03-07T23:12:48.775" v="1383"/>
          <ac:spMkLst>
            <pc:docMk/>
            <pc:sldMk cId="833371153" sldId="350"/>
            <ac:spMk id="2" creationId="{33FF7366-B37E-6923-8DF3-181F70F086F4}"/>
          </ac:spMkLst>
        </pc:spChg>
        <pc:spChg chg="mod">
          <ac:chgData name="Bill Orow" userId="005e9679-b430-449a-ba9c-ff34cacc9a83" providerId="ADAL" clId="{0972328F-540E-4E86-A2C4-C7D6EF56EDA1}" dt="2025-03-08T03:02:04.993" v="2144" actId="2711"/>
          <ac:spMkLst>
            <pc:docMk/>
            <pc:sldMk cId="833371153" sldId="350"/>
            <ac:spMk id="3" creationId="{3D2C4434-8334-F3EF-411C-2999F0941221}"/>
          </ac:spMkLst>
        </pc:spChg>
      </pc:sldChg>
      <pc:sldChg chg="modSp add mod">
        <pc:chgData name="Bill Orow" userId="005e9679-b430-449a-ba9c-ff34cacc9a83" providerId="ADAL" clId="{0972328F-540E-4E86-A2C4-C7D6EF56EDA1}" dt="2025-03-08T03:01:54.576" v="2143" actId="2711"/>
        <pc:sldMkLst>
          <pc:docMk/>
          <pc:sldMk cId="1625603810" sldId="351"/>
        </pc:sldMkLst>
        <pc:spChg chg="mod">
          <ac:chgData name="Bill Orow" userId="005e9679-b430-449a-ba9c-ff34cacc9a83" providerId="ADAL" clId="{0972328F-540E-4E86-A2C4-C7D6EF56EDA1}" dt="2025-03-08T03:01:54.576" v="2143" actId="2711"/>
          <ac:spMkLst>
            <pc:docMk/>
            <pc:sldMk cId="1625603810" sldId="351"/>
            <ac:spMk id="3" creationId="{908043B1-3DB2-20A2-A8DE-634EB7E89CD1}"/>
          </ac:spMkLst>
        </pc:spChg>
      </pc:sldChg>
      <pc:sldChg chg="modSp add mod">
        <pc:chgData name="Bill Orow" userId="005e9679-b430-449a-ba9c-ff34cacc9a83" providerId="ADAL" clId="{0972328F-540E-4E86-A2C4-C7D6EF56EDA1}" dt="2025-03-08T03:01:42.687" v="2142" actId="2711"/>
        <pc:sldMkLst>
          <pc:docMk/>
          <pc:sldMk cId="278004165" sldId="352"/>
        </pc:sldMkLst>
        <pc:spChg chg="mod">
          <ac:chgData name="Bill Orow" userId="005e9679-b430-449a-ba9c-ff34cacc9a83" providerId="ADAL" clId="{0972328F-540E-4E86-A2C4-C7D6EF56EDA1}" dt="2025-03-08T03:01:42.687" v="2142" actId="2711"/>
          <ac:spMkLst>
            <pc:docMk/>
            <pc:sldMk cId="278004165" sldId="352"/>
            <ac:spMk id="3" creationId="{1EAA08D9-8A4F-B37D-4B09-57C2E058D645}"/>
          </ac:spMkLst>
        </pc:spChg>
      </pc:sldChg>
      <pc:sldChg chg="modSp add mod">
        <pc:chgData name="Bill Orow" userId="005e9679-b430-449a-ba9c-ff34cacc9a83" providerId="ADAL" clId="{0972328F-540E-4E86-A2C4-C7D6EF56EDA1}" dt="2025-03-08T03:01:26.375" v="2141" actId="948"/>
        <pc:sldMkLst>
          <pc:docMk/>
          <pc:sldMk cId="2766746431" sldId="353"/>
        </pc:sldMkLst>
        <pc:spChg chg="mod">
          <ac:chgData name="Bill Orow" userId="005e9679-b430-449a-ba9c-ff34cacc9a83" providerId="ADAL" clId="{0972328F-540E-4E86-A2C4-C7D6EF56EDA1}" dt="2025-03-08T03:01:26.375" v="2141" actId="948"/>
          <ac:spMkLst>
            <pc:docMk/>
            <pc:sldMk cId="2766746431" sldId="353"/>
            <ac:spMk id="3" creationId="{17E1AABB-32AF-BF49-FA0C-F0AADCE48F74}"/>
          </ac:spMkLst>
        </pc:spChg>
      </pc:sldChg>
      <pc:sldChg chg="modSp add mod">
        <pc:chgData name="Bill Orow" userId="005e9679-b430-449a-ba9c-ff34cacc9a83" providerId="ADAL" clId="{0972328F-540E-4E86-A2C4-C7D6EF56EDA1}" dt="2025-03-08T03:29:59.601" v="2250" actId="2711"/>
        <pc:sldMkLst>
          <pc:docMk/>
          <pc:sldMk cId="2478056086" sldId="354"/>
        </pc:sldMkLst>
        <pc:spChg chg="mod">
          <ac:chgData name="Bill Orow" userId="005e9679-b430-449a-ba9c-ff34cacc9a83" providerId="ADAL" clId="{0972328F-540E-4E86-A2C4-C7D6EF56EDA1}" dt="2025-03-08T03:26:24.169" v="2201" actId="2711"/>
          <ac:spMkLst>
            <pc:docMk/>
            <pc:sldMk cId="2478056086" sldId="354"/>
            <ac:spMk id="2" creationId="{E1222B82-3951-BF24-5AFD-5A7C27092432}"/>
          </ac:spMkLst>
        </pc:spChg>
        <pc:spChg chg="mod">
          <ac:chgData name="Bill Orow" userId="005e9679-b430-449a-ba9c-ff34cacc9a83" providerId="ADAL" clId="{0972328F-540E-4E86-A2C4-C7D6EF56EDA1}" dt="2025-03-08T03:29:59.601" v="2250" actId="2711"/>
          <ac:spMkLst>
            <pc:docMk/>
            <pc:sldMk cId="2478056086" sldId="354"/>
            <ac:spMk id="3" creationId="{97CCD856-F3B5-CB4F-4D03-D9B721343977}"/>
          </ac:spMkLst>
        </pc:spChg>
      </pc:sldChg>
      <pc:sldChg chg="modSp add mod">
        <pc:chgData name="Bill Orow" userId="005e9679-b430-449a-ba9c-ff34cacc9a83" providerId="ADAL" clId="{0972328F-540E-4E86-A2C4-C7D6EF56EDA1}" dt="2025-03-08T03:34:36.568" v="2306" actId="2711"/>
        <pc:sldMkLst>
          <pc:docMk/>
          <pc:sldMk cId="3267845008" sldId="355"/>
        </pc:sldMkLst>
        <pc:spChg chg="mod">
          <ac:chgData name="Bill Orow" userId="005e9679-b430-449a-ba9c-ff34cacc9a83" providerId="ADAL" clId="{0972328F-540E-4E86-A2C4-C7D6EF56EDA1}" dt="2025-03-08T03:34:36.568" v="2306" actId="2711"/>
          <ac:spMkLst>
            <pc:docMk/>
            <pc:sldMk cId="3267845008" sldId="355"/>
            <ac:spMk id="3" creationId="{FBA89111-61F0-1905-0EBB-01654E95A116}"/>
          </ac:spMkLst>
        </pc:spChg>
      </pc:sldChg>
      <pc:sldChg chg="modSp add mod">
        <pc:chgData name="Bill Orow" userId="005e9679-b430-449a-ba9c-ff34cacc9a83" providerId="ADAL" clId="{0972328F-540E-4E86-A2C4-C7D6EF56EDA1}" dt="2025-03-08T03:39:31.396" v="2350" actId="2711"/>
        <pc:sldMkLst>
          <pc:docMk/>
          <pc:sldMk cId="70792283" sldId="356"/>
        </pc:sldMkLst>
        <pc:spChg chg="mod">
          <ac:chgData name="Bill Orow" userId="005e9679-b430-449a-ba9c-ff34cacc9a83" providerId="ADAL" clId="{0972328F-540E-4E86-A2C4-C7D6EF56EDA1}" dt="2025-03-08T03:39:31.396" v="2350" actId="2711"/>
          <ac:spMkLst>
            <pc:docMk/>
            <pc:sldMk cId="70792283" sldId="356"/>
            <ac:spMk id="3" creationId="{3D058B9A-D9DE-3630-3E02-3FD04E0933FA}"/>
          </ac:spMkLst>
        </pc:spChg>
      </pc:sldChg>
      <pc:sldChg chg="add del">
        <pc:chgData name="Bill Orow" userId="005e9679-b430-449a-ba9c-ff34cacc9a83" providerId="ADAL" clId="{0972328F-540E-4E86-A2C4-C7D6EF56EDA1}" dt="2025-03-08T03:37:28.084" v="2333" actId="2696"/>
        <pc:sldMkLst>
          <pc:docMk/>
          <pc:sldMk cId="2688523186" sldId="357"/>
        </pc:sldMkLst>
      </pc:sldChg>
      <pc:sldChg chg="modSp add mod ord">
        <pc:chgData name="Bill Orow" userId="005e9679-b430-449a-ba9c-ff34cacc9a83" providerId="ADAL" clId="{0972328F-540E-4E86-A2C4-C7D6EF56EDA1}" dt="2025-03-08T03:38:05.271" v="2338"/>
        <pc:sldMkLst>
          <pc:docMk/>
          <pc:sldMk cId="3086570577" sldId="357"/>
        </pc:sldMkLst>
        <pc:spChg chg="mod">
          <ac:chgData name="Bill Orow" userId="005e9679-b430-449a-ba9c-ff34cacc9a83" providerId="ADAL" clId="{0972328F-540E-4E86-A2C4-C7D6EF56EDA1}" dt="2025-03-08T03:37:52.275" v="2336" actId="2711"/>
          <ac:spMkLst>
            <pc:docMk/>
            <pc:sldMk cId="3086570577" sldId="357"/>
            <ac:spMk id="3" creationId="{93029656-84D8-7631-8F83-0EC5FAD94103}"/>
          </ac:spMkLst>
        </pc:spChg>
      </pc:sldChg>
      <pc:sldChg chg="modSp add mod">
        <pc:chgData name="Bill Orow" userId="005e9679-b430-449a-ba9c-ff34cacc9a83" providerId="ADAL" clId="{0972328F-540E-4E86-A2C4-C7D6EF56EDA1}" dt="2025-03-08T03:40:08.870" v="2355" actId="20577"/>
        <pc:sldMkLst>
          <pc:docMk/>
          <pc:sldMk cId="4145389528" sldId="358"/>
        </pc:sldMkLst>
        <pc:spChg chg="mod">
          <ac:chgData name="Bill Orow" userId="005e9679-b430-449a-ba9c-ff34cacc9a83" providerId="ADAL" clId="{0972328F-540E-4E86-A2C4-C7D6EF56EDA1}" dt="2025-03-08T03:40:08.870" v="2355" actId="20577"/>
          <ac:spMkLst>
            <pc:docMk/>
            <pc:sldMk cId="4145389528" sldId="358"/>
            <ac:spMk id="3" creationId="{3FB17A31-4BA1-E5DD-4966-67D79CFC702F}"/>
          </ac:spMkLst>
        </pc:spChg>
      </pc:sldChg>
      <pc:sldChg chg="modSp add mod">
        <pc:chgData name="Bill Orow" userId="005e9679-b430-449a-ba9c-ff34cacc9a83" providerId="ADAL" clId="{0972328F-540E-4E86-A2C4-C7D6EF56EDA1}" dt="2025-03-08T03:49:41.248" v="2499" actId="20577"/>
        <pc:sldMkLst>
          <pc:docMk/>
          <pc:sldMk cId="4253115665" sldId="359"/>
        </pc:sldMkLst>
        <pc:spChg chg="mod">
          <ac:chgData name="Bill Orow" userId="005e9679-b430-449a-ba9c-ff34cacc9a83" providerId="ADAL" clId="{0972328F-540E-4E86-A2C4-C7D6EF56EDA1}" dt="2025-03-08T03:49:41.248" v="2499" actId="20577"/>
          <ac:spMkLst>
            <pc:docMk/>
            <pc:sldMk cId="4253115665" sldId="359"/>
            <ac:spMk id="3" creationId="{FEF370AB-79D2-6588-F024-F27A90A4E4E1}"/>
          </ac:spMkLst>
        </pc:spChg>
      </pc:sldChg>
    </pc:docChg>
  </pc:docChgLst>
  <pc:docChgLst>
    <pc:chgData name="Bill Orow" userId="15a582dd24711f43" providerId="LiveId" clId="{3D012C84-E847-4565-85C2-075EB913AD92}"/>
    <pc:docChg chg="undo custSel addSld modSld">
      <pc:chgData name="Bill Orow" userId="15a582dd24711f43" providerId="LiveId" clId="{3D012C84-E847-4565-85C2-075EB913AD92}" dt="2020-02-20T07:03:03.714" v="6069" actId="123"/>
      <pc:docMkLst>
        <pc:docMk/>
      </pc:docMkLst>
      <pc:sldChg chg="modSp mod">
        <pc:chgData name="Bill Orow" userId="15a582dd24711f43" providerId="LiveId" clId="{3D012C84-E847-4565-85C2-075EB913AD92}" dt="2020-02-17T22:51:04.215" v="86" actId="14100"/>
        <pc:sldMkLst>
          <pc:docMk/>
          <pc:sldMk cId="254789134" sldId="256"/>
        </pc:sldMkLst>
      </pc:sldChg>
      <pc:sldChg chg="modSp mod">
        <pc:chgData name="Bill Orow" userId="15a582dd24711f43" providerId="LiveId" clId="{3D012C84-E847-4565-85C2-075EB913AD92}" dt="2020-02-20T06:18:35.675" v="5594" actId="122"/>
        <pc:sldMkLst>
          <pc:docMk/>
          <pc:sldMk cId="1984954094" sldId="267"/>
        </pc:sldMkLst>
      </pc:sldChg>
      <pc:sldChg chg="modSp mod">
        <pc:chgData name="Bill Orow" userId="15a582dd24711f43" providerId="LiveId" clId="{3D012C84-E847-4565-85C2-075EB913AD92}" dt="2020-02-20T06:21:56.369" v="5648" actId="14100"/>
        <pc:sldMkLst>
          <pc:docMk/>
          <pc:sldMk cId="3531900670" sldId="280"/>
        </pc:sldMkLst>
      </pc:sldChg>
      <pc:sldChg chg="modSp mod">
        <pc:chgData name="Bill Orow" userId="15a582dd24711f43" providerId="LiveId" clId="{3D012C84-E847-4565-85C2-075EB913AD92}" dt="2020-02-20T06:23:39.191" v="5669" actId="20577"/>
        <pc:sldMkLst>
          <pc:docMk/>
          <pc:sldMk cId="1062512491" sldId="281"/>
        </pc:sldMkLst>
      </pc:sldChg>
      <pc:sldChg chg="addSp delSp modSp mod">
        <pc:chgData name="Bill Orow" userId="15a582dd24711f43" providerId="LiveId" clId="{3D012C84-E847-4565-85C2-075EB913AD92}" dt="2020-02-20T06:24:04.977" v="5692" actId="20577"/>
        <pc:sldMkLst>
          <pc:docMk/>
          <pc:sldMk cId="1237999853" sldId="282"/>
        </pc:sldMkLst>
      </pc:sldChg>
      <pc:sldChg chg="modSp mod">
        <pc:chgData name="Bill Orow" userId="15a582dd24711f43" providerId="LiveId" clId="{3D012C84-E847-4565-85C2-075EB913AD92}" dt="2020-02-20T06:37:53.643" v="5763" actId="948"/>
        <pc:sldMkLst>
          <pc:docMk/>
          <pc:sldMk cId="2422851402" sldId="283"/>
        </pc:sldMkLst>
      </pc:sldChg>
      <pc:sldChg chg="modSp mod">
        <pc:chgData name="Bill Orow" userId="15a582dd24711f43" providerId="LiveId" clId="{3D012C84-E847-4565-85C2-075EB913AD92}" dt="2020-02-20T06:38:05.315" v="5764" actId="948"/>
        <pc:sldMkLst>
          <pc:docMk/>
          <pc:sldMk cId="2094369022" sldId="284"/>
        </pc:sldMkLst>
      </pc:sldChg>
      <pc:sldChg chg="modSp mod">
        <pc:chgData name="Bill Orow" userId="15a582dd24711f43" providerId="LiveId" clId="{3D012C84-E847-4565-85C2-075EB913AD92}" dt="2020-02-20T06:38:16.187" v="5765" actId="948"/>
        <pc:sldMkLst>
          <pc:docMk/>
          <pc:sldMk cId="3593914853" sldId="288"/>
        </pc:sldMkLst>
      </pc:sldChg>
      <pc:sldChg chg="modSp mod">
        <pc:chgData name="Bill Orow" userId="15a582dd24711f43" providerId="LiveId" clId="{3D012C84-E847-4565-85C2-075EB913AD92}" dt="2020-02-20T06:38:33.150" v="5766" actId="948"/>
        <pc:sldMkLst>
          <pc:docMk/>
          <pc:sldMk cId="3774784530" sldId="297"/>
        </pc:sldMkLst>
      </pc:sldChg>
      <pc:sldChg chg="modSp mod">
        <pc:chgData name="Bill Orow" userId="15a582dd24711f43" providerId="LiveId" clId="{3D012C84-E847-4565-85C2-075EB913AD92}" dt="2020-02-20T06:39:19.241" v="5769" actId="20577"/>
        <pc:sldMkLst>
          <pc:docMk/>
          <pc:sldMk cId="3797257217" sldId="298"/>
        </pc:sldMkLst>
      </pc:sldChg>
      <pc:sldChg chg="modSp mod">
        <pc:chgData name="Bill Orow" userId="15a582dd24711f43" providerId="LiveId" clId="{3D012C84-E847-4565-85C2-075EB913AD92}" dt="2020-02-20T06:39:59.710" v="5772" actId="948"/>
        <pc:sldMkLst>
          <pc:docMk/>
          <pc:sldMk cId="3065811503" sldId="299"/>
        </pc:sldMkLst>
      </pc:sldChg>
      <pc:sldChg chg="modSp mod">
        <pc:chgData name="Bill Orow" userId="15a582dd24711f43" providerId="LiveId" clId="{3D012C84-E847-4565-85C2-075EB913AD92}" dt="2020-02-20T06:42:06.275" v="5793" actId="20577"/>
        <pc:sldMkLst>
          <pc:docMk/>
          <pc:sldMk cId="3382685047" sldId="300"/>
        </pc:sldMkLst>
      </pc:sldChg>
      <pc:sldChg chg="modSp mod">
        <pc:chgData name="Bill Orow" userId="15a582dd24711f43" providerId="LiveId" clId="{3D012C84-E847-4565-85C2-075EB913AD92}" dt="2020-02-20T06:43:45.196" v="5807" actId="20577"/>
        <pc:sldMkLst>
          <pc:docMk/>
          <pc:sldMk cId="727141083" sldId="301"/>
        </pc:sldMkLst>
      </pc:sldChg>
      <pc:sldChg chg="modSp mod">
        <pc:chgData name="Bill Orow" userId="15a582dd24711f43" providerId="LiveId" clId="{3D012C84-E847-4565-85C2-075EB913AD92}" dt="2020-02-20T06:44:55.755" v="5811" actId="123"/>
        <pc:sldMkLst>
          <pc:docMk/>
          <pc:sldMk cId="34042033" sldId="302"/>
        </pc:sldMkLst>
      </pc:sldChg>
      <pc:sldChg chg="modSp mod">
        <pc:chgData name="Bill Orow" userId="15a582dd24711f43" providerId="LiveId" clId="{3D012C84-E847-4565-85C2-075EB913AD92}" dt="2020-02-20T06:45:38.360" v="5814" actId="123"/>
        <pc:sldMkLst>
          <pc:docMk/>
          <pc:sldMk cId="1557956041" sldId="303"/>
        </pc:sldMkLst>
      </pc:sldChg>
      <pc:sldChg chg="modSp mod">
        <pc:chgData name="Bill Orow" userId="15a582dd24711f43" providerId="LiveId" clId="{3D012C84-E847-4565-85C2-075EB913AD92}" dt="2020-02-20T06:46:43.762" v="5820" actId="27636"/>
        <pc:sldMkLst>
          <pc:docMk/>
          <pc:sldMk cId="3557531031" sldId="304"/>
        </pc:sldMkLst>
      </pc:sldChg>
      <pc:sldChg chg="addSp delSp modSp mod">
        <pc:chgData name="Bill Orow" userId="15a582dd24711f43" providerId="LiveId" clId="{3D012C84-E847-4565-85C2-075EB913AD92}" dt="2020-02-20T06:33:21.967" v="5752" actId="20577"/>
        <pc:sldMkLst>
          <pc:docMk/>
          <pc:sldMk cId="1337047084" sldId="305"/>
        </pc:sldMkLst>
      </pc:sldChg>
      <pc:sldChg chg="modSp add mod">
        <pc:chgData name="Bill Orow" userId="15a582dd24711f43" providerId="LiveId" clId="{3D012C84-E847-4565-85C2-075EB913AD92}" dt="2020-02-20T06:49:47.619" v="5827" actId="20577"/>
        <pc:sldMkLst>
          <pc:docMk/>
          <pc:sldMk cId="857470914" sldId="306"/>
        </pc:sldMkLst>
      </pc:sldChg>
      <pc:sldChg chg="modSp add mod">
        <pc:chgData name="Bill Orow" userId="15a582dd24711f43" providerId="LiveId" clId="{3D012C84-E847-4565-85C2-075EB913AD92}" dt="2020-02-20T06:51:42.466" v="5832" actId="20577"/>
        <pc:sldMkLst>
          <pc:docMk/>
          <pc:sldMk cId="4062150732" sldId="307"/>
        </pc:sldMkLst>
      </pc:sldChg>
      <pc:sldChg chg="modSp add mod">
        <pc:chgData name="Bill Orow" userId="15a582dd24711f43" providerId="LiveId" clId="{3D012C84-E847-4565-85C2-075EB913AD92}" dt="2020-02-20T06:53:16.475" v="5854" actId="20577"/>
        <pc:sldMkLst>
          <pc:docMk/>
          <pc:sldMk cId="2714993146" sldId="308"/>
        </pc:sldMkLst>
      </pc:sldChg>
      <pc:sldChg chg="modSp add mod">
        <pc:chgData name="Bill Orow" userId="15a582dd24711f43" providerId="LiveId" clId="{3D012C84-E847-4565-85C2-075EB913AD92}" dt="2020-02-20T06:58:52.830" v="6028" actId="20577"/>
        <pc:sldMkLst>
          <pc:docMk/>
          <pc:sldMk cId="560549874" sldId="309"/>
        </pc:sldMkLst>
      </pc:sldChg>
      <pc:sldChg chg="modSp add mod">
        <pc:chgData name="Bill Orow" userId="15a582dd24711f43" providerId="LiveId" clId="{3D012C84-E847-4565-85C2-075EB913AD92}" dt="2020-02-20T07:01:17.457" v="6065" actId="123"/>
        <pc:sldMkLst>
          <pc:docMk/>
          <pc:sldMk cId="280321242" sldId="310"/>
        </pc:sldMkLst>
      </pc:sldChg>
      <pc:sldChg chg="modSp add mod">
        <pc:chgData name="Bill Orow" userId="15a582dd24711f43" providerId="LiveId" clId="{3D012C84-E847-4565-85C2-075EB913AD92}" dt="2020-02-20T07:01:11.760" v="6064" actId="123"/>
        <pc:sldMkLst>
          <pc:docMk/>
          <pc:sldMk cId="470657503" sldId="311"/>
        </pc:sldMkLst>
      </pc:sldChg>
      <pc:sldChg chg="modSp add mod">
        <pc:chgData name="Bill Orow" userId="15a582dd24711f43" providerId="LiveId" clId="{3D012C84-E847-4565-85C2-075EB913AD92}" dt="2020-02-20T07:02:15.605" v="6067" actId="123"/>
        <pc:sldMkLst>
          <pc:docMk/>
          <pc:sldMk cId="3009137369" sldId="312"/>
        </pc:sldMkLst>
      </pc:sldChg>
      <pc:sldChg chg="modSp add mod">
        <pc:chgData name="Bill Orow" userId="15a582dd24711f43" providerId="LiveId" clId="{3D012C84-E847-4565-85C2-075EB913AD92}" dt="2020-02-20T07:03:03.714" v="6069" actId="123"/>
        <pc:sldMkLst>
          <pc:docMk/>
          <pc:sldMk cId="2878480317" sldId="313"/>
        </pc:sldMkLst>
      </pc:sldChg>
    </pc:docChg>
  </pc:docChgLst>
  <pc:docChgLst>
    <pc:chgData name="Bill Orow" userId="15a582dd24711f43" providerId="LiveId" clId="{CB36EA31-791F-413B-875A-5CA34F4BA383}"/>
    <pc:docChg chg="undo custSel addSld modSld">
      <pc:chgData name="Bill Orow" userId="15a582dd24711f43" providerId="LiveId" clId="{CB36EA31-791F-413B-875A-5CA34F4BA383}" dt="2020-05-07T00:03:18.739" v="752" actId="5793"/>
      <pc:docMkLst>
        <pc:docMk/>
      </pc:docMkLst>
      <pc:sldChg chg="modSp mod">
        <pc:chgData name="Bill Orow" userId="15a582dd24711f43" providerId="LiveId" clId="{CB36EA31-791F-413B-875A-5CA34F4BA383}" dt="2020-05-04T23:07:10.932" v="8" actId="255"/>
        <pc:sldMkLst>
          <pc:docMk/>
          <pc:sldMk cId="3531900670" sldId="280"/>
        </pc:sldMkLst>
      </pc:sldChg>
      <pc:sldChg chg="modSp mod">
        <pc:chgData name="Bill Orow" userId="15a582dd24711f43" providerId="LiveId" clId="{CB36EA31-791F-413B-875A-5CA34F4BA383}" dt="2020-05-04T23:08:11.496" v="10" actId="14100"/>
        <pc:sldMkLst>
          <pc:docMk/>
          <pc:sldMk cId="1237999853" sldId="282"/>
        </pc:sldMkLst>
      </pc:sldChg>
      <pc:sldChg chg="modSp mod">
        <pc:chgData name="Bill Orow" userId="15a582dd24711f43" providerId="LiveId" clId="{CB36EA31-791F-413B-875A-5CA34F4BA383}" dt="2020-05-04T23:09:25.712" v="13" actId="255"/>
        <pc:sldMkLst>
          <pc:docMk/>
          <pc:sldMk cId="3593914853" sldId="288"/>
        </pc:sldMkLst>
      </pc:sldChg>
      <pc:sldChg chg="modSp mod">
        <pc:chgData name="Bill Orow" userId="15a582dd24711f43" providerId="LiveId" clId="{CB36EA31-791F-413B-875A-5CA34F4BA383}" dt="2020-05-04T23:10:32.583" v="17" actId="948"/>
        <pc:sldMkLst>
          <pc:docMk/>
          <pc:sldMk cId="3774784530" sldId="297"/>
        </pc:sldMkLst>
      </pc:sldChg>
      <pc:sldChg chg="modSp mod">
        <pc:chgData name="Bill Orow" userId="15a582dd24711f43" providerId="LiveId" clId="{CB36EA31-791F-413B-875A-5CA34F4BA383}" dt="2020-05-04T23:11:30.905" v="22" actId="27636"/>
        <pc:sldMkLst>
          <pc:docMk/>
          <pc:sldMk cId="3797257217" sldId="298"/>
        </pc:sldMkLst>
      </pc:sldChg>
      <pc:sldChg chg="modSp mod">
        <pc:chgData name="Bill Orow" userId="15a582dd24711f43" providerId="LiveId" clId="{CB36EA31-791F-413B-875A-5CA34F4BA383}" dt="2020-05-04T23:11:43.774" v="24" actId="27636"/>
        <pc:sldMkLst>
          <pc:docMk/>
          <pc:sldMk cId="3065811503" sldId="299"/>
        </pc:sldMkLst>
      </pc:sldChg>
      <pc:sldChg chg="modSp mod">
        <pc:chgData name="Bill Orow" userId="15a582dd24711f43" providerId="LiveId" clId="{CB36EA31-791F-413B-875A-5CA34F4BA383}" dt="2020-05-04T23:12:10.660" v="28" actId="27636"/>
        <pc:sldMkLst>
          <pc:docMk/>
          <pc:sldMk cId="3382685047" sldId="300"/>
        </pc:sldMkLst>
      </pc:sldChg>
      <pc:sldChg chg="modSp mod">
        <pc:chgData name="Bill Orow" userId="15a582dd24711f43" providerId="LiveId" clId="{CB36EA31-791F-413B-875A-5CA34F4BA383}" dt="2020-05-04T23:14:50.780" v="53" actId="14100"/>
        <pc:sldMkLst>
          <pc:docMk/>
          <pc:sldMk cId="3557531031" sldId="304"/>
        </pc:sldMkLst>
      </pc:sldChg>
      <pc:sldChg chg="modSp new mod">
        <pc:chgData name="Bill Orow" userId="15a582dd24711f43" providerId="LiveId" clId="{CB36EA31-791F-413B-875A-5CA34F4BA383}" dt="2020-05-04T23:18:48.005" v="158" actId="27636"/>
        <pc:sldMkLst>
          <pc:docMk/>
          <pc:sldMk cId="3695114808" sldId="307"/>
        </pc:sldMkLst>
      </pc:sldChg>
      <pc:sldChg chg="modSp new mod">
        <pc:chgData name="Bill Orow" userId="15a582dd24711f43" providerId="LiveId" clId="{CB36EA31-791F-413B-875A-5CA34F4BA383}" dt="2020-05-07T00:03:18.739" v="752" actId="5793"/>
        <pc:sldMkLst>
          <pc:docMk/>
          <pc:sldMk cId="758225471" sldId="308"/>
        </pc:sldMkLst>
      </pc:sldChg>
    </pc:docChg>
  </pc:docChgLst>
  <pc:docChgLst>
    <pc:chgData name="Bill Orow" userId="15a582dd24711f43" providerId="LiveId" clId="{6D2734E3-0F63-49F6-BBAB-13D28EA7395C}"/>
    <pc:docChg chg="undo custSel addSld modSld">
      <pc:chgData name="Bill Orow" userId="15a582dd24711f43" providerId="LiveId" clId="{6D2734E3-0F63-49F6-BBAB-13D28EA7395C}" dt="2021-02-09T04:20:17.238" v="1261" actId="20577"/>
      <pc:docMkLst>
        <pc:docMk/>
      </pc:docMkLst>
      <pc:sldChg chg="modSp mod">
        <pc:chgData name="Bill Orow" userId="15a582dd24711f43" providerId="LiveId" clId="{6D2734E3-0F63-49F6-BBAB-13D28EA7395C}" dt="2021-02-08T22:15:27.575" v="33" actId="14100"/>
        <pc:sldMkLst>
          <pc:docMk/>
          <pc:sldMk cId="254789134" sldId="256"/>
        </pc:sldMkLst>
      </pc:sldChg>
      <pc:sldChg chg="modSp mod">
        <pc:chgData name="Bill Orow" userId="15a582dd24711f43" providerId="LiveId" clId="{6D2734E3-0F63-49F6-BBAB-13D28EA7395C}" dt="2021-02-09T03:55:04.518" v="997" actId="20577"/>
        <pc:sldMkLst>
          <pc:docMk/>
          <pc:sldMk cId="1984954094" sldId="267"/>
        </pc:sldMkLst>
      </pc:sldChg>
      <pc:sldChg chg="modSp mod">
        <pc:chgData name="Bill Orow" userId="15a582dd24711f43" providerId="LiveId" clId="{6D2734E3-0F63-49F6-BBAB-13D28EA7395C}" dt="2021-02-09T03:59:24.569" v="999" actId="20577"/>
        <pc:sldMkLst>
          <pc:docMk/>
          <pc:sldMk cId="3531900670" sldId="280"/>
        </pc:sldMkLst>
      </pc:sldChg>
      <pc:sldChg chg="modSp mod">
        <pc:chgData name="Bill Orow" userId="15a582dd24711f43" providerId="LiveId" clId="{6D2734E3-0F63-49F6-BBAB-13D28EA7395C}" dt="2021-02-09T04:00:02.274" v="1000" actId="2711"/>
        <pc:sldMkLst>
          <pc:docMk/>
          <pc:sldMk cId="1062512491" sldId="281"/>
        </pc:sldMkLst>
      </pc:sldChg>
      <pc:sldChg chg="modSp mod">
        <pc:chgData name="Bill Orow" userId="15a582dd24711f43" providerId="LiveId" clId="{6D2734E3-0F63-49F6-BBAB-13D28EA7395C}" dt="2021-02-08T22:30:42.254" v="404" actId="115"/>
        <pc:sldMkLst>
          <pc:docMk/>
          <pc:sldMk cId="1237999853" sldId="282"/>
        </pc:sldMkLst>
      </pc:sldChg>
      <pc:sldChg chg="modSp mod">
        <pc:chgData name="Bill Orow" userId="15a582dd24711f43" providerId="LiveId" clId="{6D2734E3-0F63-49F6-BBAB-13D28EA7395C}" dt="2021-02-09T04:00:55.721" v="1001" actId="2711"/>
        <pc:sldMkLst>
          <pc:docMk/>
          <pc:sldMk cId="2422851402" sldId="283"/>
        </pc:sldMkLst>
      </pc:sldChg>
      <pc:sldChg chg="modSp mod">
        <pc:chgData name="Bill Orow" userId="15a582dd24711f43" providerId="LiveId" clId="{6D2734E3-0F63-49F6-BBAB-13D28EA7395C}" dt="2021-02-08T22:34:33.731" v="439" actId="20577"/>
        <pc:sldMkLst>
          <pc:docMk/>
          <pc:sldMk cId="2094369022" sldId="284"/>
        </pc:sldMkLst>
      </pc:sldChg>
      <pc:sldChg chg="modSp mod">
        <pc:chgData name="Bill Orow" userId="15a582dd24711f43" providerId="LiveId" clId="{6D2734E3-0F63-49F6-BBAB-13D28EA7395C}" dt="2021-02-09T04:01:54.900" v="1044" actId="255"/>
        <pc:sldMkLst>
          <pc:docMk/>
          <pc:sldMk cId="3593914853" sldId="288"/>
        </pc:sldMkLst>
      </pc:sldChg>
      <pc:sldChg chg="modSp mod">
        <pc:chgData name="Bill Orow" userId="15a582dd24711f43" providerId="LiveId" clId="{6D2734E3-0F63-49F6-BBAB-13D28EA7395C}" dt="2021-02-09T04:02:52.210" v="1084" actId="255"/>
        <pc:sldMkLst>
          <pc:docMk/>
          <pc:sldMk cId="3774784530" sldId="297"/>
        </pc:sldMkLst>
      </pc:sldChg>
      <pc:sldChg chg="modSp mod">
        <pc:chgData name="Bill Orow" userId="15a582dd24711f43" providerId="LiveId" clId="{6D2734E3-0F63-49F6-BBAB-13D28EA7395C}" dt="2021-02-09T04:04:06.721" v="1169" actId="14100"/>
        <pc:sldMkLst>
          <pc:docMk/>
          <pc:sldMk cId="3797257217" sldId="298"/>
        </pc:sldMkLst>
      </pc:sldChg>
      <pc:sldChg chg="modSp mod">
        <pc:chgData name="Bill Orow" userId="15a582dd24711f43" providerId="LiveId" clId="{6D2734E3-0F63-49F6-BBAB-13D28EA7395C}" dt="2021-02-09T04:04:30.409" v="1211" actId="5793"/>
        <pc:sldMkLst>
          <pc:docMk/>
          <pc:sldMk cId="3065811503" sldId="299"/>
        </pc:sldMkLst>
      </pc:sldChg>
      <pc:sldChg chg="modSp mod">
        <pc:chgData name="Bill Orow" userId="15a582dd24711f43" providerId="LiveId" clId="{6D2734E3-0F63-49F6-BBAB-13D28EA7395C}" dt="2021-02-08T22:58:05.113" v="570" actId="27636"/>
        <pc:sldMkLst>
          <pc:docMk/>
          <pc:sldMk cId="3382685047" sldId="300"/>
        </pc:sldMkLst>
      </pc:sldChg>
      <pc:sldChg chg="modSp mod">
        <pc:chgData name="Bill Orow" userId="15a582dd24711f43" providerId="LiveId" clId="{6D2734E3-0F63-49F6-BBAB-13D28EA7395C}" dt="2021-02-08T22:59:02.014" v="577" actId="14100"/>
        <pc:sldMkLst>
          <pc:docMk/>
          <pc:sldMk cId="727141083" sldId="301"/>
        </pc:sldMkLst>
      </pc:sldChg>
      <pc:sldChg chg="modSp mod">
        <pc:chgData name="Bill Orow" userId="15a582dd24711f43" providerId="LiveId" clId="{6D2734E3-0F63-49F6-BBAB-13D28EA7395C}" dt="2021-02-08T23:00:12.840" v="589" actId="1076"/>
        <pc:sldMkLst>
          <pc:docMk/>
          <pc:sldMk cId="34042033" sldId="302"/>
        </pc:sldMkLst>
      </pc:sldChg>
      <pc:sldChg chg="modSp mod">
        <pc:chgData name="Bill Orow" userId="15a582dd24711f43" providerId="LiveId" clId="{6D2734E3-0F63-49F6-BBAB-13D28EA7395C}" dt="2021-02-09T04:07:18.204" v="1215" actId="14100"/>
        <pc:sldMkLst>
          <pc:docMk/>
          <pc:sldMk cId="1557956041" sldId="303"/>
        </pc:sldMkLst>
      </pc:sldChg>
      <pc:sldChg chg="modSp mod">
        <pc:chgData name="Bill Orow" userId="15a582dd24711f43" providerId="LiveId" clId="{6D2734E3-0F63-49F6-BBAB-13D28EA7395C}" dt="2021-02-09T04:09:16.536" v="1219" actId="255"/>
        <pc:sldMkLst>
          <pc:docMk/>
          <pc:sldMk cId="3557531031" sldId="304"/>
        </pc:sldMkLst>
      </pc:sldChg>
      <pc:sldChg chg="modSp mod">
        <pc:chgData name="Bill Orow" userId="15a582dd24711f43" providerId="LiveId" clId="{6D2734E3-0F63-49F6-BBAB-13D28EA7395C}" dt="2021-02-08T22:44:39.127" v="487" actId="14100"/>
        <pc:sldMkLst>
          <pc:docMk/>
          <pc:sldMk cId="1337047084" sldId="305"/>
        </pc:sldMkLst>
      </pc:sldChg>
      <pc:sldChg chg="modSp mod">
        <pc:chgData name="Bill Orow" userId="15a582dd24711f43" providerId="LiveId" clId="{6D2734E3-0F63-49F6-BBAB-13D28EA7395C}" dt="2021-02-09T04:03:22.662" v="1123" actId="255"/>
        <pc:sldMkLst>
          <pc:docMk/>
          <pc:sldMk cId="3741619697" sldId="306"/>
        </pc:sldMkLst>
      </pc:sldChg>
      <pc:sldChg chg="modSp mod">
        <pc:chgData name="Bill Orow" userId="15a582dd24711f43" providerId="LiveId" clId="{6D2734E3-0F63-49F6-BBAB-13D28EA7395C}" dt="2021-02-09T04:10:42.105" v="1223" actId="115"/>
        <pc:sldMkLst>
          <pc:docMk/>
          <pc:sldMk cId="3695114808" sldId="307"/>
        </pc:sldMkLst>
      </pc:sldChg>
      <pc:sldChg chg="modSp mod">
        <pc:chgData name="Bill Orow" userId="15a582dd24711f43" providerId="LiveId" clId="{6D2734E3-0F63-49F6-BBAB-13D28EA7395C}" dt="2021-02-09T04:09:26.405" v="1221" actId="27636"/>
        <pc:sldMkLst>
          <pc:docMk/>
          <pc:sldMk cId="758225471" sldId="308"/>
        </pc:sldMkLst>
      </pc:sldChg>
      <pc:sldChg chg="modSp new mod">
        <pc:chgData name="Bill Orow" userId="15a582dd24711f43" providerId="LiveId" clId="{6D2734E3-0F63-49F6-BBAB-13D28EA7395C}" dt="2021-02-09T04:12:24.929" v="1228" actId="948"/>
        <pc:sldMkLst>
          <pc:docMk/>
          <pc:sldMk cId="516402486" sldId="309"/>
        </pc:sldMkLst>
      </pc:sldChg>
      <pc:sldChg chg="modSp new mod">
        <pc:chgData name="Bill Orow" userId="15a582dd24711f43" providerId="LiveId" clId="{6D2734E3-0F63-49F6-BBAB-13D28EA7395C}" dt="2021-02-09T04:13:51.340" v="1234" actId="948"/>
        <pc:sldMkLst>
          <pc:docMk/>
          <pc:sldMk cId="1356981775" sldId="310"/>
        </pc:sldMkLst>
      </pc:sldChg>
      <pc:sldChg chg="modSp new mod">
        <pc:chgData name="Bill Orow" userId="15a582dd24711f43" providerId="LiveId" clId="{6D2734E3-0F63-49F6-BBAB-13D28EA7395C}" dt="2021-02-09T04:14:38.669" v="1239" actId="27636"/>
        <pc:sldMkLst>
          <pc:docMk/>
          <pc:sldMk cId="622313614" sldId="311"/>
        </pc:sldMkLst>
      </pc:sldChg>
      <pc:sldChg chg="modSp new mod">
        <pc:chgData name="Bill Orow" userId="15a582dd24711f43" providerId="LiveId" clId="{6D2734E3-0F63-49F6-BBAB-13D28EA7395C}" dt="2021-02-09T04:15:56.642" v="1245" actId="948"/>
        <pc:sldMkLst>
          <pc:docMk/>
          <pc:sldMk cId="567271117" sldId="312"/>
        </pc:sldMkLst>
      </pc:sldChg>
      <pc:sldChg chg="modSp new mod">
        <pc:chgData name="Bill Orow" userId="15a582dd24711f43" providerId="LiveId" clId="{6D2734E3-0F63-49F6-BBAB-13D28EA7395C}" dt="2021-02-08T23:21:33.320" v="868" actId="255"/>
        <pc:sldMkLst>
          <pc:docMk/>
          <pc:sldMk cId="595929776" sldId="313"/>
        </pc:sldMkLst>
      </pc:sldChg>
      <pc:sldChg chg="addSp delSp modSp new mod">
        <pc:chgData name="Bill Orow" userId="15a582dd24711f43" providerId="LiveId" clId="{6D2734E3-0F63-49F6-BBAB-13D28EA7395C}" dt="2021-02-09T04:17:14.145" v="1250" actId="948"/>
        <pc:sldMkLst>
          <pc:docMk/>
          <pc:sldMk cId="1627088388" sldId="314"/>
        </pc:sldMkLst>
      </pc:sldChg>
      <pc:sldChg chg="modSp new mod">
        <pc:chgData name="Bill Orow" userId="15a582dd24711f43" providerId="LiveId" clId="{6D2734E3-0F63-49F6-BBAB-13D28EA7395C}" dt="2021-02-08T23:25:50.989" v="902" actId="20577"/>
        <pc:sldMkLst>
          <pc:docMk/>
          <pc:sldMk cId="2792518408" sldId="315"/>
        </pc:sldMkLst>
      </pc:sldChg>
      <pc:sldChg chg="modSp new mod">
        <pc:chgData name="Bill Orow" userId="15a582dd24711f43" providerId="LiveId" clId="{6D2734E3-0F63-49F6-BBAB-13D28EA7395C}" dt="2021-02-09T04:17:48.041" v="1252" actId="948"/>
        <pc:sldMkLst>
          <pc:docMk/>
          <pc:sldMk cId="3461885984" sldId="316"/>
        </pc:sldMkLst>
      </pc:sldChg>
      <pc:sldChg chg="modSp new mod">
        <pc:chgData name="Bill Orow" userId="15a582dd24711f43" providerId="LiveId" clId="{6D2734E3-0F63-49F6-BBAB-13D28EA7395C}" dt="2021-02-09T04:18:31.027" v="1253" actId="115"/>
        <pc:sldMkLst>
          <pc:docMk/>
          <pc:sldMk cId="2025100152" sldId="317"/>
        </pc:sldMkLst>
      </pc:sldChg>
      <pc:sldChg chg="modSp new mod">
        <pc:chgData name="Bill Orow" userId="15a582dd24711f43" providerId="LiveId" clId="{6D2734E3-0F63-49F6-BBAB-13D28EA7395C}" dt="2021-02-09T04:18:56.487" v="1255" actId="255"/>
        <pc:sldMkLst>
          <pc:docMk/>
          <pc:sldMk cId="217875908" sldId="318"/>
        </pc:sldMkLst>
      </pc:sldChg>
      <pc:sldChg chg="modSp new mod">
        <pc:chgData name="Bill Orow" userId="15a582dd24711f43" providerId="LiveId" clId="{6D2734E3-0F63-49F6-BBAB-13D28EA7395C}" dt="2021-02-09T04:20:17.238" v="1261" actId="20577"/>
        <pc:sldMkLst>
          <pc:docMk/>
          <pc:sldMk cId="347205398" sldId="31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3C373D0-2175-43DB-AEF5-BCB3EF60BCFB}" type="datetimeFigureOut">
              <a:rPr lang="en-AU" smtClean="0"/>
              <a:t>8/03/2025</a:t>
            </a:fld>
            <a:endParaRPr lang="en-AU"/>
          </a:p>
        </p:txBody>
      </p:sp>
      <p:sp>
        <p:nvSpPr>
          <p:cNvPr id="4" name="Footer Placeholder 3"/>
          <p:cNvSpPr>
            <a:spLocks noGrp="1"/>
          </p:cNvSpPr>
          <p:nvPr>
            <p:ph type="ftr" sz="quarter" idx="2"/>
          </p:nvPr>
        </p:nvSpPr>
        <p:spPr>
          <a:xfrm>
            <a:off x="0" y="9428584"/>
            <a:ext cx="2945659" cy="496332"/>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0443" y="9428584"/>
            <a:ext cx="2945659" cy="496332"/>
          </a:xfrm>
          <a:prstGeom prst="rect">
            <a:avLst/>
          </a:prstGeom>
        </p:spPr>
        <p:txBody>
          <a:bodyPr vert="horz" lIns="91440" tIns="45720" rIns="91440" bIns="45720" rtlCol="0" anchor="b"/>
          <a:lstStyle>
            <a:lvl1pPr algn="r">
              <a:defRPr sz="1200"/>
            </a:lvl1pPr>
          </a:lstStyle>
          <a:p>
            <a:fld id="{14FD67E3-C029-422D-A586-5991A236D292}" type="slidenum">
              <a:rPr lang="en-AU" smtClean="0"/>
              <a:t>‹#›</a:t>
            </a:fld>
            <a:endParaRPr lang="en-AU"/>
          </a:p>
        </p:txBody>
      </p:sp>
    </p:spTree>
    <p:extLst>
      <p:ext uri="{BB962C8B-B14F-4D97-AF65-F5344CB8AC3E}">
        <p14:creationId xmlns:p14="http://schemas.microsoft.com/office/powerpoint/2010/main" val="31800097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8055"/>
          </a:xfrm>
          <a:prstGeom prst="rect">
            <a:avLst/>
          </a:prstGeom>
        </p:spPr>
        <p:txBody>
          <a:bodyPr vert="horz" lIns="91440" tIns="45720" rIns="91440" bIns="45720" rtlCol="0"/>
          <a:lstStyle>
            <a:lvl1pPr algn="r">
              <a:defRPr sz="1200"/>
            </a:lvl1pPr>
          </a:lstStyle>
          <a:p>
            <a:fld id="{94F1549F-85A3-45C2-AF5B-F55002317D92}" type="datetimeFigureOut">
              <a:rPr lang="en-AU" smtClean="0"/>
              <a:t>8/03/2025</a:t>
            </a:fld>
            <a:endParaRPr lang="en-AU"/>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4"/>
            <a:ext cx="2945659" cy="498054"/>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4"/>
            <a:ext cx="2945659" cy="498054"/>
          </a:xfrm>
          <a:prstGeom prst="rect">
            <a:avLst/>
          </a:prstGeom>
        </p:spPr>
        <p:txBody>
          <a:bodyPr vert="horz" lIns="91440" tIns="45720" rIns="91440" bIns="45720" rtlCol="0" anchor="b"/>
          <a:lstStyle>
            <a:lvl1pPr algn="r">
              <a:defRPr sz="1200"/>
            </a:lvl1pPr>
          </a:lstStyle>
          <a:p>
            <a:fld id="{EE803AC3-6DD5-4580-8D2C-00886A196972}" type="slidenum">
              <a:rPr lang="en-AU" smtClean="0"/>
              <a:t>‹#›</a:t>
            </a:fld>
            <a:endParaRPr lang="en-AU"/>
          </a:p>
        </p:txBody>
      </p:sp>
    </p:spTree>
    <p:extLst>
      <p:ext uri="{BB962C8B-B14F-4D97-AF65-F5344CB8AC3E}">
        <p14:creationId xmlns:p14="http://schemas.microsoft.com/office/powerpoint/2010/main" val="1997538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E803AC3-6DD5-4580-8D2C-00886A196972}" type="slidenum">
              <a:rPr lang="en-AU" smtClean="0"/>
              <a:t>1</a:t>
            </a:fld>
            <a:endParaRPr lang="en-AU"/>
          </a:p>
        </p:txBody>
      </p:sp>
    </p:spTree>
    <p:extLst>
      <p:ext uri="{BB962C8B-B14F-4D97-AF65-F5344CB8AC3E}">
        <p14:creationId xmlns:p14="http://schemas.microsoft.com/office/powerpoint/2010/main" val="2802458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3/8/2025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7334" y="1912690"/>
            <a:ext cx="8700345" cy="1516310"/>
          </a:xfrm>
        </p:spPr>
        <p:txBody>
          <a:bodyPr/>
          <a:lstStyle/>
          <a:p>
            <a:pPr algn="l"/>
            <a:r>
              <a:rPr lang="en-AU" sz="2800" dirty="0">
                <a:solidFill>
                  <a:schemeClr val="accent2"/>
                </a:solidFill>
                <a:latin typeface="+mn-lt"/>
              </a:rPr>
              <a:t>QLS Symposium 2025</a:t>
            </a:r>
            <a:br>
              <a:rPr lang="en-AU" sz="2800" dirty="0">
                <a:solidFill>
                  <a:schemeClr val="accent2"/>
                </a:solidFill>
                <a:latin typeface="+mn-lt"/>
              </a:rPr>
            </a:br>
            <a:br>
              <a:rPr lang="en-AU" sz="2400" dirty="0">
                <a:solidFill>
                  <a:schemeClr val="accent2"/>
                </a:solidFill>
                <a:latin typeface="+mn-lt"/>
              </a:rPr>
            </a:br>
            <a:r>
              <a:rPr lang="en-AU" sz="2000" dirty="0">
                <a:solidFill>
                  <a:schemeClr val="accent2"/>
                </a:solidFill>
                <a:effectLst/>
                <a:latin typeface="+mn-lt"/>
                <a:ea typeface="Times New Roman" panose="02020603050405020304" pitchFamily="18" charset="0"/>
              </a:rPr>
              <a:t>Lifestyles of the rich and famous – issues in the administration of trusts</a:t>
            </a:r>
            <a:endParaRPr lang="en-AU" sz="2000" dirty="0">
              <a:solidFill>
                <a:schemeClr val="accent2"/>
              </a:solidFill>
              <a:latin typeface="+mn-lt"/>
            </a:endParaRPr>
          </a:p>
        </p:txBody>
      </p:sp>
      <p:sp>
        <p:nvSpPr>
          <p:cNvPr id="3" name="Subtitle 2"/>
          <p:cNvSpPr>
            <a:spLocks noGrp="1"/>
          </p:cNvSpPr>
          <p:nvPr>
            <p:ph type="subTitle" idx="1"/>
          </p:nvPr>
        </p:nvSpPr>
        <p:spPr/>
        <p:txBody>
          <a:bodyPr>
            <a:normAutofit fontScale="85000" lnSpcReduction="20000"/>
          </a:bodyPr>
          <a:lstStyle/>
          <a:p>
            <a:r>
              <a:rPr lang="en-AU" sz="1600" dirty="0">
                <a:solidFill>
                  <a:schemeClr val="accent2"/>
                </a:solidFill>
              </a:rPr>
              <a:t>Dr Bill Orow</a:t>
            </a:r>
          </a:p>
          <a:p>
            <a:r>
              <a:rPr lang="en-AU" sz="1600" dirty="0">
                <a:solidFill>
                  <a:schemeClr val="accent2"/>
                </a:solidFill>
              </a:rPr>
              <a:t>Barrister (Victoria)</a:t>
            </a:r>
          </a:p>
          <a:p>
            <a:pPr>
              <a:lnSpc>
                <a:spcPct val="80000"/>
              </a:lnSpc>
            </a:pPr>
            <a:r>
              <a:rPr lang="en-AU" altLang="en-US" sz="1600" b="1" i="1" dirty="0">
                <a:solidFill>
                  <a:schemeClr val="accent2"/>
                </a:solidFill>
                <a:latin typeface="+mj-lt"/>
              </a:rPr>
              <a:t>Direct: 9225 7579,  Mobile: 0410 483 825</a:t>
            </a:r>
          </a:p>
          <a:p>
            <a:pPr>
              <a:lnSpc>
                <a:spcPct val="80000"/>
              </a:lnSpc>
            </a:pPr>
            <a:r>
              <a:rPr lang="en-AU" altLang="en-US" sz="1600" b="1" i="1" dirty="0">
                <a:solidFill>
                  <a:schemeClr val="accent2"/>
                </a:solidFill>
                <a:latin typeface="+mj-lt"/>
              </a:rPr>
              <a:t>Email: billorow@vicbar.com.au</a:t>
            </a:r>
            <a:endParaRPr lang="en-AU" sz="1600" dirty="0">
              <a:solidFill>
                <a:schemeClr val="accent2"/>
              </a:solidFill>
              <a:latin typeface="+mj-lt"/>
            </a:endParaRPr>
          </a:p>
          <a:p>
            <a:endParaRPr lang="en-AU" dirty="0"/>
          </a:p>
        </p:txBody>
      </p:sp>
      <p:sp>
        <p:nvSpPr>
          <p:cNvPr id="4" name="Footer Placeholder 3"/>
          <p:cNvSpPr>
            <a:spLocks noGrp="1"/>
          </p:cNvSpPr>
          <p:nvPr>
            <p:ph type="ftr" sz="quarter" idx="11"/>
          </p:nvPr>
        </p:nvSpPr>
        <p:spPr/>
        <p:txBody>
          <a:bodyPr/>
          <a:lstStyle/>
          <a:p>
            <a:r>
              <a:rPr lang="en-AU" sz="1050" dirty="0">
                <a:solidFill>
                  <a:schemeClr val="accent2"/>
                </a:solidFill>
              </a:rPr>
              <a:t>Liability limited by a scheme approved under Professional Standards Legislation. </a:t>
            </a:r>
            <a:endParaRPr lang="en-US" sz="1050" dirty="0">
              <a:solidFill>
                <a:schemeClr val="accent2"/>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3346" y="424672"/>
            <a:ext cx="3761678" cy="882966"/>
          </a:xfrm>
          <a:prstGeom prst="rect">
            <a:avLst/>
          </a:prstGeom>
        </p:spPr>
      </p:pic>
    </p:spTree>
    <p:extLst>
      <p:ext uri="{BB962C8B-B14F-4D97-AF65-F5344CB8AC3E}">
        <p14:creationId xmlns:p14="http://schemas.microsoft.com/office/powerpoint/2010/main" val="254789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3F03D7-D4F0-7BF9-CD1D-96DD8BBFA1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FF7366-B37E-6923-8DF3-181F70F086F4}"/>
              </a:ext>
            </a:extLst>
          </p:cNvPr>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a typeface="Times New Roman" panose="02020603050405020304" pitchFamily="18" charset="0"/>
                <a:cs typeface="Arial" panose="020B0604020202020204" pitchFamily="34" charset="0"/>
              </a:rPr>
              <a:t>Hitchcock v Pratt Group Holdings Pty Ltd</a:t>
            </a:r>
            <a:endParaRPr lang="en-AU" sz="2800" dirty="0">
              <a:effectLst/>
              <a:latin typeface="Garamond" panose="02020404030301010803" pitchFamily="18" charset="0"/>
              <a:ea typeface="Times New Roman" panose="02020603050405020304" pitchFamily="18" charset="0"/>
              <a:cs typeface="Arial" panose="020B0604020202020204" pitchFamily="34" charset="0"/>
            </a:endParaRPr>
          </a:p>
        </p:txBody>
      </p:sp>
      <p:sp>
        <p:nvSpPr>
          <p:cNvPr id="3" name="Content Placeholder 2">
            <a:extLst>
              <a:ext uri="{FF2B5EF4-FFF2-40B4-BE49-F238E27FC236}">
                <a16:creationId xmlns:a16="http://schemas.microsoft.com/office/drawing/2014/main" id="{3D2C4434-8334-F3EF-411C-2999F0941221}"/>
              </a:ext>
            </a:extLst>
          </p:cNvPr>
          <p:cNvSpPr>
            <a:spLocks noGrp="1"/>
          </p:cNvSpPr>
          <p:nvPr>
            <p:ph idx="1"/>
          </p:nvPr>
        </p:nvSpPr>
        <p:spPr>
          <a:xfrm>
            <a:off x="651753" y="1392965"/>
            <a:ext cx="8622249" cy="4648398"/>
          </a:xfrm>
        </p:spPr>
        <p:txBody>
          <a:bodyPr>
            <a:noAutofit/>
          </a:bodyPr>
          <a:lstStyle/>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The applications before the court related to what is colloquially known as a “pleading dispute”, in which the Plaintiff sought leave to file a proposed further amended statement of claim and proposed amended reply, while the Trustee sought to have parts of the Plaintiff’s amended statement of claim and reply struck out.</a:t>
            </a:r>
            <a:endParaRPr lang="en-AU" sz="1800" dirty="0">
              <a:effectLst/>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The Plaintiff, aged </a:t>
            </a:r>
            <a:r>
              <a:rPr lang="en-AU" sz="1800" dirty="0">
                <a:solidFill>
                  <a:srgbClr val="000000"/>
                </a:solidFill>
                <a:effectLst/>
                <a:ea typeface="Microsoft Sans Serif" panose="020B0604020202020204" pitchFamily="34" charset="0"/>
                <a:cs typeface="Times New Roman" panose="02020603050405020304" pitchFamily="18" charset="0"/>
              </a:rPr>
              <a:t>27</a:t>
            </a:r>
            <a:r>
              <a:rPr lang="en-AU" sz="1800" dirty="0">
                <a:solidFill>
                  <a:srgbClr val="000000"/>
                </a:solidFill>
                <a:effectLst/>
                <a:ea typeface="Calibri" panose="020F0502020204030204" pitchFamily="34" charset="0"/>
                <a:cs typeface="Times New Roman" panose="02020603050405020304" pitchFamily="18" charset="0"/>
              </a:rPr>
              <a:t>, is a child of the late Richard Pratt, who died on 28 April 2009, and Shari-Lea Hitchcock. The first defendant is the trustee of the Pratt Family Holdings Trust. The second, third and fourth defendants (respectively, Anthony Pratt, Heloise </a:t>
            </a:r>
            <a:r>
              <a:rPr lang="en-AU" sz="1800" dirty="0" err="1">
                <a:solidFill>
                  <a:srgbClr val="000000"/>
                </a:solidFill>
                <a:effectLst/>
                <a:ea typeface="Calibri" panose="020F0502020204030204" pitchFamily="34" charset="0"/>
                <a:cs typeface="Times New Roman" panose="02020603050405020304" pitchFamily="18" charset="0"/>
              </a:rPr>
              <a:t>Waislitz</a:t>
            </a:r>
            <a:r>
              <a:rPr lang="en-AU" sz="1800" dirty="0">
                <a:solidFill>
                  <a:srgbClr val="000000"/>
                </a:solidFill>
                <a:effectLst/>
                <a:ea typeface="Calibri" panose="020F0502020204030204" pitchFamily="34" charset="0"/>
                <a:cs typeface="Times New Roman" panose="02020603050405020304" pitchFamily="18" charset="0"/>
              </a:rPr>
              <a:t> and Fiona </a:t>
            </a:r>
            <a:r>
              <a:rPr lang="en-AU" sz="1800" dirty="0" err="1">
                <a:solidFill>
                  <a:srgbClr val="000000"/>
                </a:solidFill>
                <a:effectLst/>
                <a:ea typeface="Calibri" panose="020F0502020204030204" pitchFamily="34" charset="0"/>
                <a:cs typeface="Times New Roman" panose="02020603050405020304" pitchFamily="18" charset="0"/>
              </a:rPr>
              <a:t>Geminder</a:t>
            </a:r>
            <a:r>
              <a:rPr lang="en-AU" sz="1800" dirty="0">
                <a:solidFill>
                  <a:srgbClr val="000000"/>
                </a:solidFill>
                <a:effectLst/>
                <a:ea typeface="Calibri" panose="020F0502020204030204" pitchFamily="34" charset="0"/>
                <a:cs typeface="Times New Roman" panose="02020603050405020304" pitchFamily="18" charset="0"/>
              </a:rPr>
              <a:t>) are the children of Mr Pratt and Jeanne Pratt. They are, in ordinary parlance, half-siblings of the Plaintiff.</a:t>
            </a:r>
            <a:endParaRPr lang="en-AU" sz="1800" dirty="0">
              <a:effectLst/>
              <a:ea typeface="Calibri" panose="020F0502020204030204" pitchFamily="34" charset="0"/>
              <a:cs typeface="Times New Roman" panose="02020603050405020304" pitchFamily="18" charset="0"/>
            </a:endParaRPr>
          </a:p>
          <a:p>
            <a:pPr algn="just">
              <a:lnSpc>
                <a:spcPct val="150000"/>
              </a:lnSpc>
              <a:spcAft>
                <a:spcPts val="600"/>
              </a:spcAft>
            </a:pPr>
            <a:endParaRPr lang="en-AU" sz="2000" dirty="0">
              <a:solidFill>
                <a:srgbClr val="202020"/>
              </a:solidFill>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833371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36C406-249F-5037-B0C9-A6C3362F7D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9061F6-A753-0B20-849D-5984042C5593}"/>
              </a:ext>
            </a:extLst>
          </p:cNvPr>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a typeface="Times New Roman" panose="02020603050405020304" pitchFamily="18" charset="0"/>
                <a:cs typeface="Arial" panose="020B0604020202020204" pitchFamily="34" charset="0"/>
              </a:rPr>
              <a:t>Hitchcock v Pratt Group Holdings Pty Ltd</a:t>
            </a:r>
            <a:endParaRPr lang="en-AU" sz="2800" dirty="0">
              <a:effectLst/>
              <a:latin typeface="Garamond" panose="02020404030301010803" pitchFamily="18" charset="0"/>
              <a:ea typeface="Times New Roman" panose="02020603050405020304" pitchFamily="18" charset="0"/>
              <a:cs typeface="Arial" panose="020B0604020202020204" pitchFamily="34" charset="0"/>
            </a:endParaRPr>
          </a:p>
        </p:txBody>
      </p:sp>
      <p:sp>
        <p:nvSpPr>
          <p:cNvPr id="3" name="Content Placeholder 2">
            <a:extLst>
              <a:ext uri="{FF2B5EF4-FFF2-40B4-BE49-F238E27FC236}">
                <a16:creationId xmlns:a16="http://schemas.microsoft.com/office/drawing/2014/main" id="{908043B1-3DB2-20A2-A8DE-634EB7E89CD1}"/>
              </a:ext>
            </a:extLst>
          </p:cNvPr>
          <p:cNvSpPr>
            <a:spLocks noGrp="1"/>
          </p:cNvSpPr>
          <p:nvPr>
            <p:ph idx="1"/>
          </p:nvPr>
        </p:nvSpPr>
        <p:spPr>
          <a:xfrm>
            <a:off x="651753" y="1392965"/>
            <a:ext cx="8622249" cy="4648398"/>
          </a:xfrm>
        </p:spPr>
        <p:txBody>
          <a:bodyPr>
            <a:noAutofit/>
          </a:bodyPr>
          <a:lstStyle/>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The Plaintiff claims that she is a discretionary object of the Trust. That is despite the fact that, over two decades ago, the Trustee purported to enter into a deed by which it exercised a power to exclude the Plaintiff as a General Beneficiary of the Trust – that deed of exclusion is contested.</a:t>
            </a:r>
            <a:endParaRPr lang="en-AU" sz="1800" dirty="0">
              <a:effectLst/>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In her amended statement of claim, the Plaintiff seeks the following by way of final relief: (</a:t>
            </a:r>
            <a:r>
              <a:rPr lang="en-AU" sz="1800" dirty="0" err="1">
                <a:solidFill>
                  <a:srgbClr val="000000"/>
                </a:solidFill>
                <a:effectLst/>
                <a:ea typeface="Microsoft Sans Serif" panose="020B0604020202020204" pitchFamily="34" charset="0"/>
                <a:cs typeface="Times New Roman" panose="02020603050405020304" pitchFamily="18" charset="0"/>
              </a:rPr>
              <a:t>i</a:t>
            </a:r>
            <a:r>
              <a:rPr lang="en-AU" sz="1800" dirty="0">
                <a:solidFill>
                  <a:srgbClr val="000000"/>
                </a:solidFill>
                <a:effectLst/>
                <a:ea typeface="Calibri" panose="020F0502020204030204" pitchFamily="34" charset="0"/>
                <a:cs typeface="Times New Roman" panose="02020603050405020304" pitchFamily="18" charset="0"/>
              </a:rPr>
              <a:t>) declarations that she is a discretionary object of the Trust and that the exclusion deed is void; (</a:t>
            </a:r>
            <a:r>
              <a:rPr lang="en-AU" sz="1800" dirty="0">
                <a:solidFill>
                  <a:srgbClr val="000000"/>
                </a:solidFill>
                <a:effectLst/>
                <a:ea typeface="Microsoft Sans Serif" panose="020B0604020202020204" pitchFamily="34" charset="0"/>
                <a:cs typeface="Times New Roman" panose="02020603050405020304" pitchFamily="18" charset="0"/>
              </a:rPr>
              <a:t>ii</a:t>
            </a:r>
            <a:r>
              <a:rPr lang="en-AU" sz="1800" dirty="0">
                <a:solidFill>
                  <a:srgbClr val="000000"/>
                </a:solidFill>
                <a:effectLst/>
                <a:ea typeface="Calibri" panose="020F0502020204030204" pitchFamily="34" charset="0"/>
                <a:cs typeface="Times New Roman" panose="02020603050405020304" pitchFamily="18" charset="0"/>
              </a:rPr>
              <a:t>) an order that the Trustee provide copies of certain trust documents, including the trust deed(s), financial reports and general ledgers of the Trust, bank statements of the Trustee and documents recording distributions from the Trust, or, alternatively, an account in common form be taken and rendered to the Plaintiff; and iii) equitable compensation (arising from alleged losses of potential distributions from the Trust).</a:t>
            </a:r>
            <a:endParaRPr lang="en-AU"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5603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BC9AA3-FD48-47DB-819F-DF6953A491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E6B0F5-375A-0E36-9779-F4447C10A0EF}"/>
              </a:ext>
            </a:extLst>
          </p:cNvPr>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a typeface="Times New Roman" panose="02020603050405020304" pitchFamily="18" charset="0"/>
                <a:cs typeface="Arial" panose="020B0604020202020204" pitchFamily="34" charset="0"/>
              </a:rPr>
              <a:t>Hitchcock v Pratt Group Holdings Pty Ltd</a:t>
            </a:r>
            <a:endParaRPr lang="en-AU" sz="2800" dirty="0">
              <a:effectLst/>
              <a:latin typeface="Garamond" panose="02020404030301010803" pitchFamily="18" charset="0"/>
              <a:ea typeface="Times New Roman" panose="02020603050405020304" pitchFamily="18" charset="0"/>
              <a:cs typeface="Arial" panose="020B0604020202020204" pitchFamily="34" charset="0"/>
            </a:endParaRPr>
          </a:p>
        </p:txBody>
      </p:sp>
      <p:sp>
        <p:nvSpPr>
          <p:cNvPr id="3" name="Content Placeholder 2">
            <a:extLst>
              <a:ext uri="{FF2B5EF4-FFF2-40B4-BE49-F238E27FC236}">
                <a16:creationId xmlns:a16="http://schemas.microsoft.com/office/drawing/2014/main" id="{1EAA08D9-8A4F-B37D-4B09-57C2E058D645}"/>
              </a:ext>
            </a:extLst>
          </p:cNvPr>
          <p:cNvSpPr>
            <a:spLocks noGrp="1"/>
          </p:cNvSpPr>
          <p:nvPr>
            <p:ph idx="1"/>
          </p:nvPr>
        </p:nvSpPr>
        <p:spPr>
          <a:xfrm>
            <a:off x="651753" y="1392965"/>
            <a:ext cx="8622249" cy="4648398"/>
          </a:xfrm>
        </p:spPr>
        <p:txBody>
          <a:bodyPr>
            <a:noAutofit/>
          </a:bodyPr>
          <a:lstStyle/>
          <a:p>
            <a:pPr algn="just">
              <a:lnSpc>
                <a:spcPct val="130000"/>
              </a:lnSpc>
              <a:spcBef>
                <a:spcPts val="600"/>
              </a:spcBef>
              <a:spcAft>
                <a:spcPts val="600"/>
              </a:spcAft>
            </a:pPr>
            <a:r>
              <a:rPr lang="en-AU" dirty="0">
                <a:solidFill>
                  <a:srgbClr val="000000"/>
                </a:solidFill>
                <a:ea typeface="Calibri" panose="020F0502020204030204" pitchFamily="34" charset="0"/>
                <a:cs typeface="Times New Roman" panose="02020603050405020304" pitchFamily="18" charset="0"/>
              </a:rPr>
              <a:t>Held -</a:t>
            </a:r>
            <a:r>
              <a:rPr lang="en-AU" sz="1800" dirty="0">
                <a:solidFill>
                  <a:srgbClr val="000000"/>
                </a:solidFill>
                <a:effectLst/>
                <a:ea typeface="Calibri" panose="020F0502020204030204" pitchFamily="34" charset="0"/>
                <a:cs typeface="Times New Roman" panose="02020603050405020304" pitchFamily="18" charset="0"/>
              </a:rPr>
              <a:t> the allegations of fraud or dishonesty should be struck out - partly because of the finding that the equitable compensation claim is not arguable and partly a consequence of the finding that the alleged breaches to which the allegations relate cannot give rise to an inference of fraud or dishonesty.</a:t>
            </a:r>
            <a:endParaRPr lang="en-AU" sz="1800" dirty="0">
              <a:effectLst/>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Despite the Plaintiff’s allegations that the Trustee engaged in dishonest conduct - the Plaintiff has not sought relief that would have the effect of either requiring the Trustee to re-exercise its discretion in respect of the relevant years, or an order to have the Trustee removed and a new trustee re-exercise that discretion.</a:t>
            </a:r>
            <a:endParaRPr lang="en-AU" sz="1800" dirty="0">
              <a:effectLst/>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Whilst the Court decided that the “substantial” relief sought by the Plaintiff through equitable compensation cannot be pursued, the remaining declaratory and other relief sought would still provide some forensic utility going forward.</a:t>
            </a:r>
            <a:endParaRPr lang="en-AU" sz="1800" dirty="0">
              <a:effectLst/>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004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FC19FB-C314-C2DC-49D0-73C09016FF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8BE546-28A3-72C1-6ED5-3B1058F72E31}"/>
              </a:ext>
            </a:extLst>
          </p:cNvPr>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a typeface="Times New Roman" panose="02020603050405020304" pitchFamily="18" charset="0"/>
                <a:cs typeface="Arial" panose="020B0604020202020204" pitchFamily="34" charset="0"/>
              </a:rPr>
              <a:t>Hitchcock v Pratt Group Holdings Pty Ltd</a:t>
            </a:r>
            <a:endParaRPr lang="en-AU" sz="2800" dirty="0">
              <a:effectLst/>
              <a:latin typeface="Garamond" panose="02020404030301010803" pitchFamily="18" charset="0"/>
              <a:ea typeface="Times New Roman" panose="02020603050405020304" pitchFamily="18" charset="0"/>
              <a:cs typeface="Arial" panose="020B0604020202020204" pitchFamily="34" charset="0"/>
            </a:endParaRPr>
          </a:p>
        </p:txBody>
      </p:sp>
      <p:sp>
        <p:nvSpPr>
          <p:cNvPr id="3" name="Content Placeholder 2">
            <a:extLst>
              <a:ext uri="{FF2B5EF4-FFF2-40B4-BE49-F238E27FC236}">
                <a16:creationId xmlns:a16="http://schemas.microsoft.com/office/drawing/2014/main" id="{17E1AABB-32AF-BF49-FA0C-F0AADCE48F74}"/>
              </a:ext>
            </a:extLst>
          </p:cNvPr>
          <p:cNvSpPr>
            <a:spLocks noGrp="1"/>
          </p:cNvSpPr>
          <p:nvPr>
            <p:ph idx="1"/>
          </p:nvPr>
        </p:nvSpPr>
        <p:spPr>
          <a:xfrm>
            <a:off x="651753" y="1392965"/>
            <a:ext cx="8622249" cy="4648398"/>
          </a:xfrm>
        </p:spPr>
        <p:txBody>
          <a:bodyPr>
            <a:noAutofit/>
          </a:bodyPr>
          <a:lstStyle/>
          <a:p>
            <a:pPr algn="just">
              <a:spcBef>
                <a:spcPts val="600"/>
              </a:spcBef>
              <a:spcAft>
                <a:spcPts val="600"/>
              </a:spcAft>
            </a:pPr>
            <a:r>
              <a:rPr lang="en-AU" dirty="0">
                <a:solidFill>
                  <a:srgbClr val="000000"/>
                </a:solidFill>
                <a:effectLst/>
                <a:ea typeface="Calibri" panose="020F0502020204030204" pitchFamily="34" charset="0"/>
                <a:cs typeface="Times New Roman" panose="02020603050405020304" pitchFamily="18" charset="0"/>
              </a:rPr>
              <a:t>In dealing with the pleadings, the Court considered a number of principles including:</a:t>
            </a:r>
          </a:p>
          <a:p>
            <a:pPr algn="just">
              <a:spcBef>
                <a:spcPts val="600"/>
              </a:spcBef>
              <a:spcAft>
                <a:spcPts val="600"/>
              </a:spcAft>
            </a:pPr>
            <a:r>
              <a:rPr lang="en-AU" dirty="0">
                <a:solidFill>
                  <a:srgbClr val="000000"/>
                </a:solidFill>
                <a:ea typeface="Calibri" panose="020F0502020204030204" pitchFamily="34" charset="0"/>
                <a:cs typeface="Times New Roman" panose="02020603050405020304" pitchFamily="18" charset="0"/>
              </a:rPr>
              <a:t>Pleading fraud and dishonesty – paragraphs 115 and following</a:t>
            </a:r>
          </a:p>
          <a:p>
            <a:pPr algn="just">
              <a:spcBef>
                <a:spcPts val="600"/>
              </a:spcBef>
              <a:spcAft>
                <a:spcPts val="600"/>
              </a:spcAft>
            </a:pPr>
            <a:r>
              <a:rPr lang="en-AU" dirty="0">
                <a:solidFill>
                  <a:srgbClr val="000000"/>
                </a:solidFill>
                <a:effectLst/>
                <a:ea typeface="Calibri" panose="020F0502020204030204" pitchFamily="34" charset="0"/>
                <a:cs typeface="Times New Roman" panose="02020603050405020304" pitchFamily="18" charset="0"/>
              </a:rPr>
              <a:t>The proper purpose rule (or fraud on power) and the power of exclusion </a:t>
            </a:r>
          </a:p>
          <a:p>
            <a:pPr lvl="1" algn="just">
              <a:spcBef>
                <a:spcPts val="600"/>
              </a:spcBef>
              <a:spcAft>
                <a:spcPts val="600"/>
              </a:spcAft>
            </a:pPr>
            <a:r>
              <a:rPr lang="en-AU" sz="1800" dirty="0">
                <a:solidFill>
                  <a:srgbClr val="000000"/>
                </a:solidFill>
                <a:ea typeface="Calibri" panose="020F0502020204030204" pitchFamily="34" charset="0"/>
                <a:cs typeface="Times New Roman" panose="02020603050405020304" pitchFamily="18" charset="0"/>
              </a:rPr>
              <a:t>What is the proper purpose rule – Paragraphs 165 and following</a:t>
            </a:r>
          </a:p>
          <a:p>
            <a:pPr lvl="1" algn="just">
              <a:spcBef>
                <a:spcPts val="600"/>
              </a:spcBef>
              <a:spcAft>
                <a:spcPts val="600"/>
              </a:spcAft>
            </a:pPr>
            <a:r>
              <a:rPr lang="en-AU" sz="1800" dirty="0">
                <a:solidFill>
                  <a:srgbClr val="000000"/>
                </a:solidFill>
                <a:ea typeface="Calibri" panose="020F0502020204030204" pitchFamily="34" charset="0"/>
                <a:cs typeface="Times New Roman" panose="02020603050405020304" pitchFamily="18" charset="0"/>
              </a:rPr>
              <a:t>Purpose and motive distinguished - Paragraphs 178 and following</a:t>
            </a:r>
          </a:p>
          <a:p>
            <a:pPr lvl="1" algn="just">
              <a:spcBef>
                <a:spcPts val="600"/>
              </a:spcBef>
              <a:spcAft>
                <a:spcPts val="600"/>
              </a:spcAft>
            </a:pPr>
            <a:r>
              <a:rPr lang="en-AU" sz="1800" dirty="0">
                <a:solidFill>
                  <a:srgbClr val="000000"/>
                </a:solidFill>
                <a:ea typeface="Calibri" panose="020F0502020204030204" pitchFamily="34" charset="0"/>
                <a:cs typeface="Times New Roman" panose="02020603050405020304" pitchFamily="18" charset="0"/>
              </a:rPr>
              <a:t>Good faith and proper purpose distinguished - Paragraphs 180 and following</a:t>
            </a:r>
          </a:p>
          <a:p>
            <a:pPr lvl="1" algn="just">
              <a:spcBef>
                <a:spcPts val="600"/>
              </a:spcBef>
              <a:spcAft>
                <a:spcPts val="600"/>
              </a:spcAft>
            </a:pPr>
            <a:r>
              <a:rPr lang="en-AU" sz="1800" dirty="0">
                <a:solidFill>
                  <a:srgbClr val="000000"/>
                </a:solidFill>
                <a:ea typeface="Calibri" panose="020F0502020204030204" pitchFamily="34" charset="0"/>
                <a:cs typeface="Times New Roman" panose="02020603050405020304" pitchFamily="18" charset="0"/>
              </a:rPr>
              <a:t>Purpose of the power of exclusion - Paragraphs 183 and following</a:t>
            </a:r>
          </a:p>
          <a:p>
            <a:pPr algn="just">
              <a:spcBef>
                <a:spcPts val="600"/>
              </a:spcBef>
              <a:spcAft>
                <a:spcPts val="600"/>
              </a:spcAft>
            </a:pPr>
            <a:r>
              <a:rPr lang="en-AU" dirty="0">
                <a:solidFill>
                  <a:srgbClr val="000000"/>
                </a:solidFill>
                <a:ea typeface="Calibri" panose="020F0502020204030204" pitchFamily="34" charset="0"/>
                <a:cs typeface="Times New Roman" panose="02020603050405020304" pitchFamily="18" charset="0"/>
              </a:rPr>
              <a:t>Whether </a:t>
            </a:r>
            <a:r>
              <a:rPr lang="en-US" b="0" i="0" u="none" strike="noStrike" baseline="0" dirty="0"/>
              <a:t>the Plaintiff’s alternative case that the Trustee by its conduct has acknowledged or affirmed the Plaintiff’s status as a General Beneficiary, or waived its right to rely upon the purported exclusion, arguable?</a:t>
            </a:r>
            <a:endParaRPr lang="en-AU" dirty="0">
              <a:solidFill>
                <a:srgbClr val="00000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6746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103D2B-AD8F-5076-64EA-74D9D94C39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222B82-3951-BF24-5AFD-5A7C27092432}"/>
              </a:ext>
            </a:extLst>
          </p:cNvPr>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ffectLst/>
                <a:ea typeface="Times New Roman" panose="02020603050405020304" pitchFamily="18" charset="0"/>
                <a:cs typeface="Arial" panose="020B0604020202020204" pitchFamily="34" charset="0"/>
              </a:rPr>
              <a:t>McPherson Settlement</a:t>
            </a:r>
          </a:p>
        </p:txBody>
      </p:sp>
      <p:sp>
        <p:nvSpPr>
          <p:cNvPr id="3" name="Content Placeholder 2">
            <a:extLst>
              <a:ext uri="{FF2B5EF4-FFF2-40B4-BE49-F238E27FC236}">
                <a16:creationId xmlns:a16="http://schemas.microsoft.com/office/drawing/2014/main" id="{97CCD856-F3B5-CB4F-4D03-D9B721343977}"/>
              </a:ext>
            </a:extLst>
          </p:cNvPr>
          <p:cNvSpPr>
            <a:spLocks noGrp="1"/>
          </p:cNvSpPr>
          <p:nvPr>
            <p:ph idx="1"/>
          </p:nvPr>
        </p:nvSpPr>
        <p:spPr>
          <a:xfrm>
            <a:off x="651753" y="1392965"/>
            <a:ext cx="8622249" cy="4648398"/>
          </a:xfrm>
        </p:spPr>
        <p:txBody>
          <a:bodyPr>
            <a:noAutofit/>
          </a:bodyPr>
          <a:lstStyle/>
          <a:p>
            <a:pPr algn="just">
              <a:lnSpc>
                <a:spcPct val="130000"/>
              </a:lnSpc>
              <a:spcBef>
                <a:spcPts val="600"/>
              </a:spcBef>
              <a:spcAft>
                <a:spcPts val="600"/>
              </a:spcAft>
            </a:pPr>
            <a:r>
              <a:rPr lang="en-AU" dirty="0">
                <a:solidFill>
                  <a:srgbClr val="000000"/>
                </a:solidFill>
                <a:ea typeface="Calibri" panose="020F0502020204030204" pitchFamily="34" charset="0"/>
                <a:cs typeface="Times New Roman" panose="02020603050405020304" pitchFamily="18" charset="0"/>
              </a:rPr>
              <a:t>By a Deed</a:t>
            </a:r>
            <a:r>
              <a:rPr lang="en-AU" b="1" dirty="0">
                <a:solidFill>
                  <a:srgbClr val="000000"/>
                </a:solidFill>
                <a:ea typeface="Calibri" panose="020F0502020204030204" pitchFamily="34" charset="0"/>
                <a:cs typeface="Times New Roman" panose="02020603050405020304" pitchFamily="18" charset="0"/>
              </a:rPr>
              <a:t> </a:t>
            </a:r>
            <a:r>
              <a:rPr lang="en-AU" dirty="0">
                <a:solidFill>
                  <a:srgbClr val="000000"/>
                </a:solidFill>
                <a:ea typeface="Calibri" panose="020F0502020204030204" pitchFamily="34" charset="0"/>
                <a:cs typeface="Times New Roman" panose="02020603050405020304" pitchFamily="18" charset="0"/>
              </a:rPr>
              <a:t>of Settlement dated 27 June 1972</a:t>
            </a:r>
            <a:r>
              <a:rPr lang="en-AU" sz="1800" dirty="0">
                <a:solidFill>
                  <a:srgbClr val="000000"/>
                </a:solidFill>
                <a:effectLst/>
                <a:ea typeface="Calibri" panose="020F0502020204030204" pitchFamily="34" charset="0"/>
                <a:cs typeface="Times New Roman" panose="02020603050405020304" pitchFamily="18" charset="0"/>
              </a:rPr>
              <a:t>, Barbara and David Hamer, now deceased, caused a Trust</a:t>
            </a:r>
            <a:r>
              <a:rPr lang="en-AU" sz="1800" b="1" dirty="0">
                <a:solidFill>
                  <a:srgbClr val="000000"/>
                </a:solidFill>
                <a:effectLst/>
                <a:ea typeface="Calibri" panose="020F0502020204030204" pitchFamily="34" charset="0"/>
                <a:cs typeface="Times New Roman" panose="02020603050405020304" pitchFamily="18" charset="0"/>
              </a:rPr>
              <a:t> </a:t>
            </a:r>
            <a:r>
              <a:rPr lang="en-AU" sz="1800" dirty="0">
                <a:solidFill>
                  <a:srgbClr val="000000"/>
                </a:solidFill>
                <a:effectLst/>
                <a:ea typeface="Calibri" panose="020F0502020204030204" pitchFamily="34" charset="0"/>
                <a:cs typeface="Times New Roman" panose="02020603050405020304" pitchFamily="18" charset="0"/>
              </a:rPr>
              <a:t>to be established. Ethel McPherson settled $100 on the trustee to be held on trust for beneficiaries including Barbara and David Hamer and their children and remoter issue.</a:t>
            </a:r>
            <a:endParaRPr lang="en-AU" sz="1800" dirty="0">
              <a:effectLst/>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Shares in a family investment company, Barham</a:t>
            </a:r>
            <a:r>
              <a:rPr lang="en-AU" sz="1800" b="1" dirty="0">
                <a:solidFill>
                  <a:srgbClr val="000000"/>
                </a:solidFill>
                <a:effectLst/>
                <a:ea typeface="Calibri" panose="020F0502020204030204" pitchFamily="34" charset="0"/>
                <a:cs typeface="Times New Roman" panose="02020603050405020304" pitchFamily="18" charset="0"/>
              </a:rPr>
              <a:t> </a:t>
            </a:r>
            <a:r>
              <a:rPr lang="en-AU" sz="1800" dirty="0">
                <a:solidFill>
                  <a:srgbClr val="000000"/>
                </a:solidFill>
                <a:effectLst/>
                <a:ea typeface="Calibri" panose="020F0502020204030204" pitchFamily="34" charset="0"/>
                <a:cs typeface="Times New Roman" panose="02020603050405020304" pitchFamily="18" charset="0"/>
              </a:rPr>
              <a:t>Pty Ltd, were also transferred to the Trust and over time the assets of the Trust grew to around $20 million.</a:t>
            </a:r>
            <a:endParaRPr lang="en-AU" sz="1800" dirty="0">
              <a:effectLst/>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The Trust was established on the advice of accountants, and in response to concerns about ongoing management of the family financial affairs. Barbara Hamer had been concerned to ensure that there were appropriate financial arrangements in place, after experiencing the unexpected death of her father William, Ethel McPherson’s husband, at a time when he had not made plans for the family’s future business and financial position.</a:t>
            </a:r>
            <a:endParaRPr lang="en-AU" sz="1800" dirty="0">
              <a:effectLst/>
              <a:ea typeface="Calibri" panose="020F0502020204030204" pitchFamily="34" charset="0"/>
              <a:cs typeface="Times New Roman" panose="02020603050405020304" pitchFamily="18" charset="0"/>
            </a:endParaRPr>
          </a:p>
          <a:p>
            <a:pPr algn="just">
              <a:spcBef>
                <a:spcPts val="600"/>
              </a:spcBef>
              <a:spcAft>
                <a:spcPts val="600"/>
              </a:spcAft>
            </a:pPr>
            <a:endParaRPr lang="en-AU" dirty="0">
              <a:solidFill>
                <a:srgbClr val="00000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8056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E26095-A296-C003-5DDC-5095BCC613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66455C-7CFE-C955-B641-2319847F5DE6}"/>
              </a:ext>
            </a:extLst>
          </p:cNvPr>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ffectLst/>
                <a:ea typeface="Times New Roman" panose="02020603050405020304" pitchFamily="18" charset="0"/>
                <a:cs typeface="Arial" panose="020B0604020202020204" pitchFamily="34" charset="0"/>
              </a:rPr>
              <a:t>McPherson Settlement</a:t>
            </a:r>
          </a:p>
        </p:txBody>
      </p:sp>
      <p:sp>
        <p:nvSpPr>
          <p:cNvPr id="3" name="Content Placeholder 2">
            <a:extLst>
              <a:ext uri="{FF2B5EF4-FFF2-40B4-BE49-F238E27FC236}">
                <a16:creationId xmlns:a16="http://schemas.microsoft.com/office/drawing/2014/main" id="{FBA89111-61F0-1905-0EBB-01654E95A116}"/>
              </a:ext>
            </a:extLst>
          </p:cNvPr>
          <p:cNvSpPr>
            <a:spLocks noGrp="1"/>
          </p:cNvSpPr>
          <p:nvPr>
            <p:ph idx="1"/>
          </p:nvPr>
        </p:nvSpPr>
        <p:spPr>
          <a:xfrm>
            <a:off x="651753" y="1392965"/>
            <a:ext cx="8622249" cy="4648398"/>
          </a:xfrm>
        </p:spPr>
        <p:txBody>
          <a:bodyPr>
            <a:noAutofit/>
          </a:bodyPr>
          <a:lstStyle/>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The current Trustee, David Berry, applied for orders pursuant to s 63A, alternatively s 63 of the Trustee Act 1958 (Vic) approving the extension of the vesting date of the Trust, which was 30 June 2030 at the latest.</a:t>
            </a:r>
            <a:endParaRPr lang="en-AU" sz="1800" dirty="0">
              <a:effectLst/>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The Deed contained no general power of amendment, so that the Trustee is unable to make the changes sought without authorisation of the Court.</a:t>
            </a:r>
            <a:endParaRPr lang="en-AU" sz="1800" dirty="0">
              <a:effectLst/>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Approval was also sought for the following changes to the Deed (a) widening the class of beneficiaries under the Trust to include companies and trusts; (b) to give the Trustee a power to choose the method for determining the ‘net income’ and ‘income’ of the Trust; (c) to give the Trustee a power to stream the income of the trust; (d) to give the Trustee the power to hold amounts of income or capital that have been allocated to beneficiaries on sub-trust, separately from other Trust assets; and (e) to insert a general power of amendment.</a:t>
            </a:r>
            <a:endParaRPr lang="en-AU" sz="1800" dirty="0">
              <a:effectLst/>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endParaRPr lang="en-AU" dirty="0">
              <a:solidFill>
                <a:srgbClr val="00000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7845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23AC8F-076C-66B3-CB24-F54E9247F2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72B95A-6901-103E-DEA6-3AA5C638C392}"/>
              </a:ext>
            </a:extLst>
          </p:cNvPr>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ffectLst/>
                <a:ea typeface="Times New Roman" panose="02020603050405020304" pitchFamily="18" charset="0"/>
                <a:cs typeface="Arial" panose="020B0604020202020204" pitchFamily="34" charset="0"/>
              </a:rPr>
              <a:t>McPherson Settlement</a:t>
            </a:r>
          </a:p>
        </p:txBody>
      </p:sp>
      <p:sp>
        <p:nvSpPr>
          <p:cNvPr id="3" name="Content Placeholder 2">
            <a:extLst>
              <a:ext uri="{FF2B5EF4-FFF2-40B4-BE49-F238E27FC236}">
                <a16:creationId xmlns:a16="http://schemas.microsoft.com/office/drawing/2014/main" id="{93029656-84D8-7631-8F83-0EC5FAD94103}"/>
              </a:ext>
            </a:extLst>
          </p:cNvPr>
          <p:cNvSpPr>
            <a:spLocks noGrp="1"/>
          </p:cNvSpPr>
          <p:nvPr>
            <p:ph idx="1"/>
          </p:nvPr>
        </p:nvSpPr>
        <p:spPr>
          <a:xfrm>
            <a:off x="651753" y="1392965"/>
            <a:ext cx="8622249" cy="4648398"/>
          </a:xfrm>
        </p:spPr>
        <p:txBody>
          <a:bodyPr>
            <a:noAutofit/>
          </a:bodyPr>
          <a:lstStyle/>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The nature of the amendments for which approval was sought raised the following matters for consideration:</a:t>
            </a: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(a) the principles to be considered in determining whether it is appropriate to exercise powers under s 63A of the Trustee Act;</a:t>
            </a: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(b) whether an extension of the vesting date of the Trust is for the benefit of the Relevant Beneficiaries, and fair and proper;</a:t>
            </a: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(c) the appropriate form of any substituted vesting date clause and perpetuity period, having regard to whether the Court has power to approve a change from a common law perpetuity period to a set number of years, having regard to s 5 of the Perpetuities and Accumulations Act 1958 (Vic);</a:t>
            </a:r>
          </a:p>
        </p:txBody>
      </p:sp>
    </p:spTree>
    <p:extLst>
      <p:ext uri="{BB962C8B-B14F-4D97-AF65-F5344CB8AC3E}">
        <p14:creationId xmlns:p14="http://schemas.microsoft.com/office/powerpoint/2010/main" val="3086570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819622-7351-353E-38C2-E1938AD769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3E4B4F-6B1A-C236-D7DA-724BECC5712E}"/>
              </a:ext>
            </a:extLst>
          </p:cNvPr>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ffectLst/>
                <a:ea typeface="Times New Roman" panose="02020603050405020304" pitchFamily="18" charset="0"/>
                <a:cs typeface="Arial" panose="020B0604020202020204" pitchFamily="34" charset="0"/>
              </a:rPr>
              <a:t>McPherson Settlement</a:t>
            </a:r>
          </a:p>
        </p:txBody>
      </p:sp>
      <p:sp>
        <p:nvSpPr>
          <p:cNvPr id="3" name="Content Placeholder 2">
            <a:extLst>
              <a:ext uri="{FF2B5EF4-FFF2-40B4-BE49-F238E27FC236}">
                <a16:creationId xmlns:a16="http://schemas.microsoft.com/office/drawing/2014/main" id="{3D058B9A-D9DE-3630-3E02-3FD04E0933FA}"/>
              </a:ext>
            </a:extLst>
          </p:cNvPr>
          <p:cNvSpPr>
            <a:spLocks noGrp="1"/>
          </p:cNvSpPr>
          <p:nvPr>
            <p:ph idx="1"/>
          </p:nvPr>
        </p:nvSpPr>
        <p:spPr>
          <a:xfrm>
            <a:off x="651753" y="1392965"/>
            <a:ext cx="8622249" cy="4648398"/>
          </a:xfrm>
        </p:spPr>
        <p:txBody>
          <a:bodyPr>
            <a:noAutofit/>
          </a:bodyPr>
          <a:lstStyle/>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(d) whether it is to the benefit of the Relevant Beneficiaries, and fair and proper, to amend the Deed to widen the class of beneficiaries to include companies and trusts in which beneficiaries have an interest, where existing beneficiaries are limited to natural persons who are descendants of the settlor’s daughter and husband;</a:t>
            </a: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(e) whether the broadening of the beneficiary class would constitute a resettlement of the Trust rather than a variation, or would destroy the ‘substratum’ of the Trust;</a:t>
            </a: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(f) whether it is appropriate to approve variations to the Trust which are primarily or solely directed to avoiding adverse tax consequences or achieving advantageous tax outcomes for the Trust or beneficiaries;</a:t>
            </a:r>
          </a:p>
        </p:txBody>
      </p:sp>
    </p:spTree>
    <p:extLst>
      <p:ext uri="{BB962C8B-B14F-4D97-AF65-F5344CB8AC3E}">
        <p14:creationId xmlns:p14="http://schemas.microsoft.com/office/powerpoint/2010/main" val="70792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009AB2-0AEB-8AB9-A10E-A0FB7FA93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A5387E-8A94-8736-8235-6DFFD1FD61B4}"/>
              </a:ext>
            </a:extLst>
          </p:cNvPr>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ffectLst/>
                <a:ea typeface="Times New Roman" panose="02020603050405020304" pitchFamily="18" charset="0"/>
                <a:cs typeface="Arial" panose="020B0604020202020204" pitchFamily="34" charset="0"/>
              </a:rPr>
              <a:t>McPherson Settlement</a:t>
            </a:r>
          </a:p>
        </p:txBody>
      </p:sp>
      <p:sp>
        <p:nvSpPr>
          <p:cNvPr id="3" name="Content Placeholder 2">
            <a:extLst>
              <a:ext uri="{FF2B5EF4-FFF2-40B4-BE49-F238E27FC236}">
                <a16:creationId xmlns:a16="http://schemas.microsoft.com/office/drawing/2014/main" id="{3FB17A31-4BA1-E5DD-4966-67D79CFC702F}"/>
              </a:ext>
            </a:extLst>
          </p:cNvPr>
          <p:cNvSpPr>
            <a:spLocks noGrp="1"/>
          </p:cNvSpPr>
          <p:nvPr>
            <p:ph idx="1"/>
          </p:nvPr>
        </p:nvSpPr>
        <p:spPr>
          <a:xfrm>
            <a:off x="651753" y="1392965"/>
            <a:ext cx="8622249" cy="4648398"/>
          </a:xfrm>
        </p:spPr>
        <p:txBody>
          <a:bodyPr>
            <a:noAutofit/>
          </a:bodyPr>
          <a:lstStyle/>
          <a:p>
            <a:pPr algn="just">
              <a:lnSpc>
                <a:spcPct val="130000"/>
              </a:lnSpc>
              <a:spcBef>
                <a:spcPts val="600"/>
              </a:spcBef>
              <a:spcAft>
                <a:spcPts val="600"/>
              </a:spcAft>
            </a:pPr>
            <a:r>
              <a:rPr lang="en-AU" sz="1800" dirty="0">
                <a:solidFill>
                  <a:srgbClr val="000000"/>
                </a:solidFill>
                <a:effectLst/>
                <a:latin typeface="Microsoft Sans Serif" panose="020B0604020202020204" pitchFamily="34" charset="0"/>
                <a:ea typeface="Calibri" panose="020F0502020204030204" pitchFamily="34" charset="0"/>
                <a:cs typeface="Times New Roman" panose="02020603050405020304" pitchFamily="18" charset="0"/>
              </a:rPr>
              <a:t>(g) whether it is appropriate to approve new powers in the Trustee enabling the streaming of income and capital of different classes, and allocation of expenses or outgoings against different classes of income or capital, to define ‘income’ and ‘net income’ of the Trust, and to include a clause in the Deed enabling the Trustee to set aside amounts allocated in favour of particular beneficiaries, to be held on a sub-trust;</a:t>
            </a:r>
          </a:p>
          <a:p>
            <a:pPr algn="just">
              <a:lnSpc>
                <a:spcPct val="130000"/>
              </a:lnSpc>
              <a:spcBef>
                <a:spcPts val="600"/>
              </a:spcBef>
              <a:spcAft>
                <a:spcPts val="600"/>
              </a:spcAft>
            </a:pPr>
            <a:r>
              <a:rPr lang="en-AU" sz="1800" dirty="0">
                <a:solidFill>
                  <a:srgbClr val="000000"/>
                </a:solidFill>
                <a:effectLst/>
                <a:latin typeface="Microsoft Sans Serif" panose="020B0604020202020204" pitchFamily="34" charset="0"/>
                <a:ea typeface="Calibri" panose="020F0502020204030204" pitchFamily="34" charset="0"/>
                <a:cs typeface="Times New Roman" panose="02020603050405020304" pitchFamily="18" charset="0"/>
              </a:rPr>
              <a:t>(h) whether it is appropriate to include a new general power of amendment in the Deed; and</a:t>
            </a:r>
          </a:p>
          <a:p>
            <a:pPr algn="just">
              <a:lnSpc>
                <a:spcPct val="130000"/>
              </a:lnSpc>
              <a:spcBef>
                <a:spcPts val="600"/>
              </a:spcBef>
              <a:spcAft>
                <a:spcPts val="600"/>
              </a:spcAft>
            </a:pPr>
            <a:r>
              <a:rPr lang="en-AU" sz="1800" dirty="0">
                <a:solidFill>
                  <a:srgbClr val="000000"/>
                </a:solidFill>
                <a:effectLst/>
                <a:latin typeface="Microsoft Sans Serif" panose="020B0604020202020204" pitchFamily="34" charset="0"/>
                <a:ea typeface="Calibri" panose="020F0502020204030204" pitchFamily="34" charset="0"/>
                <a:cs typeface="Times New Roman" panose="02020603050405020304" pitchFamily="18" charset="0"/>
              </a:rPr>
              <a:t>(</a:t>
            </a:r>
            <a:r>
              <a:rPr lang="en-AU" sz="1800" dirty="0" err="1">
                <a:solidFill>
                  <a:srgbClr val="000000"/>
                </a:solidFill>
                <a:effectLst/>
                <a:latin typeface="Microsoft Sans Serif" panose="020B0604020202020204" pitchFamily="34" charset="0"/>
                <a:ea typeface="Calibri" panose="020F0502020204030204" pitchFamily="34" charset="0"/>
                <a:cs typeface="Times New Roman" panose="02020603050405020304" pitchFamily="18" charset="0"/>
              </a:rPr>
              <a:t>i</a:t>
            </a:r>
            <a:r>
              <a:rPr lang="en-AU" sz="1800" dirty="0">
                <a:solidFill>
                  <a:srgbClr val="000000"/>
                </a:solidFill>
                <a:effectLst/>
                <a:latin typeface="Microsoft Sans Serif" panose="020B0604020202020204" pitchFamily="34" charset="0"/>
                <a:ea typeface="Calibri" panose="020F0502020204030204" pitchFamily="34" charset="0"/>
                <a:cs typeface="Times New Roman" panose="02020603050405020304" pitchFamily="18" charset="0"/>
              </a:rPr>
              <a:t>) whether if the amendments cannot be authorised by the Court pursuant to s 63A of the Trustee Act, they could be authorised pursuant to s 63 of the Act.</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endParaRPr lang="en-AU" dirty="0">
              <a:solidFill>
                <a:srgbClr val="00000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5389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29AFD-7B03-944B-0D0F-755FF5D85B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39E14B-8372-34B7-FB41-F87B9135C20E}"/>
              </a:ext>
            </a:extLst>
          </p:cNvPr>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ffectLst/>
                <a:ea typeface="Times New Roman" panose="02020603050405020304" pitchFamily="18" charset="0"/>
                <a:cs typeface="Arial" panose="020B0604020202020204" pitchFamily="34" charset="0"/>
              </a:rPr>
              <a:t>McPherson Settlement</a:t>
            </a:r>
          </a:p>
        </p:txBody>
      </p:sp>
      <p:sp>
        <p:nvSpPr>
          <p:cNvPr id="3" name="Content Placeholder 2">
            <a:extLst>
              <a:ext uri="{FF2B5EF4-FFF2-40B4-BE49-F238E27FC236}">
                <a16:creationId xmlns:a16="http://schemas.microsoft.com/office/drawing/2014/main" id="{FEF370AB-79D2-6588-F024-F27A90A4E4E1}"/>
              </a:ext>
            </a:extLst>
          </p:cNvPr>
          <p:cNvSpPr>
            <a:spLocks noGrp="1"/>
          </p:cNvSpPr>
          <p:nvPr>
            <p:ph idx="1"/>
          </p:nvPr>
        </p:nvSpPr>
        <p:spPr>
          <a:xfrm>
            <a:off x="651753" y="1392965"/>
            <a:ext cx="8622249" cy="4648398"/>
          </a:xfrm>
        </p:spPr>
        <p:txBody>
          <a:bodyPr>
            <a:noAutofit/>
          </a:bodyPr>
          <a:lstStyle/>
          <a:p>
            <a:pPr algn="just">
              <a:lnSpc>
                <a:spcPct val="130000"/>
              </a:lnSpc>
              <a:spcBef>
                <a:spcPts val="600"/>
              </a:spcBef>
              <a:spcAft>
                <a:spcPts val="600"/>
              </a:spcAft>
            </a:pPr>
            <a:r>
              <a:rPr lang="en-AU" dirty="0">
                <a:solidFill>
                  <a:srgbClr val="000000"/>
                </a:solidFill>
                <a:ea typeface="Calibri" panose="020F0502020204030204" pitchFamily="34" charset="0"/>
                <a:cs typeface="Times New Roman" panose="02020603050405020304" pitchFamily="18" charset="0"/>
              </a:rPr>
              <a:t>The Court held </a:t>
            </a:r>
            <a:r>
              <a:rPr lang="en-AU" sz="1800" dirty="0">
                <a:solidFill>
                  <a:srgbClr val="000000"/>
                </a:solidFill>
                <a:effectLst/>
                <a:ea typeface="Calibri" panose="020F0502020204030204" pitchFamily="34" charset="0"/>
                <a:cs typeface="Times New Roman" panose="02020603050405020304" pitchFamily="18" charset="0"/>
              </a:rPr>
              <a:t>that it is appropriate to approve the proposed arrangement insofar as it seeks amendments to the Deed:</a:t>
            </a:r>
          </a:p>
          <a:p>
            <a:pPr marL="0" indent="0" algn="just">
              <a:lnSpc>
                <a:spcPct val="130000"/>
              </a:lnSpc>
              <a:spcBef>
                <a:spcPts val="600"/>
              </a:spcBef>
              <a:spcAft>
                <a:spcPts val="600"/>
              </a:spcAft>
              <a:buNone/>
            </a:pPr>
            <a:r>
              <a:rPr lang="en-AU" sz="1800" dirty="0">
                <a:solidFill>
                  <a:srgbClr val="000000"/>
                </a:solidFill>
                <a:effectLst/>
                <a:ea typeface="Calibri" panose="020F0502020204030204" pitchFamily="34" charset="0"/>
                <a:cs typeface="Times New Roman" panose="02020603050405020304" pitchFamily="18" charset="0"/>
              </a:rPr>
              <a:t> 	(</a:t>
            </a:r>
            <a:r>
              <a:rPr lang="en-AU" sz="1800" dirty="0" err="1">
                <a:solidFill>
                  <a:srgbClr val="000000"/>
                </a:solidFill>
                <a:effectLst/>
                <a:ea typeface="Calibri" panose="020F0502020204030204" pitchFamily="34" charset="0"/>
                <a:cs typeface="Times New Roman" panose="02020603050405020304" pitchFamily="18" charset="0"/>
              </a:rPr>
              <a:t>i</a:t>
            </a:r>
            <a:r>
              <a:rPr lang="en-AU" sz="1800" dirty="0">
                <a:solidFill>
                  <a:srgbClr val="000000"/>
                </a:solidFill>
                <a:effectLst/>
                <a:ea typeface="Calibri" panose="020F0502020204030204" pitchFamily="34" charset="0"/>
                <a:cs typeface="Times New Roman" panose="02020603050405020304" pitchFamily="18" charset="0"/>
              </a:rPr>
              <a:t>) to extend the vesting date and provide a perpetuity period of 80 years, 	and 	(ii) to introduce the amendments relating to streaming powers of the 	Trustee to streaming of income</a:t>
            </a:r>
            <a:r>
              <a:rPr lang="en-AU" dirty="0">
                <a:solidFill>
                  <a:srgbClr val="000000"/>
                </a:solidFill>
                <a:ea typeface="Calibri" panose="020F0502020204030204" pitchFamily="34" charset="0"/>
                <a:cs typeface="Times New Roman" panose="02020603050405020304" pitchFamily="18" charset="0"/>
              </a:rPr>
              <a:t>, and</a:t>
            </a:r>
            <a:r>
              <a:rPr lang="en-AU" sz="1800" dirty="0">
                <a:solidFill>
                  <a:srgbClr val="000000"/>
                </a:solidFill>
                <a:effectLst/>
                <a:ea typeface="Calibri" panose="020F0502020204030204" pitchFamily="34" charset="0"/>
                <a:cs typeface="Times New Roman" panose="02020603050405020304" pitchFamily="18" charset="0"/>
              </a:rPr>
              <a:t> holding property on sub-trust, and 	defining income and net income.</a:t>
            </a:r>
            <a:endParaRPr lang="en-AU" sz="1800" dirty="0">
              <a:effectLst/>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The Court (</a:t>
            </a:r>
            <a:r>
              <a:rPr lang="en-AU" sz="1800" dirty="0" err="1">
                <a:solidFill>
                  <a:srgbClr val="000000"/>
                </a:solidFill>
                <a:effectLst/>
                <a:ea typeface="Calibri" panose="020F0502020204030204" pitchFamily="34" charset="0"/>
                <a:cs typeface="Times New Roman" panose="02020603050405020304" pitchFamily="18" charset="0"/>
              </a:rPr>
              <a:t>i</a:t>
            </a:r>
            <a:r>
              <a:rPr lang="en-AU" sz="1800" dirty="0">
                <a:solidFill>
                  <a:srgbClr val="000000"/>
                </a:solidFill>
                <a:effectLst/>
                <a:ea typeface="Calibri" panose="020F0502020204030204" pitchFamily="34" charset="0"/>
                <a:cs typeface="Times New Roman" panose="02020603050405020304" pitchFamily="18" charset="0"/>
              </a:rPr>
              <a:t>) approved the amendment of the definition of ‘beneficiary’, subject to certain qualifications as to the wording of the amendment; But (ii) concluded that it is not open to approve the introduction of a general power of amendment of the Deed.</a:t>
            </a:r>
            <a:endParaRPr lang="en-AU" sz="1800" dirty="0">
              <a:effectLst/>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endParaRPr lang="en-AU" dirty="0">
              <a:solidFill>
                <a:srgbClr val="00000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3115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ffectLst/>
                <a:latin typeface="Trebuchet MS" panose="020B0603020202020204" pitchFamily="34" charset="0"/>
                <a:ea typeface="Times New Roman" panose="02020603050405020304" pitchFamily="18" charset="0"/>
                <a:cs typeface="Arial" panose="020B0604020202020204" pitchFamily="34" charset="0"/>
              </a:rPr>
              <a:t>Purpose of this Seminar</a:t>
            </a:r>
            <a:endParaRPr lang="en-AU" sz="2800" dirty="0">
              <a:effectLst/>
              <a:latin typeface="Garamond" panose="02020404030301010803" pitchFamily="18" charset="0"/>
              <a:ea typeface="Times New Roman" panose="02020603050405020304" pitchFamily="18" charset="0"/>
              <a:cs typeface="Arial" panose="020B0604020202020204" pitchFamily="34" charset="0"/>
            </a:endParaRPr>
          </a:p>
        </p:txBody>
      </p:sp>
      <p:sp>
        <p:nvSpPr>
          <p:cNvPr id="3" name="Content Placeholder 2"/>
          <p:cNvSpPr>
            <a:spLocks noGrp="1"/>
          </p:cNvSpPr>
          <p:nvPr>
            <p:ph idx="1"/>
          </p:nvPr>
        </p:nvSpPr>
        <p:spPr>
          <a:xfrm>
            <a:off x="651753" y="1392965"/>
            <a:ext cx="8622249" cy="4648398"/>
          </a:xfrm>
        </p:spPr>
        <p:txBody>
          <a:bodyPr>
            <a:normAutofit/>
          </a:bodyPr>
          <a:lstStyle/>
          <a:p>
            <a:pPr algn="just">
              <a:lnSpc>
                <a:spcPct val="150000"/>
              </a:lnSpc>
              <a:spcAft>
                <a:spcPts val="600"/>
              </a:spcAft>
            </a:pPr>
            <a:r>
              <a:rPr lang="en-AU" sz="2000" dirty="0">
                <a:solidFill>
                  <a:schemeClr val="tx1"/>
                </a:solidFill>
                <a:effectLst/>
                <a:ea typeface="Times New Roman" panose="02020603050405020304" pitchFamily="18" charset="0"/>
                <a:cs typeface="Calibri" panose="020F0502020204030204" pitchFamily="34" charset="0"/>
              </a:rPr>
              <a:t>The purpose of this seminar is to consider:</a:t>
            </a:r>
          </a:p>
          <a:p>
            <a:pPr lvl="1" algn="just">
              <a:lnSpc>
                <a:spcPct val="150000"/>
              </a:lnSpc>
              <a:spcAft>
                <a:spcPts val="600"/>
              </a:spcAft>
            </a:pPr>
            <a:r>
              <a:rPr lang="en-AU" sz="2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recent decisions of superior </a:t>
            </a:r>
            <a:r>
              <a:rPr lang="en-AU" sz="2000" dirty="0">
                <a:solidFill>
                  <a:schemeClr val="tx1"/>
                </a:solidFill>
                <a:latin typeface="Aptos" panose="020B0004020202020204" pitchFamily="34" charset="0"/>
                <a:ea typeface="Aptos" panose="020B0004020202020204" pitchFamily="34" charset="0"/>
                <a:cs typeface="Times New Roman" panose="02020603050405020304" pitchFamily="18" charset="0"/>
              </a:rPr>
              <a:t>Australian Courts that involve </a:t>
            </a:r>
            <a:r>
              <a:rPr lang="en-AU" sz="2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disputes in relation to the administration of trusts.</a:t>
            </a:r>
          </a:p>
          <a:p>
            <a:pPr lvl="1" algn="just">
              <a:lnSpc>
                <a:spcPct val="150000"/>
              </a:lnSpc>
              <a:spcAft>
                <a:spcPts val="600"/>
              </a:spcAft>
            </a:pPr>
            <a:r>
              <a:rPr lang="en-AU" sz="2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The focus will be on the principles that emerge from those decisions that could be used to inform and assist practitioners in advising parties to a trust arrangement including trustees, beneficiaries, guardians &amp; appointors.</a:t>
            </a:r>
            <a:endParaRPr lang="en-AU" sz="2000" dirty="0">
              <a:solidFill>
                <a:schemeClr val="tx1"/>
              </a:solidFill>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984954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US" sz="2800" dirty="0">
                <a:latin typeface="Trebuchet MS" panose="020B0603020202020204" pitchFamily="34" charset="0"/>
                <a:ea typeface="Times New Roman" panose="02020603050405020304" pitchFamily="18" charset="0"/>
                <a:cs typeface="Arial" panose="020B0604020202020204" pitchFamily="34" charset="0"/>
              </a:rPr>
              <a:t>R</a:t>
            </a:r>
            <a:r>
              <a:rPr lang="en-AU" sz="2800" dirty="0">
                <a:latin typeface="Trebuchet MS" panose="020B0603020202020204" pitchFamily="34" charset="0"/>
                <a:ea typeface="Times New Roman" panose="02020603050405020304" pitchFamily="18" charset="0"/>
                <a:cs typeface="Arial" panose="020B0604020202020204" pitchFamily="34" charset="0"/>
              </a:rPr>
              <a:t>recent Decisions</a:t>
            </a:r>
            <a:endParaRPr lang="en-AU" sz="2800" dirty="0">
              <a:effectLst/>
              <a:latin typeface="Garamond" panose="02020404030301010803" pitchFamily="18" charset="0"/>
              <a:ea typeface="Times New Roman" panose="02020603050405020304" pitchFamily="18" charset="0"/>
              <a:cs typeface="Arial" panose="020B0604020202020204" pitchFamily="34" charset="0"/>
            </a:endParaRPr>
          </a:p>
        </p:txBody>
      </p:sp>
      <p:sp>
        <p:nvSpPr>
          <p:cNvPr id="3" name="Content Placeholder 2"/>
          <p:cNvSpPr>
            <a:spLocks noGrp="1"/>
          </p:cNvSpPr>
          <p:nvPr>
            <p:ph idx="1"/>
          </p:nvPr>
        </p:nvSpPr>
        <p:spPr>
          <a:xfrm>
            <a:off x="651753" y="1392965"/>
            <a:ext cx="8622249" cy="4648398"/>
          </a:xfrm>
        </p:spPr>
        <p:txBody>
          <a:bodyPr>
            <a:noAutofit/>
          </a:bodyPr>
          <a:lstStyle/>
          <a:p>
            <a:pPr algn="just">
              <a:lnSpc>
                <a:spcPct val="110000"/>
              </a:lnSpc>
              <a:spcBef>
                <a:spcPts val="600"/>
              </a:spcBef>
              <a:spcAft>
                <a:spcPts val="600"/>
              </a:spcAft>
            </a:pPr>
            <a:r>
              <a:rPr lang="en-AU" sz="2000" dirty="0">
                <a:effectLst/>
                <a:ea typeface="Times New Roman" panose="02020603050405020304" pitchFamily="18" charset="0"/>
                <a:cs typeface="Arial" panose="020B0604020202020204" pitchFamily="34" charset="0"/>
              </a:rPr>
              <a:t>FCT v Bendel [2025] FCAFC 15</a:t>
            </a:r>
          </a:p>
          <a:p>
            <a:pPr algn="just">
              <a:lnSpc>
                <a:spcPct val="110000"/>
              </a:lnSpc>
              <a:spcBef>
                <a:spcPts val="600"/>
              </a:spcBef>
              <a:spcAft>
                <a:spcPts val="600"/>
              </a:spcAft>
            </a:pPr>
            <a:r>
              <a:rPr lang="en-AU" sz="2000" dirty="0">
                <a:ea typeface="Times New Roman" panose="02020603050405020304" pitchFamily="18" charset="0"/>
                <a:cs typeface="Arial" panose="020B0604020202020204" pitchFamily="34" charset="0"/>
              </a:rPr>
              <a:t>Hitchcock v Pratt Group Holdings Pty Ltd </a:t>
            </a:r>
            <a:r>
              <a:rPr lang="en-AU" sz="2000" dirty="0" err="1">
                <a:ea typeface="Times New Roman" panose="02020603050405020304" pitchFamily="18" charset="0"/>
                <a:cs typeface="Arial" panose="020B0604020202020204" pitchFamily="34" charset="0"/>
              </a:rPr>
              <a:t>atf</a:t>
            </a:r>
            <a:r>
              <a:rPr lang="en-AU" sz="2000" dirty="0">
                <a:ea typeface="Times New Roman" panose="02020603050405020304" pitchFamily="18" charset="0"/>
                <a:cs typeface="Arial" panose="020B0604020202020204" pitchFamily="34" charset="0"/>
              </a:rPr>
              <a:t> Pratt Family Holdings Trust [2024] NSWSC 1292</a:t>
            </a:r>
          </a:p>
          <a:p>
            <a:pPr algn="just">
              <a:lnSpc>
                <a:spcPct val="110000"/>
              </a:lnSpc>
              <a:spcBef>
                <a:spcPts val="600"/>
              </a:spcBef>
              <a:spcAft>
                <a:spcPts val="600"/>
              </a:spcAft>
            </a:pPr>
            <a:r>
              <a:rPr lang="en-AU" sz="2000" dirty="0">
                <a:ea typeface="Times New Roman" panose="02020603050405020304" pitchFamily="18" charset="0"/>
                <a:cs typeface="Arial" panose="020B0604020202020204" pitchFamily="34" charset="0"/>
              </a:rPr>
              <a:t>In the Matter of application by Berry </a:t>
            </a:r>
            <a:r>
              <a:rPr lang="en-AU" sz="2000" dirty="0" err="1">
                <a:ea typeface="Times New Roman" panose="02020603050405020304" pitchFamily="18" charset="0"/>
                <a:cs typeface="Arial" panose="020B0604020202020204" pitchFamily="34" charset="0"/>
              </a:rPr>
              <a:t>atf</a:t>
            </a:r>
            <a:r>
              <a:rPr lang="en-AU" sz="2000" dirty="0">
                <a:ea typeface="Times New Roman" panose="02020603050405020304" pitchFamily="18" charset="0"/>
                <a:cs typeface="Arial" panose="020B0604020202020204" pitchFamily="34" charset="0"/>
              </a:rPr>
              <a:t> EM McPherson Settlement [2024] VSC 744</a:t>
            </a:r>
          </a:p>
          <a:p>
            <a:pPr algn="just">
              <a:lnSpc>
                <a:spcPct val="110000"/>
              </a:lnSpc>
              <a:spcBef>
                <a:spcPts val="600"/>
              </a:spcBef>
              <a:spcAft>
                <a:spcPts val="600"/>
              </a:spcAft>
            </a:pPr>
            <a:r>
              <a:rPr lang="en-AU" sz="2000" dirty="0">
                <a:ea typeface="Times New Roman" panose="02020603050405020304" pitchFamily="18" charset="0"/>
                <a:cs typeface="Arial" panose="020B0604020202020204" pitchFamily="34" charset="0"/>
              </a:rPr>
              <a:t>OTHER CASES – depending on time</a:t>
            </a:r>
          </a:p>
          <a:p>
            <a:pPr algn="just">
              <a:lnSpc>
                <a:spcPct val="110000"/>
              </a:lnSpc>
              <a:spcBef>
                <a:spcPts val="600"/>
              </a:spcBef>
              <a:spcAft>
                <a:spcPts val="600"/>
              </a:spcAft>
            </a:pPr>
            <a:r>
              <a:rPr lang="en-AU" sz="2000" dirty="0">
                <a:effectLst/>
                <a:ea typeface="Times New Roman" panose="02020603050405020304" pitchFamily="18" charset="0"/>
                <a:cs typeface="Arial" panose="020B0604020202020204" pitchFamily="34" charset="0"/>
              </a:rPr>
              <a:t>In the Matter of Gainer Associates Pty Ltd [2024] NSWSC 1138</a:t>
            </a:r>
          </a:p>
          <a:p>
            <a:pPr algn="just">
              <a:lnSpc>
                <a:spcPct val="110000"/>
              </a:lnSpc>
              <a:spcBef>
                <a:spcPts val="600"/>
              </a:spcBef>
              <a:spcAft>
                <a:spcPts val="600"/>
              </a:spcAft>
            </a:pPr>
            <a:r>
              <a:rPr lang="en-AU" sz="2000" dirty="0">
                <a:ea typeface="Times New Roman" panose="02020603050405020304" pitchFamily="18" charset="0"/>
                <a:cs typeface="Arial" panose="020B0604020202020204" pitchFamily="34" charset="0"/>
              </a:rPr>
              <a:t>In the Matter of the Estate of Nicola Stagliano, Lyttleton (executor) v Stagliano &amp; Ors [2025] VSC 39</a:t>
            </a:r>
          </a:p>
          <a:p>
            <a:pPr algn="just">
              <a:lnSpc>
                <a:spcPct val="110000"/>
              </a:lnSpc>
              <a:spcBef>
                <a:spcPts val="600"/>
              </a:spcBef>
              <a:spcAft>
                <a:spcPts val="600"/>
              </a:spcAft>
            </a:pPr>
            <a:r>
              <a:rPr lang="en-AU" sz="2000" dirty="0" err="1">
                <a:ea typeface="Times New Roman" panose="02020603050405020304" pitchFamily="18" charset="0"/>
                <a:cs typeface="Arial" panose="020B0604020202020204" pitchFamily="34" charset="0"/>
              </a:rPr>
              <a:t>Gengoult</a:t>
            </a:r>
            <a:r>
              <a:rPr lang="en-AU" sz="2000" dirty="0">
                <a:ea typeface="Times New Roman" panose="02020603050405020304" pitchFamily="18" charset="0"/>
                <a:cs typeface="Arial" panose="020B0604020202020204" pitchFamily="34" charset="0"/>
              </a:rPr>
              <a:t>-Smith v </a:t>
            </a:r>
            <a:r>
              <a:rPr lang="en-AU" sz="2000" dirty="0" err="1">
                <a:ea typeface="Times New Roman" panose="02020603050405020304" pitchFamily="18" charset="0"/>
                <a:cs typeface="Arial" panose="020B0604020202020204" pitchFamily="34" charset="0"/>
              </a:rPr>
              <a:t>Petela</a:t>
            </a:r>
            <a:r>
              <a:rPr lang="en-AU" sz="2000" dirty="0">
                <a:ea typeface="Times New Roman" panose="02020603050405020304" pitchFamily="18" charset="0"/>
                <a:cs typeface="Arial" panose="020B0604020202020204" pitchFamily="34" charset="0"/>
              </a:rPr>
              <a:t> Nominees Pty Ltd </a:t>
            </a:r>
            <a:r>
              <a:rPr lang="en-AU" sz="2000" dirty="0" err="1">
                <a:ea typeface="Times New Roman" panose="02020603050405020304" pitchFamily="18" charset="0"/>
                <a:cs typeface="Arial" panose="020B0604020202020204" pitchFamily="34" charset="0"/>
              </a:rPr>
              <a:t>atf</a:t>
            </a:r>
            <a:r>
              <a:rPr lang="en-AU" sz="2000" dirty="0">
                <a:ea typeface="Times New Roman" panose="02020603050405020304" pitchFamily="18" charset="0"/>
                <a:cs typeface="Arial" panose="020B0604020202020204" pitchFamily="34" charset="0"/>
              </a:rPr>
              <a:t> </a:t>
            </a:r>
            <a:r>
              <a:rPr lang="en-AU" sz="2000" dirty="0" err="1">
                <a:ea typeface="Times New Roman" panose="02020603050405020304" pitchFamily="18" charset="0"/>
                <a:cs typeface="Arial" panose="020B0604020202020204" pitchFamily="34" charset="0"/>
              </a:rPr>
              <a:t>Gengoult</a:t>
            </a:r>
            <a:r>
              <a:rPr lang="en-AU" sz="2000" dirty="0">
                <a:ea typeface="Times New Roman" panose="02020603050405020304" pitchFamily="18" charset="0"/>
                <a:cs typeface="Arial" panose="020B0604020202020204" pitchFamily="34" charset="0"/>
              </a:rPr>
              <a:t>-Smith Family Trust [2024] VSC 189</a:t>
            </a:r>
            <a:endParaRPr lang="en-AU" sz="2000" dirty="0">
              <a:effectLst/>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51125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7B79BF-FB8E-A688-6623-71B924AF2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40B7D7-43AD-6D07-5B2C-E90500D880A1}"/>
              </a:ext>
            </a:extLst>
          </p:cNvPr>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ffectLst/>
                <a:ea typeface="Times New Roman" panose="02020603050405020304" pitchFamily="18" charset="0"/>
                <a:cs typeface="Arial" panose="020B0604020202020204" pitchFamily="34" charset="0"/>
              </a:rPr>
              <a:t>FCT v Bendel</a:t>
            </a:r>
            <a:endParaRPr lang="en-AU" sz="2800" dirty="0">
              <a:effectLst/>
              <a:latin typeface="Garamond" panose="02020404030301010803" pitchFamily="18" charset="0"/>
              <a:ea typeface="Times New Roman" panose="02020603050405020304" pitchFamily="18" charset="0"/>
              <a:cs typeface="Arial" panose="020B0604020202020204" pitchFamily="34" charset="0"/>
            </a:endParaRPr>
          </a:p>
        </p:txBody>
      </p:sp>
      <p:sp>
        <p:nvSpPr>
          <p:cNvPr id="3" name="Content Placeholder 2">
            <a:extLst>
              <a:ext uri="{FF2B5EF4-FFF2-40B4-BE49-F238E27FC236}">
                <a16:creationId xmlns:a16="http://schemas.microsoft.com/office/drawing/2014/main" id="{70F5742E-5301-C9BE-6524-04B25D646EB6}"/>
              </a:ext>
            </a:extLst>
          </p:cNvPr>
          <p:cNvSpPr>
            <a:spLocks noGrp="1"/>
          </p:cNvSpPr>
          <p:nvPr>
            <p:ph idx="1"/>
          </p:nvPr>
        </p:nvSpPr>
        <p:spPr>
          <a:xfrm>
            <a:off x="731520" y="1249680"/>
            <a:ext cx="8542482" cy="4876800"/>
          </a:xfrm>
        </p:spPr>
        <p:txBody>
          <a:bodyPr>
            <a:noAutofit/>
          </a:bodyPr>
          <a:lstStyle/>
          <a:p>
            <a:pPr algn="just">
              <a:lnSpc>
                <a:spcPct val="110000"/>
              </a:lnSpc>
              <a:spcBef>
                <a:spcPts val="600"/>
              </a:spcBef>
              <a:spcAft>
                <a:spcPts val="600"/>
              </a:spcAft>
            </a:pPr>
            <a:r>
              <a:rPr lang="en-AU" dirty="0">
                <a:solidFill>
                  <a:schemeClr val="tx1"/>
                </a:solidFill>
                <a:effectLst/>
                <a:ea typeface="Calibri" panose="020F0502020204030204" pitchFamily="34" charset="0"/>
                <a:cs typeface="Times New Roman" panose="02020603050405020304" pitchFamily="18" charset="0"/>
              </a:rPr>
              <a:t>The issue on appeal concerned the construction of s 109D(3) of Division 7A of the ITAA 1936 - which contains a definition of “loan” for the purpose of Div 7A.</a:t>
            </a:r>
          </a:p>
          <a:p>
            <a:pPr algn="just">
              <a:lnSpc>
                <a:spcPct val="130000"/>
              </a:lnSpc>
              <a:spcBef>
                <a:spcPts val="600"/>
              </a:spcBef>
              <a:spcAft>
                <a:spcPts val="600"/>
              </a:spcAft>
            </a:pPr>
            <a:r>
              <a:rPr lang="en-AU" dirty="0">
                <a:solidFill>
                  <a:schemeClr val="tx1"/>
                </a:solidFill>
                <a:effectLst/>
                <a:ea typeface="Calibri" panose="020F0502020204030204" pitchFamily="34" charset="0"/>
                <a:cs typeface="Times New Roman" panose="02020603050405020304" pitchFamily="18" charset="0"/>
              </a:rPr>
              <a:t>On the facts a trustee had passed resolutions resulting in a corporate beneficiary becoming presently entitled to part of the income of the trust, but the trustee had not paid that entitlement to that beneficiary.</a:t>
            </a:r>
          </a:p>
          <a:p>
            <a:pPr algn="just">
              <a:lnSpc>
                <a:spcPct val="130000"/>
              </a:lnSpc>
              <a:spcBef>
                <a:spcPts val="600"/>
              </a:spcBef>
              <a:spcAft>
                <a:spcPts val="600"/>
              </a:spcAft>
            </a:pPr>
            <a:r>
              <a:rPr lang="en-AU" dirty="0">
                <a:solidFill>
                  <a:schemeClr val="tx1"/>
                </a:solidFill>
                <a:effectLst/>
                <a:ea typeface="Calibri" panose="020F0502020204030204" pitchFamily="34" charset="0"/>
                <a:cs typeface="Times New Roman" panose="02020603050405020304" pitchFamily="18" charset="0"/>
              </a:rPr>
              <a:t>The corporate beneficiary was presently entitled to a share of the net income of the Trust - it necessarily followed that it had a vested interest in and present legal right to demand and receive payment of that share.</a:t>
            </a:r>
            <a:endParaRPr lang="en-AU" dirty="0">
              <a:solidFill>
                <a:schemeClr val="tx1"/>
              </a:solidFill>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r>
              <a:rPr lang="en-AU" dirty="0">
                <a:solidFill>
                  <a:schemeClr val="tx1"/>
                </a:solidFill>
                <a:effectLst/>
                <a:ea typeface="Calibri" panose="020F0502020204030204" pitchFamily="34" charset="0"/>
                <a:cs typeface="Times New Roman" panose="02020603050405020304" pitchFamily="18" charset="0"/>
              </a:rPr>
              <a:t>The beneficiary had not called for payment of that share and the trustee had not performed its duty to set aside an amount equal to that share and hold it on a separate trust absolutely for the beneficiary – hence the beneficiary had “an unpaid present entitlement” - UPE.</a:t>
            </a:r>
          </a:p>
        </p:txBody>
      </p:sp>
    </p:spTree>
    <p:extLst>
      <p:ext uri="{BB962C8B-B14F-4D97-AF65-F5344CB8AC3E}">
        <p14:creationId xmlns:p14="http://schemas.microsoft.com/office/powerpoint/2010/main" val="4052310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1813A2-7AA3-FB49-4216-F455F7C84F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5B5FB8-AF89-7B1D-53AC-B1DD088E81F8}"/>
              </a:ext>
            </a:extLst>
          </p:cNvPr>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ffectLst/>
                <a:ea typeface="Times New Roman" panose="02020603050405020304" pitchFamily="18" charset="0"/>
                <a:cs typeface="Arial" panose="020B0604020202020204" pitchFamily="34" charset="0"/>
              </a:rPr>
              <a:t>FCT v Bendel</a:t>
            </a:r>
            <a:endParaRPr lang="en-AU" sz="2800" dirty="0">
              <a:effectLst/>
              <a:latin typeface="Garamond" panose="02020404030301010803" pitchFamily="18" charset="0"/>
              <a:ea typeface="Times New Roman" panose="02020603050405020304" pitchFamily="18" charset="0"/>
              <a:cs typeface="Arial" panose="020B0604020202020204" pitchFamily="34" charset="0"/>
            </a:endParaRPr>
          </a:p>
        </p:txBody>
      </p:sp>
      <p:sp>
        <p:nvSpPr>
          <p:cNvPr id="3" name="Content Placeholder 2">
            <a:extLst>
              <a:ext uri="{FF2B5EF4-FFF2-40B4-BE49-F238E27FC236}">
                <a16:creationId xmlns:a16="http://schemas.microsoft.com/office/drawing/2014/main" id="{53A3513D-3061-39FA-D112-66A7760C2748}"/>
              </a:ext>
            </a:extLst>
          </p:cNvPr>
          <p:cNvSpPr>
            <a:spLocks noGrp="1"/>
          </p:cNvSpPr>
          <p:nvPr>
            <p:ph idx="1"/>
          </p:nvPr>
        </p:nvSpPr>
        <p:spPr>
          <a:xfrm>
            <a:off x="731520" y="1249680"/>
            <a:ext cx="8542482" cy="4876800"/>
          </a:xfrm>
        </p:spPr>
        <p:txBody>
          <a:bodyPr>
            <a:noAutofit/>
          </a:bodyPr>
          <a:lstStyle/>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Division 7A “expands the operation of section 44(1) of the ITAA 1936 by treating certain transactions between a private company and its shareholder or associate as a payment of a dividend by the company to the shareholder or associate – </a:t>
            </a:r>
          </a:p>
          <a:p>
            <a:pPr marL="0" indent="0" algn="just">
              <a:lnSpc>
                <a:spcPct val="130000"/>
              </a:lnSpc>
              <a:spcBef>
                <a:spcPts val="600"/>
              </a:spcBef>
              <a:spcAft>
                <a:spcPts val="600"/>
              </a:spcAft>
              <a:buNone/>
            </a:pPr>
            <a:r>
              <a:rPr lang="en-AU" dirty="0">
                <a:solidFill>
                  <a:srgbClr val="000000"/>
                </a:solidFill>
                <a:ea typeface="Calibri" panose="020F0502020204030204" pitchFamily="34" charset="0"/>
                <a:cs typeface="Times New Roman" panose="02020603050405020304" pitchFamily="18" charset="0"/>
              </a:rPr>
              <a:t>	Only </a:t>
            </a:r>
            <a:r>
              <a:rPr lang="en-AU" sz="1800" dirty="0">
                <a:solidFill>
                  <a:srgbClr val="000000"/>
                </a:solidFill>
                <a:effectLst/>
                <a:ea typeface="Calibri" panose="020F0502020204030204" pitchFamily="34" charset="0"/>
                <a:cs typeface="Times New Roman" panose="02020603050405020304" pitchFamily="18" charset="0"/>
              </a:rPr>
              <a:t>to the extent to which the company has a distributable surplus.</a:t>
            </a:r>
            <a:endParaRPr lang="en-AU" sz="1800" dirty="0">
              <a:effectLst/>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The kinds of transactions treated as the payment of dividends are identified in section 109B of the ITAA1936 as including:</a:t>
            </a:r>
          </a:p>
          <a:p>
            <a:pPr marL="0" indent="0" algn="just">
              <a:lnSpc>
                <a:spcPct val="130000"/>
              </a:lnSpc>
              <a:spcBef>
                <a:spcPts val="600"/>
              </a:spcBef>
              <a:spcAft>
                <a:spcPts val="600"/>
              </a:spcAft>
              <a:buNone/>
            </a:pPr>
            <a:r>
              <a:rPr lang="en-AU" dirty="0">
                <a:solidFill>
                  <a:srgbClr val="000000"/>
                </a:solidFill>
                <a:ea typeface="Calibri" panose="020F0502020204030204" pitchFamily="34" charset="0"/>
                <a:cs typeface="Times New Roman" panose="02020603050405020304" pitchFamily="18" charset="0"/>
              </a:rPr>
              <a:t>	</a:t>
            </a:r>
            <a:r>
              <a:rPr lang="en-AU" sz="1800" dirty="0">
                <a:solidFill>
                  <a:srgbClr val="000000"/>
                </a:solidFill>
                <a:effectLst/>
                <a:ea typeface="Calibri" panose="020F0502020204030204" pitchFamily="34" charset="0"/>
                <a:cs typeface="Times New Roman" panose="02020603050405020304" pitchFamily="18" charset="0"/>
              </a:rPr>
              <a:t> (b) the loan of amounts by the company to a shareholder or shareholder’s 			associate (ss 109D and109E).</a:t>
            </a:r>
            <a:endParaRPr lang="en-AU"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9195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DCC214-DAFF-F491-E60B-E704F09778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F5FC9E-7F40-CCE9-F9FE-770356F67F39}"/>
              </a:ext>
            </a:extLst>
          </p:cNvPr>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ffectLst/>
                <a:ea typeface="Times New Roman" panose="02020603050405020304" pitchFamily="18" charset="0"/>
                <a:cs typeface="Arial" panose="020B0604020202020204" pitchFamily="34" charset="0"/>
              </a:rPr>
              <a:t>FCT v Bendel</a:t>
            </a:r>
            <a:endParaRPr lang="en-AU" sz="2800" dirty="0">
              <a:effectLst/>
              <a:latin typeface="Garamond" panose="02020404030301010803" pitchFamily="18" charset="0"/>
              <a:ea typeface="Times New Roman" panose="02020603050405020304" pitchFamily="18" charset="0"/>
              <a:cs typeface="Arial" panose="020B0604020202020204" pitchFamily="34" charset="0"/>
            </a:endParaRPr>
          </a:p>
        </p:txBody>
      </p:sp>
      <p:sp>
        <p:nvSpPr>
          <p:cNvPr id="3" name="Content Placeholder 2">
            <a:extLst>
              <a:ext uri="{FF2B5EF4-FFF2-40B4-BE49-F238E27FC236}">
                <a16:creationId xmlns:a16="http://schemas.microsoft.com/office/drawing/2014/main" id="{10BB723E-7574-4B5A-5FC1-1C5FAE12693A}"/>
              </a:ext>
            </a:extLst>
          </p:cNvPr>
          <p:cNvSpPr>
            <a:spLocks noGrp="1"/>
          </p:cNvSpPr>
          <p:nvPr>
            <p:ph idx="1"/>
          </p:nvPr>
        </p:nvSpPr>
        <p:spPr>
          <a:xfrm>
            <a:off x="731520" y="1249680"/>
            <a:ext cx="8542482" cy="4876800"/>
          </a:xfrm>
        </p:spPr>
        <p:txBody>
          <a:bodyPr>
            <a:noAutofit/>
          </a:bodyPr>
          <a:lstStyle/>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The word loan</a:t>
            </a:r>
            <a:r>
              <a:rPr lang="en-AU" sz="1800" b="1" i="1" dirty="0">
                <a:solidFill>
                  <a:srgbClr val="000000"/>
                </a:solidFill>
                <a:effectLst/>
                <a:ea typeface="Calibri" panose="020F0502020204030204" pitchFamily="34" charset="0"/>
                <a:cs typeface="Times New Roman" panose="02020603050405020304" pitchFamily="18" charset="0"/>
              </a:rPr>
              <a:t> </a:t>
            </a:r>
            <a:r>
              <a:rPr lang="en-AU" sz="1800" dirty="0">
                <a:solidFill>
                  <a:srgbClr val="000000"/>
                </a:solidFill>
                <a:effectLst/>
                <a:ea typeface="Calibri" panose="020F0502020204030204" pitchFamily="34" charset="0"/>
                <a:cs typeface="Times New Roman" panose="02020603050405020304" pitchFamily="18" charset="0"/>
              </a:rPr>
              <a:t>is defined in very broad terms to include:</a:t>
            </a: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(a) an advance of money;</a:t>
            </a: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(b) a provision of credit or any other form of financial accommodation;</a:t>
            </a: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(c) a payment of an amount for, on account of, on behalf of or at the request of, an entity, if there is an express or implied obligation to repay the amount; and</a:t>
            </a:r>
          </a:p>
          <a:p>
            <a:pPr algn="just">
              <a:lnSpc>
                <a:spcPct val="130000"/>
              </a:lnSpc>
              <a:spcBef>
                <a:spcPts val="600"/>
              </a:spcBef>
              <a:spcAft>
                <a:spcPts val="600"/>
              </a:spcAft>
            </a:pPr>
            <a:r>
              <a:rPr lang="en-AU" sz="1800" dirty="0">
                <a:solidFill>
                  <a:srgbClr val="000000"/>
                </a:solidFill>
                <a:effectLst/>
                <a:ea typeface="Calibri" panose="020F0502020204030204" pitchFamily="34" charset="0"/>
                <a:cs typeface="Times New Roman" panose="02020603050405020304" pitchFamily="18" charset="0"/>
              </a:rPr>
              <a:t>(d) a transaction (whatever its terms or form) which in substance effects a loan of money.</a:t>
            </a:r>
            <a:endParaRPr lang="en-AU"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5970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458AF9-8985-F1D8-F4D9-70802BC8B3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6627A6-15D8-86C8-C6AE-CE818E567023}"/>
              </a:ext>
            </a:extLst>
          </p:cNvPr>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ffectLst/>
                <a:ea typeface="Times New Roman" panose="02020603050405020304" pitchFamily="18" charset="0"/>
                <a:cs typeface="Arial" panose="020B0604020202020204" pitchFamily="34" charset="0"/>
              </a:rPr>
              <a:t>FCT v Bendel</a:t>
            </a:r>
            <a:endParaRPr lang="en-AU" sz="2800" dirty="0">
              <a:effectLst/>
              <a:latin typeface="Garamond" panose="02020404030301010803" pitchFamily="18" charset="0"/>
              <a:ea typeface="Times New Roman" panose="02020603050405020304" pitchFamily="18" charset="0"/>
              <a:cs typeface="Arial" panose="020B0604020202020204" pitchFamily="34" charset="0"/>
            </a:endParaRPr>
          </a:p>
        </p:txBody>
      </p:sp>
      <p:sp>
        <p:nvSpPr>
          <p:cNvPr id="3" name="Content Placeholder 2">
            <a:extLst>
              <a:ext uri="{FF2B5EF4-FFF2-40B4-BE49-F238E27FC236}">
                <a16:creationId xmlns:a16="http://schemas.microsoft.com/office/drawing/2014/main" id="{04F59913-786A-CADA-84F5-83C7851C278B}"/>
              </a:ext>
            </a:extLst>
          </p:cNvPr>
          <p:cNvSpPr>
            <a:spLocks noGrp="1"/>
          </p:cNvSpPr>
          <p:nvPr>
            <p:ph idx="1"/>
          </p:nvPr>
        </p:nvSpPr>
        <p:spPr>
          <a:xfrm>
            <a:off x="651753" y="1249680"/>
            <a:ext cx="8622249" cy="4998720"/>
          </a:xfrm>
        </p:spPr>
        <p:txBody>
          <a:bodyPr>
            <a:noAutofit/>
          </a:bodyPr>
          <a:lstStyle/>
          <a:p>
            <a:pPr algn="just">
              <a:lnSpc>
                <a:spcPct val="130000"/>
              </a:lnSpc>
              <a:spcBef>
                <a:spcPts val="600"/>
              </a:spcBef>
              <a:spcAft>
                <a:spcPts val="600"/>
              </a:spcAft>
            </a:pPr>
            <a:r>
              <a:rPr lang="en-AU" dirty="0">
                <a:solidFill>
                  <a:srgbClr val="000000"/>
                </a:solidFill>
                <a:effectLst/>
                <a:ea typeface="Calibri" panose="020F0502020204030204" pitchFamily="34" charset="0"/>
                <a:cs typeface="Times New Roman" panose="02020603050405020304" pitchFamily="18" charset="0"/>
              </a:rPr>
              <a:t>Held:</a:t>
            </a:r>
            <a:endParaRPr lang="en-AU" dirty="0">
              <a:effectLst/>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r>
              <a:rPr lang="en-AU" dirty="0">
                <a:solidFill>
                  <a:srgbClr val="000000"/>
                </a:solidFill>
                <a:effectLst/>
                <a:ea typeface="Calibri" panose="020F0502020204030204" pitchFamily="34" charset="0"/>
                <a:cs typeface="Times New Roman" panose="02020603050405020304" pitchFamily="18" charset="0"/>
              </a:rPr>
              <a:t>A “loan” for the purpose of s 109D(3) requires a transaction which creates an obligation to repay an amount or which in substance effects an obligation to repay.</a:t>
            </a:r>
            <a:r>
              <a:rPr lang="en-AU" dirty="0">
                <a:ea typeface="Calibri" panose="020F0502020204030204" pitchFamily="34" charset="0"/>
                <a:cs typeface="Times New Roman" panose="02020603050405020304" pitchFamily="18" charset="0"/>
              </a:rPr>
              <a:t> </a:t>
            </a:r>
            <a:r>
              <a:rPr lang="en-AU" dirty="0">
                <a:solidFill>
                  <a:srgbClr val="000000"/>
                </a:solidFill>
                <a:effectLst/>
                <a:ea typeface="Calibri" panose="020F0502020204030204" pitchFamily="34" charset="0"/>
                <a:cs typeface="Times New Roman" panose="02020603050405020304" pitchFamily="18" charset="0"/>
              </a:rPr>
              <a:t>The creation of an obligation to pay an amount is not sufficient.</a:t>
            </a:r>
            <a:endParaRPr lang="en-AU" dirty="0">
              <a:ea typeface="Calibri" panose="020F0502020204030204" pitchFamily="34" charset="0"/>
              <a:cs typeface="Times New Roman" panose="02020603050405020304" pitchFamily="18" charset="0"/>
            </a:endParaRPr>
          </a:p>
          <a:p>
            <a:pPr algn="just">
              <a:lnSpc>
                <a:spcPct val="130000"/>
              </a:lnSpc>
              <a:spcBef>
                <a:spcPts val="600"/>
              </a:spcBef>
              <a:spcAft>
                <a:spcPts val="600"/>
              </a:spcAft>
            </a:pPr>
            <a:r>
              <a:rPr lang="en-US" b="0" i="0" u="none" strike="noStrike" baseline="0" dirty="0">
                <a:solidFill>
                  <a:srgbClr val="323232"/>
                </a:solidFill>
              </a:rPr>
              <a:t>Ordinarily the relationship between beneficiary and trustee is distinguishable from the legal relationship between debtor and creditor. However, the equitable relationship of trustee and beneficiary can be overlayed with the legal relationship of debtor and creditor.</a:t>
            </a:r>
          </a:p>
          <a:p>
            <a:pPr algn="just">
              <a:lnSpc>
                <a:spcPct val="130000"/>
              </a:lnSpc>
              <a:spcBef>
                <a:spcPts val="600"/>
              </a:spcBef>
              <a:spcAft>
                <a:spcPts val="600"/>
              </a:spcAft>
            </a:pPr>
            <a:r>
              <a:rPr lang="en-US" b="0" i="0" u="none" strike="noStrike" baseline="0" dirty="0">
                <a:solidFill>
                  <a:srgbClr val="323232"/>
                </a:solidFill>
              </a:rPr>
              <a:t>However, section 109D(3) requires more than the existence of a debtor-creditor relationship. It requires an obligation to repay and not merely an obligation to pay.</a:t>
            </a:r>
          </a:p>
        </p:txBody>
      </p:sp>
    </p:spTree>
    <p:extLst>
      <p:ext uri="{BB962C8B-B14F-4D97-AF65-F5344CB8AC3E}">
        <p14:creationId xmlns:p14="http://schemas.microsoft.com/office/powerpoint/2010/main" val="1807770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175161-23C8-8B97-8D92-C30B0E3294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5E674E-5F77-4699-2B61-C5F2B258A855}"/>
              </a:ext>
            </a:extLst>
          </p:cNvPr>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ffectLst/>
                <a:ea typeface="Times New Roman" panose="02020603050405020304" pitchFamily="18" charset="0"/>
                <a:cs typeface="Arial" panose="020B0604020202020204" pitchFamily="34" charset="0"/>
              </a:rPr>
              <a:t>FCT v Bendel</a:t>
            </a:r>
            <a:endParaRPr lang="en-AU" sz="2800" dirty="0">
              <a:effectLst/>
              <a:latin typeface="Garamond" panose="02020404030301010803" pitchFamily="18" charset="0"/>
              <a:ea typeface="Times New Roman" panose="02020603050405020304" pitchFamily="18" charset="0"/>
              <a:cs typeface="Arial" panose="020B0604020202020204" pitchFamily="34" charset="0"/>
            </a:endParaRPr>
          </a:p>
        </p:txBody>
      </p:sp>
      <p:sp>
        <p:nvSpPr>
          <p:cNvPr id="3" name="Content Placeholder 2">
            <a:extLst>
              <a:ext uri="{FF2B5EF4-FFF2-40B4-BE49-F238E27FC236}">
                <a16:creationId xmlns:a16="http://schemas.microsoft.com/office/drawing/2014/main" id="{AAC2B679-26D5-7694-07CB-B0A46500F3E7}"/>
              </a:ext>
            </a:extLst>
          </p:cNvPr>
          <p:cNvSpPr>
            <a:spLocks noGrp="1"/>
          </p:cNvSpPr>
          <p:nvPr>
            <p:ph idx="1"/>
          </p:nvPr>
        </p:nvSpPr>
        <p:spPr>
          <a:xfrm>
            <a:off x="772160" y="1392964"/>
            <a:ext cx="8501842" cy="4936715"/>
          </a:xfrm>
        </p:spPr>
        <p:txBody>
          <a:bodyPr>
            <a:noAutofit/>
          </a:bodyPr>
          <a:lstStyle/>
          <a:p>
            <a:pPr algn="just">
              <a:lnSpc>
                <a:spcPct val="130000"/>
              </a:lnSpc>
              <a:spcBef>
                <a:spcPts val="600"/>
              </a:spcBef>
              <a:spcAft>
                <a:spcPts val="600"/>
              </a:spcAft>
            </a:pPr>
            <a:r>
              <a:rPr lang="en-US" b="0" i="0" u="none" strike="noStrike" baseline="0" dirty="0">
                <a:solidFill>
                  <a:srgbClr val="323232"/>
                </a:solidFill>
              </a:rPr>
              <a:t>The Commissioner contended before the Tribunal that the non-exercise by the corporate beneficiary of its right to call for payment of its present entitlement amounted to the provision of financial accommodation. The Commissioner contended that the beneficiary had consented or acquiesced to the Trustee not paying the present entitlement by making a decision to refrain from calling for payment.</a:t>
            </a:r>
          </a:p>
          <a:p>
            <a:pPr algn="just">
              <a:lnSpc>
                <a:spcPct val="130000"/>
              </a:lnSpc>
              <a:spcBef>
                <a:spcPts val="600"/>
              </a:spcBef>
              <a:spcAft>
                <a:spcPts val="600"/>
              </a:spcAft>
            </a:pPr>
            <a:r>
              <a:rPr lang="en-US" b="0" i="0" u="none" strike="noStrike" baseline="0" dirty="0">
                <a:solidFill>
                  <a:srgbClr val="323232"/>
                </a:solidFill>
              </a:rPr>
              <a:t>However, the consensual arrangement relied upon by the Commissioner did not involve the payment of a sum by or at the direction of the beneficiary that was required to be repaid.</a:t>
            </a:r>
          </a:p>
          <a:p>
            <a:pPr algn="just">
              <a:lnSpc>
                <a:spcPct val="130000"/>
              </a:lnSpc>
              <a:spcBef>
                <a:spcPts val="600"/>
              </a:spcBef>
              <a:spcAft>
                <a:spcPts val="600"/>
              </a:spcAft>
            </a:pPr>
            <a:r>
              <a:rPr lang="en-US" dirty="0">
                <a:solidFill>
                  <a:srgbClr val="323232"/>
                </a:solidFill>
              </a:rPr>
              <a:t>It followed that s</a:t>
            </a:r>
            <a:r>
              <a:rPr lang="en-US" b="0" i="0" u="none" strike="noStrike" baseline="0" dirty="0">
                <a:solidFill>
                  <a:srgbClr val="323232"/>
                </a:solidFill>
              </a:rPr>
              <a:t>ection 109D is not satisfied even though a debtor‑creditor relationship was created by the trustee resolution and the entry in the trust accounts - there was no loan or creation of an obligation to repay an amount as opposed to an obligation to pay. </a:t>
            </a:r>
          </a:p>
        </p:txBody>
      </p:sp>
    </p:spTree>
    <p:extLst>
      <p:ext uri="{BB962C8B-B14F-4D97-AF65-F5344CB8AC3E}">
        <p14:creationId xmlns:p14="http://schemas.microsoft.com/office/powerpoint/2010/main" val="3931902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DC547-D46A-880D-70D8-C1980F5E75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80CEBA-7C4E-EE91-83D1-DDFCB40CA76A}"/>
              </a:ext>
            </a:extLst>
          </p:cNvPr>
          <p:cNvSpPr>
            <a:spLocks noGrp="1"/>
          </p:cNvSpPr>
          <p:nvPr>
            <p:ph type="title"/>
          </p:nvPr>
        </p:nvSpPr>
        <p:spPr>
          <a:xfrm>
            <a:off x="651753" y="609600"/>
            <a:ext cx="8622249" cy="878732"/>
          </a:xfrm>
        </p:spPr>
        <p:txBody>
          <a:bodyPr>
            <a:normAutofit/>
          </a:bodyPr>
          <a:lstStyle/>
          <a:p>
            <a:pPr algn="ctr">
              <a:lnSpc>
                <a:spcPct val="150000"/>
              </a:lnSpc>
              <a:spcAft>
                <a:spcPts val="600"/>
              </a:spcAft>
            </a:pPr>
            <a:r>
              <a:rPr lang="en-AU" sz="2800" dirty="0">
                <a:effectLst/>
                <a:ea typeface="Times New Roman" panose="02020603050405020304" pitchFamily="18" charset="0"/>
                <a:cs typeface="Arial" panose="020B0604020202020204" pitchFamily="34" charset="0"/>
              </a:rPr>
              <a:t>FCT v Bendel</a:t>
            </a:r>
            <a:endParaRPr lang="en-AU" sz="2800" dirty="0">
              <a:effectLst/>
              <a:latin typeface="Garamond" panose="02020404030301010803" pitchFamily="18" charset="0"/>
              <a:ea typeface="Times New Roman" panose="02020603050405020304" pitchFamily="18" charset="0"/>
              <a:cs typeface="Arial" panose="020B0604020202020204" pitchFamily="34" charset="0"/>
            </a:endParaRPr>
          </a:p>
        </p:txBody>
      </p:sp>
      <p:sp>
        <p:nvSpPr>
          <p:cNvPr id="3" name="Content Placeholder 2">
            <a:extLst>
              <a:ext uri="{FF2B5EF4-FFF2-40B4-BE49-F238E27FC236}">
                <a16:creationId xmlns:a16="http://schemas.microsoft.com/office/drawing/2014/main" id="{96083E96-EE9D-E80D-0964-CA84AB6B6865}"/>
              </a:ext>
            </a:extLst>
          </p:cNvPr>
          <p:cNvSpPr>
            <a:spLocks noGrp="1"/>
          </p:cNvSpPr>
          <p:nvPr>
            <p:ph idx="1"/>
          </p:nvPr>
        </p:nvSpPr>
        <p:spPr>
          <a:xfrm>
            <a:off x="651753" y="1392965"/>
            <a:ext cx="8622249" cy="4648398"/>
          </a:xfrm>
        </p:spPr>
        <p:txBody>
          <a:bodyPr>
            <a:noAutofit/>
          </a:bodyPr>
          <a:lstStyle/>
          <a:p>
            <a:pPr algn="just">
              <a:lnSpc>
                <a:spcPct val="150000"/>
              </a:lnSpc>
              <a:spcAft>
                <a:spcPts val="600"/>
              </a:spcAft>
            </a:pPr>
            <a:r>
              <a:rPr lang="en-AU" sz="2000" dirty="0">
                <a:solidFill>
                  <a:srgbClr val="202020"/>
                </a:solidFill>
                <a:ea typeface="Times New Roman" panose="02020603050405020304" pitchFamily="18" charset="0"/>
                <a:cs typeface="Calibri" panose="020F0502020204030204" pitchFamily="34" charset="0"/>
              </a:rPr>
              <a:t>Note the serious risk of section 100A - see</a:t>
            </a:r>
          </a:p>
          <a:p>
            <a:pPr lvl="1" algn="just">
              <a:lnSpc>
                <a:spcPct val="150000"/>
              </a:lnSpc>
              <a:spcAft>
                <a:spcPts val="600"/>
              </a:spcAft>
            </a:pPr>
            <a:r>
              <a:rPr lang="en-AU" sz="1800" dirty="0">
                <a:solidFill>
                  <a:srgbClr val="202020"/>
                </a:solidFill>
                <a:ea typeface="Times New Roman" panose="02020603050405020304" pitchFamily="18" charset="0"/>
                <a:cs typeface="Calibri" panose="020F0502020204030204" pitchFamily="34" charset="0"/>
              </a:rPr>
              <a:t>The decision of the </a:t>
            </a:r>
            <a:r>
              <a:rPr lang="en-AU" sz="1800" dirty="0">
                <a:solidFill>
                  <a:srgbClr val="202020"/>
                </a:solidFill>
                <a:effectLst/>
                <a:ea typeface="Times New Roman" panose="02020603050405020304" pitchFamily="18" charset="0"/>
                <a:cs typeface="Calibri" panose="020F0502020204030204" pitchFamily="34" charset="0"/>
              </a:rPr>
              <a:t>Full Federal Court in FCT v Guardian AIT [2023] FCAFC 3.</a:t>
            </a:r>
          </a:p>
          <a:p>
            <a:pPr lvl="1" algn="just">
              <a:lnSpc>
                <a:spcPct val="150000"/>
              </a:lnSpc>
              <a:spcAft>
                <a:spcPts val="600"/>
              </a:spcAft>
            </a:pPr>
            <a:r>
              <a:rPr lang="en-AU" sz="1800" dirty="0">
                <a:solidFill>
                  <a:srgbClr val="202020"/>
                </a:solidFill>
                <a:ea typeface="Times New Roman" panose="02020603050405020304" pitchFamily="18" charset="0"/>
                <a:cs typeface="Calibri" panose="020F0502020204030204" pitchFamily="34" charset="0"/>
              </a:rPr>
              <a:t>The decision of the </a:t>
            </a:r>
            <a:r>
              <a:rPr lang="en-AU" sz="1800" dirty="0">
                <a:solidFill>
                  <a:srgbClr val="202020"/>
                </a:solidFill>
                <a:effectLst/>
                <a:ea typeface="Times New Roman" panose="02020603050405020304" pitchFamily="18" charset="0"/>
                <a:cs typeface="Calibri" panose="020F0502020204030204" pitchFamily="34" charset="0"/>
              </a:rPr>
              <a:t>Federal Court in </a:t>
            </a:r>
            <a:r>
              <a:rPr lang="en-AU" sz="1800" dirty="0" err="1">
                <a:solidFill>
                  <a:srgbClr val="202020"/>
                </a:solidFill>
                <a:effectLst/>
                <a:ea typeface="Times New Roman" panose="02020603050405020304" pitchFamily="18" charset="0"/>
                <a:cs typeface="Calibri" panose="020F0502020204030204" pitchFamily="34" charset="0"/>
              </a:rPr>
              <a:t>BBlood</a:t>
            </a:r>
            <a:r>
              <a:rPr lang="en-AU" sz="1800" dirty="0">
                <a:solidFill>
                  <a:srgbClr val="202020"/>
                </a:solidFill>
                <a:effectLst/>
                <a:ea typeface="Times New Roman" panose="02020603050405020304" pitchFamily="18" charset="0"/>
                <a:cs typeface="Calibri" panose="020F0502020204030204" pitchFamily="34" charset="0"/>
              </a:rPr>
              <a:t> Enterprises Pty Ltd v FCT [2022] FCA 1112.</a:t>
            </a:r>
          </a:p>
          <a:p>
            <a:pPr lvl="1" algn="just">
              <a:lnSpc>
                <a:spcPct val="150000"/>
              </a:lnSpc>
              <a:spcAft>
                <a:spcPts val="600"/>
              </a:spcAft>
            </a:pPr>
            <a:r>
              <a:rPr lang="en-AU" sz="1800" dirty="0">
                <a:solidFill>
                  <a:srgbClr val="202020"/>
                </a:solidFill>
                <a:effectLst/>
                <a:ea typeface="Times New Roman" panose="02020603050405020304" pitchFamily="18" charset="0"/>
                <a:cs typeface="Calibri" panose="020F0502020204030204" pitchFamily="34" charset="0"/>
              </a:rPr>
              <a:t>The Commissioner’s public statements in TR 2022/4 &amp; PCG 2022/2 on how the ATO will use its resources to attack reimbursement agreements involving trust distributions. </a:t>
            </a:r>
          </a:p>
        </p:txBody>
      </p:sp>
    </p:spTree>
    <p:extLst>
      <p:ext uri="{BB962C8B-B14F-4D97-AF65-F5344CB8AC3E}">
        <p14:creationId xmlns:p14="http://schemas.microsoft.com/office/powerpoint/2010/main" val="203872048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4304</TotalTime>
  <Words>2414</Words>
  <Application>Microsoft Office PowerPoint</Application>
  <PresentationFormat>Widescreen</PresentationFormat>
  <Paragraphs>93</Paragraphs>
  <Slides>19</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Aptos</vt:lpstr>
      <vt:lpstr>Arial</vt:lpstr>
      <vt:lpstr>Calibri</vt:lpstr>
      <vt:lpstr>Garamond</vt:lpstr>
      <vt:lpstr>Microsoft Sans Serif</vt:lpstr>
      <vt:lpstr>Times New Roman</vt:lpstr>
      <vt:lpstr>Trebuchet MS</vt:lpstr>
      <vt:lpstr>Wingdings 3</vt:lpstr>
      <vt:lpstr>Facet</vt:lpstr>
      <vt:lpstr>QLS Symposium 2025  Lifestyles of the rich and famous – issues in the administration of trusts</vt:lpstr>
      <vt:lpstr>Purpose of this Seminar</vt:lpstr>
      <vt:lpstr>Rrecent Decisions</vt:lpstr>
      <vt:lpstr>FCT v Bendel</vt:lpstr>
      <vt:lpstr>FCT v Bendel</vt:lpstr>
      <vt:lpstr>FCT v Bendel</vt:lpstr>
      <vt:lpstr>FCT v Bendel</vt:lpstr>
      <vt:lpstr>FCT v Bendel</vt:lpstr>
      <vt:lpstr>FCT v Bendel</vt:lpstr>
      <vt:lpstr>Hitchcock v Pratt Group Holdings Pty Ltd</vt:lpstr>
      <vt:lpstr>Hitchcock v Pratt Group Holdings Pty Ltd</vt:lpstr>
      <vt:lpstr>Hitchcock v Pratt Group Holdings Pty Ltd</vt:lpstr>
      <vt:lpstr>Hitchcock v Pratt Group Holdings Pty Ltd</vt:lpstr>
      <vt:lpstr>McPherson Settlement</vt:lpstr>
      <vt:lpstr>McPherson Settlement</vt:lpstr>
      <vt:lpstr>McPherson Settlement</vt:lpstr>
      <vt:lpstr>McPherson Settlement</vt:lpstr>
      <vt:lpstr>McPherson Settlement</vt:lpstr>
      <vt:lpstr>McPherson Settlement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duty of confidentiality</dc:title>
  <dc:creator>Andrew Silver</dc:creator>
  <cp:lastModifiedBy>Bill Orow</cp:lastModifiedBy>
  <cp:revision>175</cp:revision>
  <cp:lastPrinted>2020-05-01T00:57:47Z</cp:lastPrinted>
  <dcterms:created xsi:type="dcterms:W3CDTF">2015-03-16T00:05:25Z</dcterms:created>
  <dcterms:modified xsi:type="dcterms:W3CDTF">2025-03-08T03:49:43Z</dcterms:modified>
</cp:coreProperties>
</file>