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E3"/>
    <a:srgbClr val="D4A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/>
    <p:restoredTop sz="86459"/>
  </p:normalViewPr>
  <p:slideViewPr>
    <p:cSldViewPr snapToGrid="0">
      <p:cViewPr>
        <p:scale>
          <a:sx n="100" d="100"/>
          <a:sy n="100" d="100"/>
        </p:scale>
        <p:origin x="336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CE6C-CFDC-CF47-9A7A-8AB64D0B52B1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E61D-F037-7A48-8BF3-D9FA038D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Bullying has three main features: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involves a misuse of power in a relationship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is ongoing and repeated,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involves behaviours that can cause harm.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does it look like to engage in small acts for big impact at our school?</a:t>
            </a:r>
          </a:p>
          <a:p>
            <a:endParaRPr lang="en-AU" dirty="0"/>
          </a:p>
          <a:p>
            <a:r>
              <a:rPr lang="en-AU" dirty="0"/>
              <a:t>[Play main campaign video]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else can we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what it means for small acts to have a big impact: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acts matter: Words and actions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Your voice can lift someone up and help create a safer, kinder school. Checking in with someone, offering help or speaking up can make a big difference. Even small actions can brighten someone’s day and shape a more positive school experience.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Kindness creates impact, even the tiny moments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 smile, a compliment, sitting with someone new, or inviting someone into a group can make a huge difference. Small acts of kindness build a school culture where everyone feels like they belong.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the power to make things better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Bullying affects everyone, not just the person being targeted. If you see it happening, do not ignore it. Your support, even a quiet and simple action, sends a clear message that bullying is not okay here.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 before you speak, text or communicate online 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words have power online and in person. Before you say or send something, think about how it might impact someone else. A small moment of reflection can prevent harm and help create a safer and more respectful community.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our small actions create big change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When everyone contributes, even in small ways, our school becomes kinder, safer and more inclusive. Be the reason someone feels supported. Your actions inspire others and help build a culture where bullying has no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[Talk about your school’s values, behaviour expectations and how your school will manage reports of bullying]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It’s ok to ask for help if you see or experience bullying or cyberbullying.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You could talk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 trusted person – this could be a parent, carer, family member, guidance counsellor or friend who will listen and be supportive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Your teacher or principal – they can provide support and advice about how to make it stop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headspace – they provide free online and telephone support and counselling to young people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Kids Helpline – they have counsellors available at any time who will listen and support you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eSafety – have lots of information about cyberbullying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E01F86-9685-0DDB-7280-27A5344D73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8382" y="2848708"/>
            <a:ext cx="10813775" cy="2438908"/>
          </a:xfrm>
        </p:spPr>
        <p:txBody>
          <a:bodyPr anchor="t">
            <a:normAutofit/>
          </a:bodyPr>
          <a:lstStyle/>
          <a:p>
            <a:pPr algn="l"/>
            <a:r>
              <a:rPr lang="en-US" sz="80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8247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133-A1D9-8A51-C8D4-7677D2C8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A20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CC8A-C325-61C3-3071-A0E2ABB4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DF89E-3F45-ABE8-8C6F-2DD8B243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A20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230FB-DB3C-E8E2-10D4-16AE93F9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_8o4QNZB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B0057A-D7F6-CC6B-64D9-D04EC3DE1D6B}"/>
              </a:ext>
            </a:extLst>
          </p:cNvPr>
          <p:cNvSpPr txBox="1"/>
          <p:nvPr/>
        </p:nvSpPr>
        <p:spPr>
          <a:xfrm>
            <a:off x="828093" y="5550748"/>
            <a:ext cx="609755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4ACE3"/>
                </a:solidFill>
                <a:effectLst/>
                <a:uLnTx/>
                <a:uFillTx/>
                <a:latin typeface="Gill Sans MT Ext Condensed Bold" panose="020B0502020104020203" pitchFamily="34" charset="77"/>
                <a:ea typeface="+mn-ea"/>
                <a:cs typeface="+mn-cs"/>
              </a:rPr>
              <a:t>Preventing bullying at school (Years 7 – 12)</a:t>
            </a:r>
          </a:p>
        </p:txBody>
      </p:sp>
    </p:spTree>
    <p:extLst>
      <p:ext uri="{BB962C8B-B14F-4D97-AF65-F5344CB8AC3E}">
        <p14:creationId xmlns:p14="http://schemas.microsoft.com/office/powerpoint/2010/main" val="364169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971E5A-82D8-1324-8E65-127BE44191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8382" y="2848708"/>
            <a:ext cx="10813775" cy="2438908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all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138585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Bullying No Way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theme for 2026 Bullying No Way: National week of action is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A200E3"/>
                </a:solidFill>
              </a:rPr>
              <a:t>Small Acts, Big Impact.</a:t>
            </a:r>
            <a:r>
              <a:rPr lang="en-US" sz="3600" dirty="0">
                <a:solidFill>
                  <a:srgbClr val="A200E3"/>
                </a:solidFill>
              </a:rPr>
              <a:t>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Bullying can happen anywhere—at school, online and in the community.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But every small act to be kind and respectful can have a big impact in stopping bullying.</a:t>
            </a:r>
          </a:p>
        </p:txBody>
      </p:sp>
    </p:spTree>
    <p:extLst>
      <p:ext uri="{BB962C8B-B14F-4D97-AF65-F5344CB8AC3E}">
        <p14:creationId xmlns:p14="http://schemas.microsoft.com/office/powerpoint/2010/main" val="27652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r>
              <a:rPr lang="en-AU" sz="2400" b="1" dirty="0"/>
              <a:t>Ongoing</a:t>
            </a:r>
            <a:r>
              <a:rPr lang="en-AU" sz="2400" dirty="0"/>
              <a:t> and </a:t>
            </a:r>
            <a:r>
              <a:rPr lang="en-AU" sz="2400" b="1" dirty="0"/>
              <a:t>deliberate</a:t>
            </a:r>
            <a:r>
              <a:rPr lang="en-AU" sz="2400" dirty="0"/>
              <a:t> misuse of power in relationships.</a:t>
            </a:r>
          </a:p>
          <a:p>
            <a:r>
              <a:rPr lang="en-AU" sz="2400" b="1" dirty="0"/>
              <a:t>Repeated</a:t>
            </a:r>
            <a:r>
              <a:rPr lang="en-AU" sz="2400" dirty="0"/>
              <a:t> </a:t>
            </a:r>
            <a:r>
              <a:rPr lang="en-AU" sz="2400" b="1" dirty="0"/>
              <a:t>verbal</a:t>
            </a:r>
            <a:r>
              <a:rPr lang="en-AU" sz="2400" dirty="0"/>
              <a:t>, </a:t>
            </a:r>
            <a:r>
              <a:rPr lang="en-AU" sz="2400" b="1" dirty="0"/>
              <a:t>physical</a:t>
            </a:r>
            <a:r>
              <a:rPr lang="en-AU" sz="2400" dirty="0"/>
              <a:t> and/or </a:t>
            </a:r>
            <a:r>
              <a:rPr lang="en-AU" sz="2400" b="1" dirty="0"/>
              <a:t>social</a:t>
            </a:r>
            <a:r>
              <a:rPr lang="en-AU" sz="2400" dirty="0"/>
              <a:t> behaviour.</a:t>
            </a:r>
          </a:p>
          <a:p>
            <a:r>
              <a:rPr lang="en-AU" sz="2400" dirty="0"/>
              <a:t>Intended to cause </a:t>
            </a:r>
            <a:r>
              <a:rPr lang="en-AU" sz="2400" b="1" dirty="0"/>
              <a:t>physical</a:t>
            </a:r>
            <a:r>
              <a:rPr lang="en-AU" sz="2400" dirty="0"/>
              <a:t>, </a:t>
            </a:r>
            <a:r>
              <a:rPr lang="en-AU" sz="2400" b="1" dirty="0"/>
              <a:t>social</a:t>
            </a:r>
            <a:r>
              <a:rPr lang="en-AU" sz="2400" dirty="0"/>
              <a:t> and/or </a:t>
            </a:r>
            <a:r>
              <a:rPr lang="en-AU" sz="2400" b="1" dirty="0"/>
              <a:t>psychological</a:t>
            </a:r>
            <a:r>
              <a:rPr lang="en-AU" sz="2400" dirty="0"/>
              <a:t> </a:t>
            </a:r>
            <a:r>
              <a:rPr lang="en-AU" sz="2400" b="1" dirty="0"/>
              <a:t>harm</a:t>
            </a:r>
            <a:r>
              <a:rPr lang="en-AU" sz="2400" dirty="0"/>
              <a:t>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It can involve an individual or group misusing their power, or perceived power, over one or more persons who feel unable to stop it from happening.</a:t>
            </a:r>
          </a:p>
        </p:txBody>
      </p:sp>
    </p:spTree>
    <p:extLst>
      <p:ext uri="{BB962C8B-B14F-4D97-AF65-F5344CB8AC3E}">
        <p14:creationId xmlns:p14="http://schemas.microsoft.com/office/powerpoint/2010/main" val="160520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Bullying can happen in person or online. It might be something people can see or it might be hidden.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If someone behaves in a mean or aggressive way on one occasion it isn’t bullying, even though it is not respectful or acceptable.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 fight or disagreement between two people of equal power or status isn’t bullying.</a:t>
            </a:r>
            <a:br>
              <a:rPr lang="en-AU" sz="2400" dirty="0"/>
            </a:br>
            <a:endParaRPr lang="en-AU" sz="2400" dirty="0"/>
          </a:p>
          <a:p>
            <a:pPr marL="0" indent="0" algn="ctr">
              <a:buNone/>
            </a:pPr>
            <a:r>
              <a:rPr lang="en-AU" sz="2400" b="1" dirty="0"/>
              <a:t>Bullying is not OK. You have the right to feel safe.</a:t>
            </a:r>
          </a:p>
        </p:txBody>
      </p:sp>
    </p:spTree>
    <p:extLst>
      <p:ext uri="{BB962C8B-B14F-4D97-AF65-F5344CB8AC3E}">
        <p14:creationId xmlns:p14="http://schemas.microsoft.com/office/powerpoint/2010/main" val="422290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428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Small Acts, Big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023524"/>
            <a:ext cx="10824754" cy="143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How can small acts have a big impact to stop bullying?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E178C22-6E65-7E1A-2DD8-67BE9B65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40" y="1559933"/>
            <a:ext cx="6448864" cy="36274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CAEEBC-9101-7DE4-2AC1-655EFD829682}"/>
              </a:ext>
            </a:extLst>
          </p:cNvPr>
          <p:cNvSpPr txBox="1">
            <a:spLocks/>
          </p:cNvSpPr>
          <p:nvPr/>
        </p:nvSpPr>
        <p:spPr>
          <a:xfrm>
            <a:off x="683623" y="5298067"/>
            <a:ext cx="10824754" cy="143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hlinkClick r:id="rId3"/>
              </a:rPr>
              <a:t>Watch the video</a:t>
            </a:r>
            <a:endParaRPr lang="en-AU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2938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How can we stop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Small acts matter: Words and actions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Kindness creates impact, even the tiny moments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You have the power to make things better 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Pause before you speak, text or communicate online 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Together, our small actions create big change </a:t>
            </a:r>
          </a:p>
        </p:txBody>
      </p:sp>
    </p:spTree>
    <p:extLst>
      <p:ext uri="{BB962C8B-B14F-4D97-AF65-F5344CB8AC3E}">
        <p14:creationId xmlns:p14="http://schemas.microsoft.com/office/powerpoint/2010/main" val="283664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At [insert school name] we: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[List your school values and behaviour expectations]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[Refer to your relevant bullying prevention policies, behaviour policies, or student wellbeing and engagement policies]</a:t>
            </a:r>
          </a:p>
        </p:txBody>
      </p:sp>
    </p:spTree>
    <p:extLst>
      <p:ext uri="{BB962C8B-B14F-4D97-AF65-F5344CB8AC3E}">
        <p14:creationId xmlns:p14="http://schemas.microsoft.com/office/powerpoint/2010/main" val="27629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Help is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If you are being bullied or see someone being bullied, help is available at school:</a:t>
            </a:r>
          </a:p>
          <a:p>
            <a:r>
              <a:rPr lang="en-AU" sz="2400" dirty="0"/>
              <a:t>[List the student wellbeing support available at your school – this can include staff members or programs]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You can also get help from:</a:t>
            </a:r>
          </a:p>
          <a:p>
            <a:r>
              <a:rPr lang="en-AU" sz="2400" dirty="0"/>
              <a:t>Kids Helpline</a:t>
            </a:r>
          </a:p>
          <a:p>
            <a:r>
              <a:rPr lang="en-AU" sz="2400" dirty="0"/>
              <a:t>Headspace</a:t>
            </a:r>
          </a:p>
          <a:p>
            <a:r>
              <a:rPr lang="en-AU" sz="2400" dirty="0"/>
              <a:t>eSafety</a:t>
            </a:r>
          </a:p>
        </p:txBody>
      </p:sp>
    </p:spTree>
    <p:extLst>
      <p:ext uri="{BB962C8B-B14F-4D97-AF65-F5344CB8AC3E}">
        <p14:creationId xmlns:p14="http://schemas.microsoft.com/office/powerpoint/2010/main" val="24253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200E3"/>
                </a:solidFill>
                <a:latin typeface="Gill Sans MT Ext Condensed Bold" panose="020B0502020104020203" pitchFamily="34" charset="77"/>
              </a:rPr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Bullying is never OK.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Bullying is never your fault.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There is always someone who can help you.</a:t>
            </a:r>
          </a:p>
        </p:txBody>
      </p:sp>
    </p:spTree>
    <p:extLst>
      <p:ext uri="{BB962C8B-B14F-4D97-AF65-F5344CB8AC3E}">
        <p14:creationId xmlns:p14="http://schemas.microsoft.com/office/powerpoint/2010/main" val="243931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856</Words>
  <Application>Microsoft Office PowerPoint</Application>
  <PresentationFormat>Widescreen</PresentationFormat>
  <Paragraphs>103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 Ext Condensed Bold</vt:lpstr>
      <vt:lpstr>Times New Roman</vt:lpstr>
      <vt:lpstr>Office Theme</vt:lpstr>
      <vt:lpstr>PowerPoint Presentation</vt:lpstr>
      <vt:lpstr>Bullying No Way Week</vt:lpstr>
      <vt:lpstr>What is bullying?</vt:lpstr>
      <vt:lpstr>What is bullying?</vt:lpstr>
      <vt:lpstr>Small Acts, Big Impact</vt:lpstr>
      <vt:lpstr>How can we stop bullying?</vt:lpstr>
      <vt:lpstr>At [insert school name] we:</vt:lpstr>
      <vt:lpstr>Help is available</vt:lpstr>
      <vt:lpstr>Remember…</vt:lpstr>
      <vt:lpstr>We can all make a difference!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Tricia Scanlan</dc:creator>
  <cp:lastModifiedBy>HENDERSON, Troy</cp:lastModifiedBy>
  <cp:revision>15</cp:revision>
  <dcterms:created xsi:type="dcterms:W3CDTF">2024-05-13T00:22:24Z</dcterms:created>
  <dcterms:modified xsi:type="dcterms:W3CDTF">2026-05-25T23:45:04Z</dcterms:modified>
</cp:coreProperties>
</file>