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58" r:id="rId4"/>
    <p:sldId id="269" r:id="rId5"/>
    <p:sldId id="270" r:id="rId6"/>
    <p:sldId id="271" r:id="rId7"/>
    <p:sldId id="266" r:id="rId8"/>
    <p:sldId id="267" r:id="rId9"/>
    <p:sldId id="268" r:id="rId10"/>
    <p:sldId id="264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200E3"/>
    <a:srgbClr val="D4ACE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082"/>
    <p:restoredTop sz="86459"/>
  </p:normalViewPr>
  <p:slideViewPr>
    <p:cSldViewPr snapToGrid="0">
      <p:cViewPr varScale="1">
        <p:scale>
          <a:sx n="82" d="100"/>
          <a:sy n="82" d="100"/>
        </p:scale>
        <p:origin x="192" y="67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2ACE6C-CFDC-CF47-9A7A-8AB64D0B52B1}" type="datetimeFigureOut">
              <a:rPr lang="en-US" smtClean="0"/>
              <a:t>5/6/2026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4FAE61D-F037-7A48-8BF3-D9FA038DAF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32305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4FAE61D-F037-7A48-8BF3-D9FA038DAF03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963798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4FAE61D-F037-7A48-8BF3-D9FA038DAF03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260000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AU" dirty="0"/>
              <a:t>Bullying has three main features: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AU" dirty="0"/>
              <a:t>it involves a misuse of power in a relationship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AU" dirty="0"/>
              <a:t>it is ongoing and repeated, and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AU" dirty="0"/>
              <a:t>it involves behaviours that can cause harm.</a:t>
            </a:r>
          </a:p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4FAE61D-F037-7A48-8BF3-D9FA038DAF03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792846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CD80C54-F345-CD3A-B158-6C9246CAED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03C5E4D-BC99-4CA9-7301-C70B9E932B2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F31A5C4-5D87-F715-5720-DF0C839A506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0F91170-82DD-0A6F-A7EC-E4A7B31E218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4FAE61D-F037-7A48-8BF3-D9FA038DAF03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1472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AU" dirty="0"/>
              <a:t>What does it look like when we do small acts for big impact at our school?</a:t>
            </a:r>
          </a:p>
          <a:p>
            <a:endParaRPr lang="en-AU" dirty="0"/>
          </a:p>
          <a:p>
            <a:r>
              <a:rPr lang="en-AU" dirty="0"/>
              <a:t>[Play main campaign video]</a:t>
            </a:r>
          </a:p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4FAE61D-F037-7A48-8BF3-D9FA038DAF03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41614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AU" dirty="0"/>
              <a:t>How else can we </a:t>
            </a:r>
            <a:r>
              <a:rPr lang="en-AU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explore what it means for small acts to have a big impact:</a:t>
            </a:r>
          </a:p>
          <a:p>
            <a:endParaRPr lang="en-AU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AU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1. </a:t>
            </a:r>
            <a:r>
              <a:rPr lang="en-AU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Small acts matter: Words and actions</a:t>
            </a:r>
            <a:r>
              <a:rPr lang="en-AU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- Your voice can lift someone up and help create a safer, kinder school. Checking in with someone, offering help or speaking up can make a big difference. Even small actions can brighten someone’s day and shape a more positive school experience.</a:t>
            </a:r>
            <a:br>
              <a:rPr lang="en-AU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endParaRPr lang="en-AU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AU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2. </a:t>
            </a:r>
            <a:r>
              <a:rPr lang="en-AU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Kindness creates impact, even the tiny moments</a:t>
            </a:r>
            <a:r>
              <a:rPr lang="en-AU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- A smile, a compliment, sitting with someone new, or inviting someone into a group can make a huge difference. Small acts of kindness build a school where everyone feels like they belong.</a:t>
            </a:r>
          </a:p>
          <a:p>
            <a:endParaRPr lang="en-AU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AU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3. </a:t>
            </a:r>
            <a:r>
              <a:rPr lang="en-AU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You have the power to make things better</a:t>
            </a:r>
            <a:r>
              <a:rPr lang="en-AU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- Bullying affects everyone, not just the person being targeted. If you see it happening, do not ignore it. Your support, even a quiet and simple action, sends a clear message that bullying is not okay here.</a:t>
            </a:r>
          </a:p>
          <a:p>
            <a:endParaRPr lang="en-AU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AU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4. </a:t>
            </a:r>
            <a:r>
              <a:rPr lang="en-AU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Pause before you speak, text or communicate online - </a:t>
            </a:r>
            <a:r>
              <a:rPr lang="en-AU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Your words have power online and in person. Before you say or send something, think about how it might impact someone else. A small moment of reflection can prevent harm and help create a safer and more respectful community.</a:t>
            </a:r>
          </a:p>
          <a:p>
            <a:endParaRPr lang="en-AU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AU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5. </a:t>
            </a:r>
            <a:r>
              <a:rPr lang="en-AU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Together, our small actions create big change</a:t>
            </a:r>
            <a:r>
              <a:rPr lang="en-AU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- When everyone contributes, even in small ways, our school becomes kinder, safer and more inclusive. Be the reason someone feels supported. Your actions inspire others and help build a culture where bullying has no place.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AU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AU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en-AU" dirty="0"/>
          </a:p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4FAE61D-F037-7A48-8BF3-D9FA038DAF03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509328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AU" dirty="0"/>
              <a:t>[Talk about your school’s values, behaviour expectations and how your school will manage reports of bullying]</a:t>
            </a:r>
            <a:endParaRPr lang="en-AU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AU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en-AU" dirty="0"/>
          </a:p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4FAE61D-F037-7A48-8BF3-D9FA038DAF03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320410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r>
              <a:rPr lang="en-AU" dirty="0"/>
              <a:t>It’s ok to ask for help if you see or experience bullying or cyberbullying. 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AU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en-AU" dirty="0"/>
              <a:t>You could talk to: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AU" dirty="0"/>
              <a:t>A trusted person – this could be a parent, carer, family member, guidance counsellor or friend who will listen and be supportive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AU" dirty="0"/>
              <a:t>Your teacher or principal – they can provide support and advice about how to make it stop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AU" dirty="0"/>
              <a:t>headspace – they provide free online and telephone support and counselling to young people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AU" dirty="0"/>
              <a:t>Kids Helpline – they have counsellors available at any time who will listen and support you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AU" dirty="0"/>
              <a:t>eSafety – have lots of information about cyberbullying</a:t>
            </a:r>
          </a:p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4FAE61D-F037-7A48-8BF3-D9FA038DAF03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173559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AU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4FAE61D-F037-7A48-8BF3-D9FA038DAF03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47206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D9E01F86-9685-0DDB-7280-27A5344D734A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808382" y="2848708"/>
            <a:ext cx="10813775" cy="2438908"/>
          </a:xfrm>
        </p:spPr>
        <p:txBody>
          <a:bodyPr anchor="t">
            <a:normAutofit/>
          </a:bodyPr>
          <a:lstStyle/>
          <a:p>
            <a:pPr algn="l"/>
            <a:r>
              <a:rPr lang="en-US" sz="8000" b="1" spc="-1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Document title</a:t>
            </a:r>
          </a:p>
        </p:txBody>
      </p:sp>
    </p:spTree>
    <p:extLst>
      <p:ext uri="{BB962C8B-B14F-4D97-AF65-F5344CB8AC3E}">
        <p14:creationId xmlns:p14="http://schemas.microsoft.com/office/powerpoint/2010/main" val="8247113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6A7133-A1D9-8A51-C8D4-7677D2C816A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b="1" dirty="0">
                <a:solidFill>
                  <a:srgbClr val="A200E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Heading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56CC8A-C325-61C3-3071-A0E2ABB432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19885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EADF89E-3F45-ABE8-8C6F-2DD8B243CA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b="1" dirty="0">
                <a:solidFill>
                  <a:srgbClr val="A200E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Heading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CD230FB-DB3C-E8E2-10D4-16AE93F9A64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0411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73137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212755B0-0FA7-1A78-5414-E143D6A20A3B}"/>
              </a:ext>
            </a:extLst>
          </p:cNvPr>
          <p:cNvSpPr txBox="1"/>
          <p:nvPr/>
        </p:nvSpPr>
        <p:spPr>
          <a:xfrm>
            <a:off x="839755" y="5645020"/>
            <a:ext cx="5601085" cy="104644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b="1" dirty="0">
                <a:solidFill>
                  <a:srgbClr val="D4ACE3"/>
                </a:solidFill>
                <a:latin typeface="Gill Sans MT Ext Condensed Bold" panose="020B0502020104020203" pitchFamily="34" charset="77"/>
              </a:rPr>
              <a:t>Preventing bullying at school (F – Year 6)</a:t>
            </a:r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64169824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D6971E5A-82D8-1324-8E65-127BE44191D9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808382" y="2848708"/>
            <a:ext cx="10813775" cy="2438908"/>
          </a:xfrm>
        </p:spPr>
        <p:txBody>
          <a:bodyPr anchor="t">
            <a:normAutofit/>
          </a:bodyPr>
          <a:lstStyle/>
          <a:p>
            <a:pPr algn="l"/>
            <a:r>
              <a:rPr lang="en-US" sz="6000" b="1" spc="-5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 can all make a difference!</a:t>
            </a:r>
          </a:p>
        </p:txBody>
      </p:sp>
    </p:spTree>
    <p:extLst>
      <p:ext uri="{BB962C8B-B14F-4D97-AF65-F5344CB8AC3E}">
        <p14:creationId xmlns:p14="http://schemas.microsoft.com/office/powerpoint/2010/main" val="13858578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2BE50D-2226-DACF-B262-CFDBB2EB5F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0560" y="365125"/>
            <a:ext cx="10824754" cy="1325563"/>
          </a:xfrm>
        </p:spPr>
        <p:txBody>
          <a:bodyPr>
            <a:normAutofit/>
          </a:bodyPr>
          <a:lstStyle/>
          <a:p>
            <a:r>
              <a:rPr lang="en-US" sz="5400" dirty="0">
                <a:solidFill>
                  <a:srgbClr val="A200E3"/>
                </a:solidFill>
                <a:latin typeface="Gill Sans MT Ext Condensed Bold" panose="020B0502020104020203" pitchFamily="34" charset="77"/>
              </a:rPr>
              <a:t>Bullying No Way Week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BF05F3-6D1C-5EF1-E673-44A262A25A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0560" y="1825625"/>
            <a:ext cx="10824754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/>
              <a:t>The theme for 2026 Bullying No Way: National week of action is</a:t>
            </a:r>
          </a:p>
          <a:p>
            <a:pPr marL="0" indent="0">
              <a:buNone/>
            </a:pPr>
            <a:r>
              <a:rPr lang="en-US" sz="2400" dirty="0"/>
              <a:t> </a:t>
            </a:r>
          </a:p>
          <a:p>
            <a:pPr marL="0" indent="0" algn="ctr">
              <a:buNone/>
            </a:pPr>
            <a:r>
              <a:rPr lang="en-US" sz="3600" b="1" dirty="0">
                <a:solidFill>
                  <a:srgbClr val="A200E3"/>
                </a:solidFill>
              </a:rPr>
              <a:t>Small Acts, Big Impact.</a:t>
            </a:r>
            <a:r>
              <a:rPr lang="en-US" sz="3600" dirty="0">
                <a:solidFill>
                  <a:srgbClr val="A200E3"/>
                </a:solidFill>
              </a:rPr>
              <a:t> </a:t>
            </a:r>
          </a:p>
          <a:p>
            <a:endParaRPr lang="en-AU" sz="2400" dirty="0"/>
          </a:p>
          <a:p>
            <a:pPr marL="0" indent="0">
              <a:buNone/>
            </a:pPr>
            <a:r>
              <a:rPr lang="en-AU" sz="2400" dirty="0"/>
              <a:t>Bullying can happen anywhere—at school, online and in the community. </a:t>
            </a:r>
          </a:p>
          <a:p>
            <a:pPr marL="0" indent="0">
              <a:buNone/>
            </a:pPr>
            <a:endParaRPr lang="en-AU" sz="2400" dirty="0"/>
          </a:p>
          <a:p>
            <a:pPr marL="0" indent="0">
              <a:buNone/>
            </a:pPr>
            <a:r>
              <a:rPr lang="en-AU" sz="2400" dirty="0"/>
              <a:t>But every small act to be kind can have a big impact to help stop it.</a:t>
            </a:r>
          </a:p>
        </p:txBody>
      </p:sp>
    </p:spTree>
    <p:extLst>
      <p:ext uri="{BB962C8B-B14F-4D97-AF65-F5344CB8AC3E}">
        <p14:creationId xmlns:p14="http://schemas.microsoft.com/office/powerpoint/2010/main" val="27652303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2BE50D-2226-DACF-B262-CFDBB2EB5F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0560" y="365125"/>
            <a:ext cx="10824754" cy="1325563"/>
          </a:xfrm>
        </p:spPr>
        <p:txBody>
          <a:bodyPr>
            <a:normAutofit/>
          </a:bodyPr>
          <a:lstStyle/>
          <a:p>
            <a:r>
              <a:rPr lang="en-US" sz="5400" dirty="0">
                <a:solidFill>
                  <a:srgbClr val="A200E3"/>
                </a:solidFill>
                <a:latin typeface="Gill Sans MT Ext Condensed Bold" panose="020B0502020104020203" pitchFamily="34" charset="77"/>
              </a:rPr>
              <a:t>What is bullying?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BF05F3-6D1C-5EF1-E673-44A262A25A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0560" y="1825625"/>
            <a:ext cx="10824754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AU" sz="2400" dirty="0"/>
              <a:t>Bullying is when one person, or a group of people, with more power than someone else, repeatedly hurts or upsets them.</a:t>
            </a:r>
          </a:p>
          <a:p>
            <a:endParaRPr lang="en-AU" sz="2400" dirty="0"/>
          </a:p>
          <a:p>
            <a:pPr marL="0" indent="0">
              <a:buNone/>
            </a:pPr>
            <a:r>
              <a:rPr lang="en-AU" sz="2400" dirty="0"/>
              <a:t>This power can come from being seen as more popular, stronger, or part of a group.</a:t>
            </a:r>
          </a:p>
          <a:p>
            <a:endParaRPr lang="en-AU" sz="2400" dirty="0"/>
          </a:p>
          <a:p>
            <a:pPr marL="0" indent="0">
              <a:buNone/>
            </a:pPr>
            <a:r>
              <a:rPr lang="en-AU" sz="2400" dirty="0"/>
              <a:t>They might repeatedly try to hurt the person physically, exclude them, or say and do mean or embarrassing things to them.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9078950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C7C043D-7E67-3A2E-3DBF-569FE2A3AC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2E705A83-4287-0252-030F-E85C59AACE1D}"/>
              </a:ext>
            </a:extLst>
          </p:cNvPr>
          <p:cNvSpPr txBox="1">
            <a:spLocks/>
          </p:cNvSpPr>
          <p:nvPr/>
        </p:nvSpPr>
        <p:spPr>
          <a:xfrm>
            <a:off x="696686" y="365125"/>
            <a:ext cx="3145641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5400" dirty="0">
                <a:solidFill>
                  <a:srgbClr val="A200E3"/>
                </a:solidFill>
                <a:latin typeface="Gill Sans MT Ext Condensed Bold" panose="020B0502020104020203" pitchFamily="34" charset="77"/>
              </a:rPr>
              <a:t>What is bullying?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8D00F258-440A-D611-8000-99EA68B208FD}"/>
              </a:ext>
            </a:extLst>
          </p:cNvPr>
          <p:cNvSpPr txBox="1">
            <a:spLocks/>
          </p:cNvSpPr>
          <p:nvPr/>
        </p:nvSpPr>
        <p:spPr>
          <a:xfrm>
            <a:off x="683623" y="1799791"/>
            <a:ext cx="10824754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AU" sz="2400" dirty="0"/>
              <a:t>Examples of bullying could be when someone:</a:t>
            </a:r>
          </a:p>
          <a:p>
            <a:r>
              <a:rPr lang="en-AU" sz="2400" dirty="0"/>
              <a:t>keeps picking on you again and again and tries to make you feel bad</a:t>
            </a:r>
          </a:p>
          <a:p>
            <a:r>
              <a:rPr lang="en-AU" sz="2400" dirty="0"/>
              <a:t>says or does lots of mean things that upset you</a:t>
            </a:r>
          </a:p>
          <a:p>
            <a:r>
              <a:rPr lang="en-AU" sz="2400" dirty="0"/>
              <a:t>makes fun of you a lot</a:t>
            </a:r>
          </a:p>
          <a:p>
            <a:r>
              <a:rPr lang="en-AU" sz="2400" dirty="0"/>
              <a:t>tries to stop you from joining in or make others not like you</a:t>
            </a:r>
          </a:p>
          <a:p>
            <a:r>
              <a:rPr lang="en-AU" sz="2400" dirty="0"/>
              <a:t>keeps hurting you (such as hitting or pushing)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6246256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2BE50D-2226-DACF-B262-CFDBB2EB5F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0560" y="365125"/>
            <a:ext cx="10824754" cy="1325563"/>
          </a:xfrm>
        </p:spPr>
        <p:txBody>
          <a:bodyPr>
            <a:normAutofit/>
          </a:bodyPr>
          <a:lstStyle/>
          <a:p>
            <a:r>
              <a:rPr lang="en-US" sz="5400" dirty="0">
                <a:solidFill>
                  <a:srgbClr val="A200E3"/>
                </a:solidFill>
                <a:latin typeface="Gill Sans MT Ext Condensed Bold" panose="020B0502020104020203" pitchFamily="34" charset="77"/>
              </a:rPr>
              <a:t>Small Acts, Big Impact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BF05F3-6D1C-5EF1-E673-44A262A25A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0560" y="1825625"/>
            <a:ext cx="10824754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AU" sz="2400" dirty="0"/>
              <a:t>How can small acts have a big impact to stop bullying?</a:t>
            </a:r>
          </a:p>
          <a:p>
            <a:pPr marL="0" indent="0">
              <a:buNone/>
            </a:pPr>
            <a:r>
              <a:rPr lang="en-AU" sz="2400" dirty="0">
                <a:highlight>
                  <a:srgbClr val="FFFF00"/>
                </a:highlight>
              </a:rPr>
              <a:t>[insert main campaign video – to be uploaded to YouTube</a:t>
            </a:r>
            <a:r>
              <a:rPr lang="en-AU" sz="2400" dirty="0"/>
              <a:t>]</a:t>
            </a:r>
          </a:p>
        </p:txBody>
      </p:sp>
    </p:spTree>
    <p:extLst>
      <p:ext uri="{BB962C8B-B14F-4D97-AF65-F5344CB8AC3E}">
        <p14:creationId xmlns:p14="http://schemas.microsoft.com/office/powerpoint/2010/main" val="32293800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2BE50D-2226-DACF-B262-CFDBB2EB5F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0560" y="365125"/>
            <a:ext cx="10824754" cy="1325563"/>
          </a:xfrm>
        </p:spPr>
        <p:txBody>
          <a:bodyPr>
            <a:normAutofit/>
          </a:bodyPr>
          <a:lstStyle/>
          <a:p>
            <a:r>
              <a:rPr lang="en-US" sz="5400" dirty="0">
                <a:solidFill>
                  <a:srgbClr val="A200E3"/>
                </a:solidFill>
                <a:latin typeface="Gill Sans MT Ext Condensed Bold" panose="020B0502020104020203" pitchFamily="34" charset="77"/>
              </a:rPr>
              <a:t>How can we stop bullying?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BF05F3-6D1C-5EF1-E673-44A262A25A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0560" y="1825625"/>
            <a:ext cx="10824754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AU" sz="2400" dirty="0"/>
              <a:t>Small acts matter: Words and actions </a:t>
            </a:r>
          </a:p>
          <a:p>
            <a:pPr marL="0" indent="0">
              <a:buNone/>
            </a:pPr>
            <a:endParaRPr lang="en-AU" sz="2400" dirty="0"/>
          </a:p>
          <a:p>
            <a:pPr marL="0" indent="0">
              <a:buNone/>
            </a:pPr>
            <a:r>
              <a:rPr lang="en-AU" sz="2400" dirty="0"/>
              <a:t>Kindness creates impact, even the tiny moments </a:t>
            </a:r>
          </a:p>
          <a:p>
            <a:pPr marL="0" indent="0">
              <a:buNone/>
            </a:pPr>
            <a:endParaRPr lang="en-AU" sz="2400" dirty="0"/>
          </a:p>
          <a:p>
            <a:pPr marL="0" indent="0">
              <a:buNone/>
            </a:pPr>
            <a:r>
              <a:rPr lang="en-AU" sz="2400" dirty="0"/>
              <a:t>You have the power to make things better </a:t>
            </a:r>
            <a:br>
              <a:rPr lang="en-AU" sz="2400" dirty="0"/>
            </a:br>
            <a:endParaRPr lang="en-AU" sz="2400" dirty="0"/>
          </a:p>
          <a:p>
            <a:pPr marL="0" indent="0">
              <a:buNone/>
            </a:pPr>
            <a:r>
              <a:rPr lang="en-AU" sz="2400" dirty="0"/>
              <a:t>Pause before you speak, message or post online </a:t>
            </a:r>
            <a:br>
              <a:rPr lang="en-AU" sz="2400" dirty="0"/>
            </a:br>
            <a:endParaRPr lang="en-AU" sz="2400" dirty="0"/>
          </a:p>
          <a:p>
            <a:pPr marL="0" indent="0">
              <a:buNone/>
            </a:pPr>
            <a:r>
              <a:rPr lang="en-AU" sz="2400" dirty="0"/>
              <a:t>Together, our small actions create big change </a:t>
            </a:r>
          </a:p>
        </p:txBody>
      </p:sp>
    </p:spTree>
    <p:extLst>
      <p:ext uri="{BB962C8B-B14F-4D97-AF65-F5344CB8AC3E}">
        <p14:creationId xmlns:p14="http://schemas.microsoft.com/office/powerpoint/2010/main" val="28366476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2BE50D-2226-DACF-B262-CFDBB2EB5F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0560" y="365125"/>
            <a:ext cx="10824754" cy="1325563"/>
          </a:xfrm>
        </p:spPr>
        <p:txBody>
          <a:bodyPr>
            <a:normAutofit/>
          </a:bodyPr>
          <a:lstStyle/>
          <a:p>
            <a:r>
              <a:rPr lang="en-US" sz="5400" dirty="0">
                <a:solidFill>
                  <a:srgbClr val="A200E3"/>
                </a:solidFill>
                <a:latin typeface="Gill Sans MT Ext Condensed Bold" panose="020B0502020104020203" pitchFamily="34" charset="77"/>
              </a:rPr>
              <a:t>At [insert school name] we: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BF05F3-6D1C-5EF1-E673-44A262A25A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0560" y="1825625"/>
            <a:ext cx="10824754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AU" sz="2400" dirty="0"/>
              <a:t>[List your school values and behaviour expectations]</a:t>
            </a:r>
          </a:p>
          <a:p>
            <a:pPr marL="0" indent="0">
              <a:buNone/>
            </a:pPr>
            <a:endParaRPr lang="en-AU" sz="2400" dirty="0"/>
          </a:p>
          <a:p>
            <a:pPr marL="0" indent="0">
              <a:buNone/>
            </a:pPr>
            <a:r>
              <a:rPr lang="en-AU" sz="2400" dirty="0"/>
              <a:t>[Refer to your relevant bullying prevention policies, behaviour policies, or student wellbeing and engagement policies]</a:t>
            </a:r>
          </a:p>
        </p:txBody>
      </p:sp>
    </p:spTree>
    <p:extLst>
      <p:ext uri="{BB962C8B-B14F-4D97-AF65-F5344CB8AC3E}">
        <p14:creationId xmlns:p14="http://schemas.microsoft.com/office/powerpoint/2010/main" val="27629197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2BE50D-2226-DACF-B262-CFDBB2EB5F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0560" y="365125"/>
            <a:ext cx="10824754" cy="1325563"/>
          </a:xfrm>
        </p:spPr>
        <p:txBody>
          <a:bodyPr>
            <a:normAutofit/>
          </a:bodyPr>
          <a:lstStyle/>
          <a:p>
            <a:r>
              <a:rPr lang="en-US" sz="5400" dirty="0">
                <a:solidFill>
                  <a:srgbClr val="A200E3"/>
                </a:solidFill>
                <a:latin typeface="Gill Sans MT Ext Condensed Bold" panose="020B0502020104020203" pitchFamily="34" charset="77"/>
              </a:rPr>
              <a:t>Help is available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BF05F3-6D1C-5EF1-E673-44A262A25A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0560" y="1825625"/>
            <a:ext cx="10824754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AU" sz="2400" dirty="0"/>
              <a:t>If you are being bullied or see someone being bullied, help is available at school:</a:t>
            </a:r>
          </a:p>
          <a:p>
            <a:r>
              <a:rPr lang="en-AU" sz="2400" dirty="0"/>
              <a:t>[List the student wellbeing support available at your school – this can include staff members or programs]</a:t>
            </a:r>
          </a:p>
          <a:p>
            <a:pPr marL="0" indent="0">
              <a:buNone/>
            </a:pPr>
            <a:endParaRPr lang="en-AU" sz="2400" dirty="0"/>
          </a:p>
          <a:p>
            <a:pPr marL="0" indent="0">
              <a:buNone/>
            </a:pPr>
            <a:r>
              <a:rPr lang="en-AU" sz="2400" dirty="0"/>
              <a:t>You can also get help from:</a:t>
            </a:r>
          </a:p>
          <a:p>
            <a:r>
              <a:rPr lang="en-AU" sz="2400" dirty="0"/>
              <a:t>Kids Helpline</a:t>
            </a:r>
          </a:p>
          <a:p>
            <a:r>
              <a:rPr lang="en-AU" sz="2400" dirty="0"/>
              <a:t>Headspace</a:t>
            </a:r>
          </a:p>
          <a:p>
            <a:r>
              <a:rPr lang="en-AU" sz="2400" dirty="0"/>
              <a:t>eSafety</a:t>
            </a:r>
          </a:p>
        </p:txBody>
      </p:sp>
    </p:spTree>
    <p:extLst>
      <p:ext uri="{BB962C8B-B14F-4D97-AF65-F5344CB8AC3E}">
        <p14:creationId xmlns:p14="http://schemas.microsoft.com/office/powerpoint/2010/main" val="242536949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2BE50D-2226-DACF-B262-CFDBB2EB5F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0560" y="365125"/>
            <a:ext cx="10824754" cy="1325563"/>
          </a:xfrm>
        </p:spPr>
        <p:txBody>
          <a:bodyPr>
            <a:normAutofit/>
          </a:bodyPr>
          <a:lstStyle/>
          <a:p>
            <a:r>
              <a:rPr lang="en-US" sz="5400" dirty="0">
                <a:solidFill>
                  <a:srgbClr val="A200E3"/>
                </a:solidFill>
                <a:latin typeface="Gill Sans MT Ext Condensed Bold" panose="020B0502020104020203" pitchFamily="34" charset="77"/>
              </a:rPr>
              <a:t>Remember…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BF05F3-6D1C-5EF1-E673-44A262A25A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0560" y="1825625"/>
            <a:ext cx="10824754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AU" sz="2400" dirty="0"/>
              <a:t>Bullying is never OK.</a:t>
            </a:r>
          </a:p>
          <a:p>
            <a:pPr marL="0" indent="0">
              <a:buNone/>
            </a:pPr>
            <a:endParaRPr lang="en-AU" sz="2400" dirty="0"/>
          </a:p>
          <a:p>
            <a:pPr marL="0" indent="0">
              <a:buNone/>
            </a:pPr>
            <a:r>
              <a:rPr lang="en-AU" sz="2400" dirty="0"/>
              <a:t>Bullying is never your fault.</a:t>
            </a:r>
          </a:p>
          <a:p>
            <a:pPr marL="0" indent="0">
              <a:buNone/>
            </a:pPr>
            <a:endParaRPr lang="en-AU" sz="2400" dirty="0"/>
          </a:p>
          <a:p>
            <a:pPr marL="0" indent="0">
              <a:buNone/>
            </a:pPr>
            <a:r>
              <a:rPr lang="en-AU" sz="2400" dirty="0"/>
              <a:t>There is always someone who can help you.</a:t>
            </a:r>
          </a:p>
        </p:txBody>
      </p:sp>
    </p:spTree>
    <p:extLst>
      <p:ext uri="{BB962C8B-B14F-4D97-AF65-F5344CB8AC3E}">
        <p14:creationId xmlns:p14="http://schemas.microsoft.com/office/powerpoint/2010/main" val="243931630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52</TotalTime>
  <Words>858</Words>
  <Application>Microsoft Office PowerPoint</Application>
  <PresentationFormat>Widescreen</PresentationFormat>
  <Paragraphs>90</Paragraphs>
  <Slides>10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Calibri</vt:lpstr>
      <vt:lpstr>Gill Sans MT Ext Condensed Bold</vt:lpstr>
      <vt:lpstr>Times New Roman</vt:lpstr>
      <vt:lpstr>Office Theme</vt:lpstr>
      <vt:lpstr>PowerPoint Presentation</vt:lpstr>
      <vt:lpstr>Bullying No Way Week</vt:lpstr>
      <vt:lpstr>What is bullying?</vt:lpstr>
      <vt:lpstr>PowerPoint Presentation</vt:lpstr>
      <vt:lpstr>Small Acts, Big Impact</vt:lpstr>
      <vt:lpstr>How can we stop bullying?</vt:lpstr>
      <vt:lpstr>At [insert school name] we:</vt:lpstr>
      <vt:lpstr>Help is available</vt:lpstr>
      <vt:lpstr>Remember…</vt:lpstr>
      <vt:lpstr>We can all make a difference!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Document title</dc:title>
  <dc:creator>Tricia Scanlan</dc:creator>
  <cp:lastModifiedBy>HENDERSON, Troy</cp:lastModifiedBy>
  <cp:revision>12</cp:revision>
  <dcterms:created xsi:type="dcterms:W3CDTF">2024-05-13T00:22:24Z</dcterms:created>
  <dcterms:modified xsi:type="dcterms:W3CDTF">2026-05-06T03:49:02Z</dcterms:modified>
</cp:coreProperties>
</file>