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1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46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7.xml" ContentType="application/vnd.openxmlformats-officedocument.presentationml.slideLayout+xml"/>
  <Override PartName="/ppt/charts/colors2.xml" ContentType="application/vnd.ms-office.chartcolorstyle+xml"/>
  <Override PartName="/ppt/charts/style2.xml" ContentType="application/vnd.ms-office.chartstyle+xml"/>
  <Override PartName="/ppt/charts/chart2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7" r:id="rId3"/>
    <p:sldId id="316" r:id="rId4"/>
    <p:sldId id="25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07" r:id="rId13"/>
    <p:sldId id="258" r:id="rId14"/>
    <p:sldId id="259" r:id="rId15"/>
    <p:sldId id="279" r:id="rId16"/>
    <p:sldId id="280" r:id="rId17"/>
    <p:sldId id="281" r:id="rId18"/>
    <p:sldId id="282" r:id="rId19"/>
    <p:sldId id="283" r:id="rId20"/>
    <p:sldId id="285" r:id="rId21"/>
    <p:sldId id="287" r:id="rId22"/>
    <p:sldId id="288" r:id="rId23"/>
    <p:sldId id="290" r:id="rId24"/>
    <p:sldId id="292" r:id="rId25"/>
    <p:sldId id="294" r:id="rId26"/>
    <p:sldId id="315" r:id="rId27"/>
    <p:sldId id="318" r:id="rId28"/>
    <p:sldId id="31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 Pages" id="{320CD6FF-1E08-624B-B0FB-F240A9998721}">
          <p14:sldIdLst>
            <p14:sldId id="256"/>
            <p14:sldId id="317"/>
            <p14:sldId id="316"/>
          </p14:sldIdLst>
        </p14:section>
        <p14:section name="Standard page layouts" id="{705D05EE-6F8C-C749-8F55-FC7112299E5B}">
          <p14:sldIdLst>
            <p14:sldId id="257"/>
            <p14:sldId id="308"/>
            <p14:sldId id="309"/>
            <p14:sldId id="310"/>
            <p14:sldId id="311"/>
            <p14:sldId id="312"/>
            <p14:sldId id="313"/>
            <p14:sldId id="314"/>
          </p14:sldIdLst>
        </p14:section>
        <p14:section name="Additional page layouts" id="{4366C97D-4BD3-4A48-8D14-E43349B323AC}">
          <p14:sldIdLst>
            <p14:sldId id="307"/>
            <p14:sldId id="258"/>
            <p14:sldId id="259"/>
            <p14:sldId id="279"/>
            <p14:sldId id="280"/>
            <p14:sldId id="281"/>
            <p14:sldId id="282"/>
            <p14:sldId id="283"/>
            <p14:sldId id="285"/>
          </p14:sldIdLst>
        </p14:section>
        <p14:section name="Speaker page layouts" id="{21972C78-6908-E244-BBA5-2EE214C02F1D}">
          <p14:sldIdLst>
            <p14:sldId id="287"/>
            <p14:sldId id="288"/>
            <p14:sldId id="290"/>
          </p14:sldIdLst>
        </p14:section>
        <p14:section name="Galleries" id="{94380681-D432-3E43-959D-68ED50D4A188}">
          <p14:sldIdLst>
            <p14:sldId id="292"/>
            <p14:sldId id="294"/>
            <p14:sldId id="315"/>
          </p14:sldIdLst>
        </p14:section>
        <p14:section name="Thank you slides" id="{C19A70F3-0A32-424F-AD40-99887667487B}">
          <p14:sldIdLst>
            <p14:sldId id="318"/>
            <p14:sldId id="31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BD3E"/>
    <a:srgbClr val="387677"/>
    <a:srgbClr val="025253"/>
    <a:srgbClr val="085453"/>
    <a:srgbClr val="F2F2F2"/>
    <a:srgbClr val="6A6A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061" autoAdjust="0"/>
    <p:restoredTop sz="94660"/>
  </p:normalViewPr>
  <p:slideViewPr>
    <p:cSldViewPr snapToGrid="0">
      <p:cViewPr varScale="1">
        <p:scale>
          <a:sx n="179" d="100"/>
          <a:sy n="179" d="100"/>
        </p:scale>
        <p:origin x="240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6F-0A44-BE09-4D227B76D45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66F-0A44-BE09-4D227B76D45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66F-0A44-BE09-4D227B76D45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591244671"/>
        <c:axId val="1591246319"/>
      </c:barChart>
      <c:catAx>
        <c:axId val="15912446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91246319"/>
        <c:crosses val="autoZero"/>
        <c:auto val="1"/>
        <c:lblAlgn val="ctr"/>
        <c:lblOffset val="100"/>
        <c:noMultiLvlLbl val="0"/>
      </c:catAx>
      <c:valAx>
        <c:axId val="15912463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9124467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D9B-A045-A170-DB68AE35C62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D9B-A045-A170-DB68AE35C62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D9B-A045-A170-DB68AE35C62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6D9B-A045-A170-DB68AE35C62B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FD-3B44-B3BD-C2232F3A5B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6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6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57286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+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AD7CD91-FBF2-34A7-8BFF-6606BBD71B63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8BD8B69-D966-8C27-DF27-34704798E7A4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7312E589-1F10-11B9-B62A-7368CC7DE9D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66E657EC-9B12-2560-9615-A89F07A5E6E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1E58E410-D68F-0BA6-32B9-42E09F13BBB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857923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+ logos orang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9D927FBE-6697-DD36-73B1-60888A5D82AD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590035D-F2BE-B525-80D8-52A21DC210B0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8DA00486-7068-9089-9DE8-69EE8974B23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63890930-1F58-FF59-C27D-D2D0234ABC9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77049EEB-9C00-5958-B677-89F61151D6A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609234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+ logos blu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B9C33203-83FD-9E05-E53D-C1D92B364A39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74DBC75-92D7-FF93-9E95-2F9A4E495527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0EEC6C99-6E36-DA15-7A2B-B4790121281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D75D084F-ED38-A988-B8D3-4DBBDB92510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AF947EBA-E519-DBEB-E9A3-3CD1A7B19FB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744249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1">
    <p:bg>
      <p:bgPr>
        <a:gradFill>
          <a:gsLst>
            <a:gs pos="5000">
              <a:schemeClr val="accent2"/>
            </a:gs>
            <a:gs pos="64000">
              <a:schemeClr val="tx2"/>
            </a:gs>
          </a:gsLst>
          <a:lin ang="6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1CC2CA7-D96D-2979-B41C-46103987A5E9}"/>
              </a:ext>
            </a:extLst>
          </p:cNvPr>
          <p:cNvSpPr/>
          <p:nvPr userDrawn="1"/>
        </p:nvSpPr>
        <p:spPr>
          <a:xfrm>
            <a:off x="0" y="3740726"/>
            <a:ext cx="12192000" cy="31172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4E1EFE57-3B67-3290-B45A-E9E37DBC47E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30740" y="1215190"/>
            <a:ext cx="6308678" cy="2033526"/>
          </a:xfrm>
        </p:spPr>
        <p:txBody>
          <a:bodyPr anchor="b">
            <a:noAutofit/>
          </a:bodyPr>
          <a:lstStyle>
            <a:lvl1pPr marL="0" indent="0" algn="l">
              <a:buNone/>
              <a:defRPr sz="44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dirty="0"/>
              <a:t>Insert presentation title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3403EAB-08C8-F9E5-33E5-3E834E7814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430742" y="4194094"/>
            <a:ext cx="6308676" cy="674975"/>
          </a:xfrm>
        </p:spPr>
        <p:txBody>
          <a:bodyPr>
            <a:normAutofit/>
          </a:bodyPr>
          <a:lstStyle>
            <a:lvl1pPr marL="0" indent="0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subtitle here</a:t>
            </a:r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41EEE36F-C3A3-68FC-9CE2-E80414B6BA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30743" y="5997413"/>
            <a:ext cx="4031912" cy="377970"/>
          </a:xfrm>
        </p:spPr>
        <p:txBody>
          <a:bodyPr anchor="b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 dirty="0"/>
              <a:t>Presented by XXX on XXX</a:t>
            </a:r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7DB1856A-5FE2-C404-3337-8E6CC31B76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70886" y="5997413"/>
            <a:ext cx="1068532" cy="437378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9286833B-88AA-3471-2738-17008F7BFD9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36179" y="387071"/>
            <a:ext cx="3786331" cy="598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790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2">
    <p:bg>
      <p:bgPr>
        <a:gradFill>
          <a:gsLst>
            <a:gs pos="5000">
              <a:schemeClr val="accent2"/>
            </a:gs>
            <a:gs pos="64000">
              <a:schemeClr val="tx2"/>
            </a:gs>
          </a:gsLst>
          <a:lin ang="6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5C821CD-B80B-640C-5EB2-9E967FEC526E}"/>
              </a:ext>
            </a:extLst>
          </p:cNvPr>
          <p:cNvSpPr/>
          <p:nvPr userDrawn="1"/>
        </p:nvSpPr>
        <p:spPr>
          <a:xfrm>
            <a:off x="0" y="4090738"/>
            <a:ext cx="12192000" cy="8061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F5CBB246-0123-C7E7-FB44-81E0C5A5500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99971" y="4102770"/>
            <a:ext cx="5839446" cy="806116"/>
          </a:xfr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subtitle here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1CC2CA7-D96D-2979-B41C-46103987A5E9}"/>
              </a:ext>
            </a:extLst>
          </p:cNvPr>
          <p:cNvSpPr/>
          <p:nvPr userDrawn="1"/>
        </p:nvSpPr>
        <p:spPr>
          <a:xfrm>
            <a:off x="0" y="4896853"/>
            <a:ext cx="12192000" cy="19611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7DB1856A-5FE2-C404-3337-8E6CC31B76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70886" y="5997413"/>
            <a:ext cx="1068532" cy="437378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9286833B-88AA-3471-2738-17008F7BFD9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36179" y="1082843"/>
            <a:ext cx="4315776" cy="3826042"/>
          </a:xfrm>
          <a:prstGeom prst="rect">
            <a:avLst/>
          </a:prstGeom>
        </p:spPr>
      </p:pic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41EEE36F-C3A3-68FC-9CE2-E80414B6BA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6179" y="5997413"/>
            <a:ext cx="9486915" cy="377970"/>
          </a:xfrm>
        </p:spPr>
        <p:txBody>
          <a:bodyPr anchor="b"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dirty="0"/>
              <a:t>Presented by XXX on XXX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411CD5A1-1EBC-A571-3550-309C67D0329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899972" y="1732547"/>
            <a:ext cx="5839446" cy="1980733"/>
          </a:xfrm>
        </p:spPr>
        <p:txBody>
          <a:bodyPr anchor="b">
            <a:noAutofit/>
          </a:bodyPr>
          <a:lstStyle>
            <a:lvl1pPr marL="0" indent="0" algn="l">
              <a:buNone/>
              <a:defRPr sz="44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dirty="0"/>
              <a:t>Insert presentation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1364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ACC07A18-3D6C-00CB-11A4-4F295EB6FD61}"/>
              </a:ext>
            </a:extLst>
          </p:cNvPr>
          <p:cNvSpPr/>
          <p:nvPr userDrawn="1"/>
        </p:nvSpPr>
        <p:spPr>
          <a:xfrm>
            <a:off x="0" y="4090738"/>
            <a:ext cx="12192000" cy="8061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0CAB83C-BA8F-7323-4834-B4A1856A67EE}"/>
              </a:ext>
            </a:extLst>
          </p:cNvPr>
          <p:cNvSpPr/>
          <p:nvPr userDrawn="1"/>
        </p:nvSpPr>
        <p:spPr>
          <a:xfrm>
            <a:off x="0" y="4896853"/>
            <a:ext cx="12192000" cy="1961146"/>
          </a:xfrm>
          <a:prstGeom prst="rect">
            <a:avLst/>
          </a:prstGeom>
          <a:gradFill>
            <a:gsLst>
              <a:gs pos="96000">
                <a:schemeClr val="accent2"/>
              </a:gs>
              <a:gs pos="28000">
                <a:schemeClr val="tx2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371682A-BCF8-CDB3-468A-1543160D056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899972" y="1732547"/>
            <a:ext cx="5839446" cy="1980733"/>
          </a:xfrm>
        </p:spPr>
        <p:txBody>
          <a:bodyPr anchor="b">
            <a:noAutofit/>
          </a:bodyPr>
          <a:lstStyle>
            <a:lvl1pPr marL="0" indent="0" algn="l">
              <a:buNone/>
              <a:defRPr sz="44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dirty="0"/>
              <a:t>Insert presentation title</a:t>
            </a:r>
            <a:endParaRPr lang="en-US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3CE865EF-A8FC-5AD1-31DD-17652F2DEB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70886" y="5997413"/>
            <a:ext cx="1068532" cy="437378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4DACFE35-7467-D688-2A5D-83B8FA5F81E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36179" y="1082843"/>
            <a:ext cx="4315776" cy="3826042"/>
          </a:xfrm>
          <a:prstGeom prst="rect">
            <a:avLst/>
          </a:prstGeom>
        </p:spPr>
      </p:pic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B46C21C3-34BD-35A0-B533-C001D48D50B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99971" y="4102770"/>
            <a:ext cx="5839446" cy="806116"/>
          </a:xfr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subtitle here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F1474B01-372C-0DFC-5CBC-8EB309D5DE6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6179" y="5997413"/>
            <a:ext cx="9486915" cy="377970"/>
          </a:xfrm>
        </p:spPr>
        <p:txBody>
          <a:bodyPr anchor="b"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dirty="0"/>
              <a:t>Presented by XXX on XXX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8118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4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DC372B1-7A97-1B39-6DDD-E95FC4B7D0E0}"/>
              </a:ext>
            </a:extLst>
          </p:cNvPr>
          <p:cNvSpPr/>
          <p:nvPr userDrawn="1"/>
        </p:nvSpPr>
        <p:spPr>
          <a:xfrm>
            <a:off x="0" y="5063079"/>
            <a:ext cx="12192000" cy="17949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57EA5E70-B2EF-62D8-D8F3-8BB96E5C280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884822" y="1371601"/>
            <a:ext cx="6854596" cy="1839434"/>
          </a:xfrm>
        </p:spPr>
        <p:txBody>
          <a:bodyPr anchor="b">
            <a:noAutofit/>
          </a:bodyPr>
          <a:lstStyle>
            <a:lvl1pPr marL="0" indent="0" algn="l">
              <a:buNone/>
              <a:defRPr sz="44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dirty="0"/>
              <a:t>Insert presentation title</a:t>
            </a:r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8591E63-84D2-A8AB-1C9B-11738E1D275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70886" y="5997413"/>
            <a:ext cx="1068532" cy="437378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104E6AB-733F-5D54-04CE-41E1D2A2331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36179" y="1262432"/>
            <a:ext cx="3351828" cy="2971478"/>
          </a:xfrm>
          <a:prstGeom prst="rect">
            <a:avLst/>
          </a:prstGeom>
        </p:spPr>
      </p:pic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46B5D0C7-FEDD-B6B8-41ED-E850BB113F5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84821" y="3457186"/>
            <a:ext cx="6854596" cy="674975"/>
          </a:xfrm>
        </p:spPr>
        <p:txBody>
          <a:bodyPr>
            <a:normAutofit/>
          </a:bodyPr>
          <a:lstStyle>
            <a:lvl1pPr marL="0" indent="0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subtitle here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21874B7C-F794-2876-FC9B-68915F5EF5C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6179" y="5997413"/>
            <a:ext cx="9486915" cy="377970"/>
          </a:xfrm>
        </p:spPr>
        <p:txBody>
          <a:bodyPr anchor="b"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dirty="0"/>
              <a:t>Presented by XXX on XXX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7B47B8A-4DD6-7BCD-B135-95B2D532B6B3}"/>
              </a:ext>
            </a:extLst>
          </p:cNvPr>
          <p:cNvSpPr/>
          <p:nvPr userDrawn="1"/>
        </p:nvSpPr>
        <p:spPr>
          <a:xfrm>
            <a:off x="0" y="4221878"/>
            <a:ext cx="12192000" cy="8412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1E8BC92F-A00C-9D99-118B-27655599194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6180" y="4423320"/>
            <a:ext cx="3351828" cy="55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6766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5">
    <p:bg>
      <p:bgPr>
        <a:gradFill>
          <a:gsLst>
            <a:gs pos="5000">
              <a:schemeClr val="accent2"/>
            </a:gs>
            <a:gs pos="64000">
              <a:schemeClr val="tx2"/>
            </a:gs>
          </a:gsLst>
          <a:lin ang="6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DC372B1-7A97-1B39-6DDD-E95FC4B7D0E0}"/>
              </a:ext>
            </a:extLst>
          </p:cNvPr>
          <p:cNvSpPr/>
          <p:nvPr userDrawn="1"/>
        </p:nvSpPr>
        <p:spPr>
          <a:xfrm>
            <a:off x="0" y="5063079"/>
            <a:ext cx="12192000" cy="179491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57EA5E70-B2EF-62D8-D8F3-8BB96E5C280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884822" y="1262433"/>
            <a:ext cx="6854596" cy="1948602"/>
          </a:xfrm>
        </p:spPr>
        <p:txBody>
          <a:bodyPr anchor="b">
            <a:noAutofit/>
          </a:bodyPr>
          <a:lstStyle>
            <a:lvl1pPr marL="0" indent="0" algn="l">
              <a:buNone/>
              <a:defRPr sz="44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dirty="0"/>
              <a:t>Insert presentation title</a:t>
            </a:r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8591E63-84D2-A8AB-1C9B-11738E1D275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70886" y="5997413"/>
            <a:ext cx="1068532" cy="437378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104E6AB-733F-5D54-04CE-41E1D2A2331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36179" y="1262432"/>
            <a:ext cx="3351828" cy="2971478"/>
          </a:xfrm>
          <a:prstGeom prst="rect">
            <a:avLst/>
          </a:prstGeom>
        </p:spPr>
      </p:pic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46B5D0C7-FEDD-B6B8-41ED-E850BB113F5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84821" y="3457186"/>
            <a:ext cx="6854596" cy="674975"/>
          </a:xfrm>
        </p:spPr>
        <p:txBody>
          <a:bodyPr>
            <a:normAutofit/>
          </a:bodyPr>
          <a:lstStyle>
            <a:lvl1pPr marL="0" indent="0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subtitle here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21874B7C-F794-2876-FC9B-68915F5EF5C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6179" y="5997413"/>
            <a:ext cx="9486915" cy="377970"/>
          </a:xfrm>
        </p:spPr>
        <p:txBody>
          <a:bodyPr anchor="b"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dirty="0"/>
              <a:t>Presented by XXX on XXX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7B47B8A-4DD6-7BCD-B135-95B2D532B6B3}"/>
              </a:ext>
            </a:extLst>
          </p:cNvPr>
          <p:cNvSpPr/>
          <p:nvPr userDrawn="1"/>
        </p:nvSpPr>
        <p:spPr>
          <a:xfrm>
            <a:off x="0" y="4221878"/>
            <a:ext cx="12192000" cy="841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1E8BC92F-A00C-9D99-118B-27655599194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6180" y="4423320"/>
            <a:ext cx="3351828" cy="55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99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6">
    <p:bg>
      <p:bgPr>
        <a:gradFill>
          <a:gsLst>
            <a:gs pos="5000">
              <a:schemeClr val="accent2"/>
            </a:gs>
            <a:gs pos="64000">
              <a:schemeClr val="tx2"/>
            </a:gs>
          </a:gsLst>
          <a:lin ang="6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DC372B1-7A97-1B39-6DDD-E95FC4B7D0E0}"/>
              </a:ext>
            </a:extLst>
          </p:cNvPr>
          <p:cNvSpPr/>
          <p:nvPr userDrawn="1"/>
        </p:nvSpPr>
        <p:spPr>
          <a:xfrm>
            <a:off x="0" y="5063079"/>
            <a:ext cx="12192000" cy="17949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57EA5E70-B2EF-62D8-D8F3-8BB96E5C280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884822" y="1262433"/>
            <a:ext cx="6854596" cy="1948602"/>
          </a:xfrm>
        </p:spPr>
        <p:txBody>
          <a:bodyPr anchor="b">
            <a:noAutofit/>
          </a:bodyPr>
          <a:lstStyle>
            <a:lvl1pPr marL="0" indent="0" algn="l">
              <a:buNone/>
              <a:defRPr sz="44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GB" dirty="0"/>
              <a:t>Insert presentation title</a:t>
            </a:r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8591E63-84D2-A8AB-1C9B-11738E1D275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670886" y="5997413"/>
            <a:ext cx="1068531" cy="437378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104E6AB-733F-5D54-04CE-41E1D2A2331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36179" y="1262432"/>
            <a:ext cx="3351828" cy="2971478"/>
          </a:xfrm>
          <a:prstGeom prst="rect">
            <a:avLst/>
          </a:prstGeom>
        </p:spPr>
      </p:pic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46B5D0C7-FEDD-B6B8-41ED-E850BB113F5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84821" y="3457186"/>
            <a:ext cx="6854596" cy="674975"/>
          </a:xfrm>
        </p:spPr>
        <p:txBody>
          <a:bodyPr>
            <a:normAutofit/>
          </a:bodyPr>
          <a:lstStyle>
            <a:lvl1pPr marL="0" indent="0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subtitle here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21874B7C-F794-2876-FC9B-68915F5EF5C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6179" y="5997413"/>
            <a:ext cx="9486915" cy="377970"/>
          </a:xfrm>
        </p:spPr>
        <p:txBody>
          <a:bodyPr anchor="b">
            <a:normAutofit/>
          </a:bodyPr>
          <a:lstStyle>
            <a:lvl1pPr marL="0" indent="0">
              <a:buNone/>
              <a:defRPr sz="16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Presented by XXX on XXX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7B47B8A-4DD6-7BCD-B135-95B2D532B6B3}"/>
              </a:ext>
            </a:extLst>
          </p:cNvPr>
          <p:cNvSpPr/>
          <p:nvPr userDrawn="1"/>
        </p:nvSpPr>
        <p:spPr>
          <a:xfrm>
            <a:off x="0" y="4221878"/>
            <a:ext cx="12192000" cy="841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1E8BC92F-A00C-9D99-118B-27655599194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6180" y="4423320"/>
            <a:ext cx="3351828" cy="55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4128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7B4A5E57-30A1-2255-B115-BA9A8817E70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3" y="1391059"/>
            <a:ext cx="11053762" cy="412044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6F1AE43-054D-C8AD-296A-FEBA80DD7BFD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48CE3A7-630B-66BF-70CE-0FD1DA23C494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2EF41CA0-8FCC-3F54-7DD0-43CE9D29766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2423EB6E-EEF1-E011-3BFF-BC99A0D9339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D42922EC-E8EA-0988-B4BF-3A9E6046613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5" name="Title 14">
            <a:extLst>
              <a:ext uri="{FF2B5EF4-FFF2-40B4-BE49-F238E27FC236}">
                <a16:creationId xmlns:a16="http://schemas.microsoft.com/office/drawing/2014/main" id="{9C8878A9-287B-2A5D-C92B-CD67A302C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1965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7B4A5E57-30A1-2255-B115-BA9A8817E70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3" y="1391059"/>
            <a:ext cx="5274204" cy="412044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7499D23-76C1-0357-9F9A-F31D3AB544B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30421" y="1391059"/>
            <a:ext cx="5274204" cy="412044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3719CB-D9D3-965D-C373-1E5834E65600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F65C2A2-3C2A-65F5-87AF-BC1352666F71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43972308-56C6-CE1E-B081-0D0A7DC0DDE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AF613ED8-3F97-EAFD-5EBA-F9C7A4A15FA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E3A7DD5B-52E9-D59D-6A9A-DC0EA9EAA2D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3" name="Title 12">
            <a:extLst>
              <a:ext uri="{FF2B5EF4-FFF2-40B4-BE49-F238E27FC236}">
                <a16:creationId xmlns:a16="http://schemas.microsoft.com/office/drawing/2014/main" id="{2CBC9CEB-6072-A83F-5191-BBDB0AF30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7336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587F8F47-A2AC-61C8-D0BD-1021F3EA4B2D}"/>
              </a:ext>
            </a:extLst>
          </p:cNvPr>
          <p:cNvSpPr>
            <a:spLocks noGrp="1"/>
          </p:cNvSpPr>
          <p:nvPr>
            <p:ph type="chart" sz="quarter" idx="15" hasCustomPrompt="1"/>
          </p:nvPr>
        </p:nvSpPr>
        <p:spPr>
          <a:xfrm>
            <a:off x="550864" y="1379204"/>
            <a:ext cx="11053762" cy="4119562"/>
          </a:xfrm>
          <a:pattFill prst="pct5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Click to insert chart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A83C730-2ACF-0313-F58A-94783F4C046D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42E27A8-3D2E-D5D8-7625-F5CF78322F12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DE90C92D-004C-4DC6-0164-8B874865AEA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369E4160-4E7D-DEA2-C6EE-88E395BA2D0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C93C8893-0222-311C-68AD-BDBFD934509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3" name="Title 12">
            <a:extLst>
              <a:ext uri="{FF2B5EF4-FFF2-40B4-BE49-F238E27FC236}">
                <a16:creationId xmlns:a16="http://schemas.microsoft.com/office/drawing/2014/main" id="{03165DBF-796B-2C56-47E7-2CBBA6232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6462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+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587F8F47-A2AC-61C8-D0BD-1021F3EA4B2D}"/>
              </a:ext>
            </a:extLst>
          </p:cNvPr>
          <p:cNvSpPr>
            <a:spLocks noGrp="1"/>
          </p:cNvSpPr>
          <p:nvPr>
            <p:ph type="chart" sz="quarter" idx="15" hasCustomPrompt="1"/>
          </p:nvPr>
        </p:nvSpPr>
        <p:spPr>
          <a:xfrm>
            <a:off x="6330950" y="1375172"/>
            <a:ext cx="5273675" cy="4119562"/>
          </a:xfrm>
          <a:pattFill prst="pct5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Click to insert chart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7B4A5E57-30A1-2255-B115-BA9A8817E70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3" y="1374995"/>
            <a:ext cx="5274204" cy="412044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41B5702-F41F-919C-4C12-D7F32EFC41A3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273CC7C-A1FB-3374-EB86-D0898AB5D9F4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EAF9B92C-9A7B-ADA1-C565-73B1B525911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3F62B036-5B75-F21D-F2F4-1B96D8F5E25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784CB15D-8C46-17DF-C1BC-12B81D8A940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3" name="Title 12">
            <a:extLst>
              <a:ext uri="{FF2B5EF4-FFF2-40B4-BE49-F238E27FC236}">
                <a16:creationId xmlns:a16="http://schemas.microsoft.com/office/drawing/2014/main" id="{3317C926-F680-A4BB-DEF1-46ABFB909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9742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able Placeholder 6">
            <a:extLst>
              <a:ext uri="{FF2B5EF4-FFF2-40B4-BE49-F238E27FC236}">
                <a16:creationId xmlns:a16="http://schemas.microsoft.com/office/drawing/2014/main" id="{1DB90062-1D72-3CAE-B724-F26AE41F2A1B}"/>
              </a:ext>
            </a:extLst>
          </p:cNvPr>
          <p:cNvSpPr>
            <a:spLocks noGrp="1"/>
          </p:cNvSpPr>
          <p:nvPr>
            <p:ph type="tbl" sz="quarter" idx="16" hasCustomPrompt="1"/>
          </p:nvPr>
        </p:nvSpPr>
        <p:spPr>
          <a:xfrm>
            <a:off x="550864" y="1375437"/>
            <a:ext cx="11053762" cy="4119562"/>
          </a:xfrm>
          <a:pattFill prst="pct5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Click to insert table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A7DDB85-C1D7-AA9A-913E-D4B8B35A6CAF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5D1CB19-8DDE-CDB1-3680-8DB36BF4513E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6AD177E2-56CB-A1AF-7475-D74FD514934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7C4D57E9-0C57-8117-DDD8-561C86F12BB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C7F0A051-CC1E-91CE-7A48-600A4166457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2" name="Title 11">
            <a:extLst>
              <a:ext uri="{FF2B5EF4-FFF2-40B4-BE49-F238E27FC236}">
                <a16:creationId xmlns:a16="http://schemas.microsoft.com/office/drawing/2014/main" id="{412CDF2E-73BA-18FE-9409-6DE9DB55D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0001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+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able Placeholder 6">
            <a:extLst>
              <a:ext uri="{FF2B5EF4-FFF2-40B4-BE49-F238E27FC236}">
                <a16:creationId xmlns:a16="http://schemas.microsoft.com/office/drawing/2014/main" id="{400636F9-93F6-A8E0-9FB2-2850E0E47B5A}"/>
              </a:ext>
            </a:extLst>
          </p:cNvPr>
          <p:cNvSpPr>
            <a:spLocks noGrp="1"/>
          </p:cNvSpPr>
          <p:nvPr>
            <p:ph type="tbl" sz="quarter" idx="16" hasCustomPrompt="1"/>
          </p:nvPr>
        </p:nvSpPr>
        <p:spPr>
          <a:xfrm>
            <a:off x="6330950" y="1378164"/>
            <a:ext cx="5273675" cy="4119562"/>
          </a:xfrm>
          <a:pattFill prst="pct5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Click to insert table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7B4A5E57-30A1-2255-B115-BA9A8817E70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3" y="1377987"/>
            <a:ext cx="5274204" cy="412044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10799C9-6357-826B-BAA3-01FFAE3DCAF7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705ACF7-3F35-5A72-3FDF-648B3A5F18AC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B4608BC2-9313-0116-A2F5-26B38543F54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D66CF44C-2353-AB41-86B2-5BC780B9A86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AB2FD43A-3246-70F8-7D28-90634373869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3" name="Title 12">
            <a:extLst>
              <a:ext uri="{FF2B5EF4-FFF2-40B4-BE49-F238E27FC236}">
                <a16:creationId xmlns:a16="http://schemas.microsoft.com/office/drawing/2014/main" id="{A977C98A-3B71-1547-CADD-3010717AF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4514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2 images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9C129D57-EB18-2E91-C7B1-037B2BFDBB1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50863" y="1377987"/>
            <a:ext cx="5274204" cy="412044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DA8AFA13-34EA-4668-9783-A3BB5319E50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096000" y="0"/>
            <a:ext cx="6096000" cy="3128211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0E316B9-9F08-4A6F-B7CA-2B5EDC1BDF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6000" y="3128211"/>
            <a:ext cx="6096000" cy="3104147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1AF95B1-E395-B666-DDEB-48AC24781FF1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8044BBD-DE27-C8C5-E73B-9CC7A6A1AFB4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117C190A-A268-0466-C67E-108B27D44D9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4D34DA88-3D9E-031A-90AA-DB49B19F483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B2787D14-5842-964F-157E-49AF36673A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4" name="Title 13">
            <a:extLst>
              <a:ext uri="{FF2B5EF4-FFF2-40B4-BE49-F238E27FC236}">
                <a16:creationId xmlns:a16="http://schemas.microsoft.com/office/drawing/2014/main" id="{4A21548E-0D35-7B9F-F1C8-089943DFB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17884"/>
            <a:ext cx="4958115" cy="621623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9129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2 imag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 Placeholder 5">
            <a:extLst>
              <a:ext uri="{FF2B5EF4-FFF2-40B4-BE49-F238E27FC236}">
                <a16:creationId xmlns:a16="http://schemas.microsoft.com/office/drawing/2014/main" id="{FA78F7F1-ACF5-BF47-856C-A1C4293B3A2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46509" y="1377987"/>
            <a:ext cx="4975995" cy="412044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B01D078D-FEF4-4E2B-10DC-6BB366A64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6509" y="517884"/>
            <a:ext cx="4975995" cy="621623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489ABC87-E7E4-DBBA-3DE7-AAD1A6825EC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6096000" cy="3128211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84" name="Picture Placeholder 83">
            <a:extLst>
              <a:ext uri="{FF2B5EF4-FFF2-40B4-BE49-F238E27FC236}">
                <a16:creationId xmlns:a16="http://schemas.microsoft.com/office/drawing/2014/main" id="{AA9A4649-030B-5DF8-D490-C0AE97BA88A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3128211"/>
            <a:ext cx="6096000" cy="3104147"/>
          </a:xfrm>
          <a:custGeom>
            <a:avLst/>
            <a:gdLst>
              <a:gd name="connsiteX0" fmla="*/ 0 w 6096000"/>
              <a:gd name="connsiteY0" fmla="*/ 0 h 3104147"/>
              <a:gd name="connsiteX1" fmla="*/ 6096000 w 6096000"/>
              <a:gd name="connsiteY1" fmla="*/ 0 h 3104147"/>
              <a:gd name="connsiteX2" fmla="*/ 6096000 w 6096000"/>
              <a:gd name="connsiteY2" fmla="*/ 3104147 h 3104147"/>
              <a:gd name="connsiteX3" fmla="*/ 1447560 w 6096000"/>
              <a:gd name="connsiteY3" fmla="*/ 3104147 h 3104147"/>
              <a:gd name="connsiteX4" fmla="*/ 1443250 w 6096000"/>
              <a:gd name="connsiteY4" fmla="*/ 3077062 h 3104147"/>
              <a:gd name="connsiteX5" fmla="*/ 827499 w 6096000"/>
              <a:gd name="connsiteY5" fmla="*/ 2602718 h 3104147"/>
              <a:gd name="connsiteX6" fmla="*/ 211942 w 6096000"/>
              <a:gd name="connsiteY6" fmla="*/ 3077062 h 3104147"/>
              <a:gd name="connsiteX7" fmla="*/ 207588 w 6096000"/>
              <a:gd name="connsiteY7" fmla="*/ 3104147 h 3104147"/>
              <a:gd name="connsiteX8" fmla="*/ 0 w 6096000"/>
              <a:gd name="connsiteY8" fmla="*/ 3104147 h 3104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6000" h="3104147">
                <a:moveTo>
                  <a:pt x="0" y="0"/>
                </a:moveTo>
                <a:lnTo>
                  <a:pt x="6096000" y="0"/>
                </a:lnTo>
                <a:lnTo>
                  <a:pt x="6096000" y="3104147"/>
                </a:lnTo>
                <a:lnTo>
                  <a:pt x="1447560" y="3104147"/>
                </a:lnTo>
                <a:lnTo>
                  <a:pt x="1443250" y="3077062"/>
                </a:lnTo>
                <a:cubicBezTo>
                  <a:pt x="1372097" y="2804237"/>
                  <a:pt x="1123355" y="2602718"/>
                  <a:pt x="827499" y="2602718"/>
                </a:cubicBezTo>
                <a:cubicBezTo>
                  <a:pt x="531642" y="2602718"/>
                  <a:pt x="283419" y="2804237"/>
                  <a:pt x="211942" y="3077062"/>
                </a:cubicBezTo>
                <a:lnTo>
                  <a:pt x="207588" y="3104147"/>
                </a:lnTo>
                <a:lnTo>
                  <a:pt x="0" y="3104147"/>
                </a:lnTo>
                <a:close/>
              </a:path>
            </a:pathLst>
          </a:custGeo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6CF62D5-9F3D-FF96-97F5-AD5CF4B190DD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9A1C2F2-1203-AA7C-B14A-DEA70B179FA8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FAB0216F-0E35-AD49-878F-270F9DA26C9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ACCBC42A-B934-8414-95D6-21ACF15FCB4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7" name="Graphic 16">
              <a:extLst>
                <a:ext uri="{FF2B5EF4-FFF2-40B4-BE49-F238E27FC236}">
                  <a16:creationId xmlns:a16="http://schemas.microsoft.com/office/drawing/2014/main" id="{5E1C59EC-6EDD-6C84-6D84-138445AE5EB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grpSp>
        <p:nvGrpSpPr>
          <p:cNvPr id="66" name="Graphic 17">
            <a:extLst>
              <a:ext uri="{FF2B5EF4-FFF2-40B4-BE49-F238E27FC236}">
                <a16:creationId xmlns:a16="http://schemas.microsoft.com/office/drawing/2014/main" id="{33A69150-3794-2CA9-2A99-3591966A914F}"/>
              </a:ext>
            </a:extLst>
          </p:cNvPr>
          <p:cNvGrpSpPr/>
          <p:nvPr/>
        </p:nvGrpSpPr>
        <p:grpSpPr>
          <a:xfrm>
            <a:off x="327753" y="6687927"/>
            <a:ext cx="1000163" cy="95159"/>
            <a:chOff x="327753" y="6687927"/>
            <a:chExt cx="1000163" cy="95159"/>
          </a:xfrm>
          <a:solidFill>
            <a:srgbClr val="FFFFFF"/>
          </a:solidFill>
        </p:grpSpPr>
        <p:sp>
          <p:nvSpPr>
            <p:cNvPr id="67" name="Freeform 66">
              <a:extLst>
                <a:ext uri="{FF2B5EF4-FFF2-40B4-BE49-F238E27FC236}">
                  <a16:creationId xmlns:a16="http://schemas.microsoft.com/office/drawing/2014/main" id="{7EF56532-D559-E728-64CA-E2FAB7C28DCF}"/>
                </a:ext>
              </a:extLst>
            </p:cNvPr>
            <p:cNvSpPr/>
            <p:nvPr/>
          </p:nvSpPr>
          <p:spPr>
            <a:xfrm>
              <a:off x="327753" y="6688601"/>
              <a:ext cx="59509" cy="91110"/>
            </a:xfrm>
            <a:custGeom>
              <a:avLst/>
              <a:gdLst>
                <a:gd name="connsiteX0" fmla="*/ 4057 w 59509"/>
                <a:gd name="connsiteY0" fmla="*/ 19572 h 91110"/>
                <a:gd name="connsiteX1" fmla="*/ 9467 w 59509"/>
                <a:gd name="connsiteY1" fmla="*/ 9449 h 91110"/>
                <a:gd name="connsiteX2" fmla="*/ 18935 w 59509"/>
                <a:gd name="connsiteY2" fmla="*/ 2700 h 91110"/>
                <a:gd name="connsiteX3" fmla="*/ 31783 w 59509"/>
                <a:gd name="connsiteY3" fmla="*/ 0 h 91110"/>
                <a:gd name="connsiteX4" fmla="*/ 42603 w 59509"/>
                <a:gd name="connsiteY4" fmla="*/ 2025 h 91110"/>
                <a:gd name="connsiteX5" fmla="*/ 51394 w 59509"/>
                <a:gd name="connsiteY5" fmla="*/ 6749 h 91110"/>
                <a:gd name="connsiteX6" fmla="*/ 57481 w 59509"/>
                <a:gd name="connsiteY6" fmla="*/ 14848 h 91110"/>
                <a:gd name="connsiteX7" fmla="*/ 59509 w 59509"/>
                <a:gd name="connsiteY7" fmla="*/ 26321 h 91110"/>
                <a:gd name="connsiteX8" fmla="*/ 57481 w 59509"/>
                <a:gd name="connsiteY8" fmla="*/ 37119 h 91110"/>
                <a:gd name="connsiteX9" fmla="*/ 52747 w 59509"/>
                <a:gd name="connsiteY9" fmla="*/ 45218 h 91110"/>
                <a:gd name="connsiteX10" fmla="*/ 45985 w 59509"/>
                <a:gd name="connsiteY10" fmla="*/ 51967 h 91110"/>
                <a:gd name="connsiteX11" fmla="*/ 37870 w 59509"/>
                <a:gd name="connsiteY11" fmla="*/ 57366 h 91110"/>
                <a:gd name="connsiteX12" fmla="*/ 29755 w 59509"/>
                <a:gd name="connsiteY12" fmla="*/ 62765 h 91110"/>
                <a:gd name="connsiteX13" fmla="*/ 22316 w 59509"/>
                <a:gd name="connsiteY13" fmla="*/ 68164 h 91110"/>
                <a:gd name="connsiteX14" fmla="*/ 16230 w 59509"/>
                <a:gd name="connsiteY14" fmla="*/ 74238 h 91110"/>
                <a:gd name="connsiteX15" fmla="*/ 12849 w 59509"/>
                <a:gd name="connsiteY15" fmla="*/ 81662 h 91110"/>
                <a:gd name="connsiteX16" fmla="*/ 58833 w 59509"/>
                <a:gd name="connsiteY16" fmla="*/ 81662 h 91110"/>
                <a:gd name="connsiteX17" fmla="*/ 58833 w 59509"/>
                <a:gd name="connsiteY17" fmla="*/ 91111 h 91110"/>
                <a:gd name="connsiteX18" fmla="*/ 0 w 59509"/>
                <a:gd name="connsiteY18" fmla="*/ 91111 h 91110"/>
                <a:gd name="connsiteX19" fmla="*/ 2705 w 59509"/>
                <a:gd name="connsiteY19" fmla="*/ 76938 h 91110"/>
                <a:gd name="connsiteX20" fmla="*/ 8115 w 59509"/>
                <a:gd name="connsiteY20" fmla="*/ 66814 h 91110"/>
                <a:gd name="connsiteX21" fmla="*/ 15554 w 59509"/>
                <a:gd name="connsiteY21" fmla="*/ 59391 h 91110"/>
                <a:gd name="connsiteX22" fmla="*/ 24345 w 59509"/>
                <a:gd name="connsiteY22" fmla="*/ 53317 h 91110"/>
                <a:gd name="connsiteX23" fmla="*/ 34488 w 59509"/>
                <a:gd name="connsiteY23" fmla="*/ 46568 h 91110"/>
                <a:gd name="connsiteX24" fmla="*/ 41927 w 59509"/>
                <a:gd name="connsiteY24" fmla="*/ 40494 h 91110"/>
                <a:gd name="connsiteX25" fmla="*/ 45985 w 59509"/>
                <a:gd name="connsiteY25" fmla="*/ 33745 h 91110"/>
                <a:gd name="connsiteX26" fmla="*/ 47337 w 59509"/>
                <a:gd name="connsiteY26" fmla="*/ 25646 h 91110"/>
                <a:gd name="connsiteX27" fmla="*/ 45985 w 59509"/>
                <a:gd name="connsiteY27" fmla="*/ 18897 h 91110"/>
                <a:gd name="connsiteX28" fmla="*/ 41927 w 59509"/>
                <a:gd name="connsiteY28" fmla="*/ 13498 h 91110"/>
                <a:gd name="connsiteX29" fmla="*/ 36517 w 59509"/>
                <a:gd name="connsiteY29" fmla="*/ 10123 h 91110"/>
                <a:gd name="connsiteX30" fmla="*/ 29755 w 59509"/>
                <a:gd name="connsiteY30" fmla="*/ 8774 h 91110"/>
                <a:gd name="connsiteX31" fmla="*/ 21640 w 59509"/>
                <a:gd name="connsiteY31" fmla="*/ 10798 h 91110"/>
                <a:gd name="connsiteX32" fmla="*/ 16230 w 59509"/>
                <a:gd name="connsiteY32" fmla="*/ 16197 h 91110"/>
                <a:gd name="connsiteX33" fmla="*/ 12849 w 59509"/>
                <a:gd name="connsiteY33" fmla="*/ 23621 h 91110"/>
                <a:gd name="connsiteX34" fmla="*/ 12172 w 59509"/>
                <a:gd name="connsiteY34" fmla="*/ 31720 h 91110"/>
                <a:gd name="connsiteX35" fmla="*/ 1352 w 59509"/>
                <a:gd name="connsiteY35" fmla="*/ 31720 h 91110"/>
                <a:gd name="connsiteX36" fmla="*/ 2705 w 59509"/>
                <a:gd name="connsiteY36" fmla="*/ 18897 h 91110"/>
                <a:gd name="connsiteX37" fmla="*/ 2705 w 59509"/>
                <a:gd name="connsiteY37" fmla="*/ 18897 h 91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59509" h="91110">
                  <a:moveTo>
                    <a:pt x="4057" y="19572"/>
                  </a:moveTo>
                  <a:cubicBezTo>
                    <a:pt x="5410" y="15523"/>
                    <a:pt x="6762" y="12148"/>
                    <a:pt x="9467" y="9449"/>
                  </a:cubicBezTo>
                  <a:cubicBezTo>
                    <a:pt x="12172" y="6749"/>
                    <a:pt x="14877" y="4049"/>
                    <a:pt x="18935" y="2700"/>
                  </a:cubicBezTo>
                  <a:cubicBezTo>
                    <a:pt x="22992" y="1350"/>
                    <a:pt x="27050" y="0"/>
                    <a:pt x="31783" y="0"/>
                  </a:cubicBezTo>
                  <a:cubicBezTo>
                    <a:pt x="36517" y="0"/>
                    <a:pt x="39222" y="0"/>
                    <a:pt x="42603" y="2025"/>
                  </a:cubicBezTo>
                  <a:cubicBezTo>
                    <a:pt x="45985" y="4049"/>
                    <a:pt x="48690" y="4724"/>
                    <a:pt x="51394" y="6749"/>
                  </a:cubicBezTo>
                  <a:cubicBezTo>
                    <a:pt x="54099" y="8774"/>
                    <a:pt x="56128" y="11473"/>
                    <a:pt x="57481" y="14848"/>
                  </a:cubicBezTo>
                  <a:cubicBezTo>
                    <a:pt x="58833" y="18222"/>
                    <a:pt x="59509" y="22271"/>
                    <a:pt x="59509" y="26321"/>
                  </a:cubicBezTo>
                  <a:cubicBezTo>
                    <a:pt x="59509" y="30370"/>
                    <a:pt x="59509" y="33745"/>
                    <a:pt x="57481" y="37119"/>
                  </a:cubicBezTo>
                  <a:cubicBezTo>
                    <a:pt x="55452" y="40494"/>
                    <a:pt x="54776" y="43193"/>
                    <a:pt x="52747" y="45218"/>
                  </a:cubicBezTo>
                  <a:cubicBezTo>
                    <a:pt x="50718" y="47917"/>
                    <a:pt x="48690" y="49942"/>
                    <a:pt x="45985" y="51967"/>
                  </a:cubicBezTo>
                  <a:cubicBezTo>
                    <a:pt x="43280" y="53991"/>
                    <a:pt x="40575" y="56016"/>
                    <a:pt x="37870" y="57366"/>
                  </a:cubicBezTo>
                  <a:cubicBezTo>
                    <a:pt x="35165" y="59391"/>
                    <a:pt x="32460" y="60740"/>
                    <a:pt x="29755" y="62765"/>
                  </a:cubicBezTo>
                  <a:cubicBezTo>
                    <a:pt x="27050" y="64115"/>
                    <a:pt x="24345" y="66140"/>
                    <a:pt x="22316" y="68164"/>
                  </a:cubicBezTo>
                  <a:cubicBezTo>
                    <a:pt x="20287" y="70189"/>
                    <a:pt x="18259" y="72214"/>
                    <a:pt x="16230" y="74238"/>
                  </a:cubicBezTo>
                  <a:cubicBezTo>
                    <a:pt x="14201" y="76263"/>
                    <a:pt x="13525" y="78963"/>
                    <a:pt x="12849" y="81662"/>
                  </a:cubicBezTo>
                  <a:lnTo>
                    <a:pt x="58833" y="81662"/>
                  </a:lnTo>
                  <a:lnTo>
                    <a:pt x="58833" y="91111"/>
                  </a:lnTo>
                  <a:lnTo>
                    <a:pt x="0" y="91111"/>
                  </a:lnTo>
                  <a:cubicBezTo>
                    <a:pt x="0" y="85711"/>
                    <a:pt x="1352" y="80987"/>
                    <a:pt x="2705" y="76938"/>
                  </a:cubicBezTo>
                  <a:cubicBezTo>
                    <a:pt x="4057" y="72888"/>
                    <a:pt x="6086" y="69514"/>
                    <a:pt x="8115" y="66814"/>
                  </a:cubicBezTo>
                  <a:cubicBezTo>
                    <a:pt x="10144" y="64115"/>
                    <a:pt x="12849" y="61415"/>
                    <a:pt x="15554" y="59391"/>
                  </a:cubicBezTo>
                  <a:cubicBezTo>
                    <a:pt x="18259" y="57366"/>
                    <a:pt x="21640" y="55341"/>
                    <a:pt x="24345" y="53317"/>
                  </a:cubicBezTo>
                  <a:cubicBezTo>
                    <a:pt x="28402" y="50617"/>
                    <a:pt x="31783" y="48592"/>
                    <a:pt x="34488" y="46568"/>
                  </a:cubicBezTo>
                  <a:cubicBezTo>
                    <a:pt x="37193" y="44543"/>
                    <a:pt x="39898" y="42518"/>
                    <a:pt x="41927" y="40494"/>
                  </a:cubicBezTo>
                  <a:cubicBezTo>
                    <a:pt x="43956" y="38469"/>
                    <a:pt x="45308" y="36444"/>
                    <a:pt x="45985" y="33745"/>
                  </a:cubicBezTo>
                  <a:cubicBezTo>
                    <a:pt x="46661" y="31045"/>
                    <a:pt x="47337" y="28346"/>
                    <a:pt x="47337" y="25646"/>
                  </a:cubicBezTo>
                  <a:cubicBezTo>
                    <a:pt x="47337" y="22946"/>
                    <a:pt x="47337" y="20922"/>
                    <a:pt x="45985" y="18897"/>
                  </a:cubicBezTo>
                  <a:cubicBezTo>
                    <a:pt x="45308" y="16872"/>
                    <a:pt x="43956" y="14848"/>
                    <a:pt x="41927" y="13498"/>
                  </a:cubicBezTo>
                  <a:cubicBezTo>
                    <a:pt x="40575" y="12148"/>
                    <a:pt x="38546" y="10798"/>
                    <a:pt x="36517" y="10123"/>
                  </a:cubicBezTo>
                  <a:cubicBezTo>
                    <a:pt x="34488" y="9449"/>
                    <a:pt x="32460" y="8774"/>
                    <a:pt x="29755" y="8774"/>
                  </a:cubicBezTo>
                  <a:cubicBezTo>
                    <a:pt x="27050" y="8774"/>
                    <a:pt x="23669" y="8774"/>
                    <a:pt x="21640" y="10798"/>
                  </a:cubicBezTo>
                  <a:cubicBezTo>
                    <a:pt x="19611" y="12148"/>
                    <a:pt x="17582" y="14173"/>
                    <a:pt x="16230" y="16197"/>
                  </a:cubicBezTo>
                  <a:cubicBezTo>
                    <a:pt x="14877" y="18222"/>
                    <a:pt x="13525" y="20922"/>
                    <a:pt x="12849" y="23621"/>
                  </a:cubicBezTo>
                  <a:cubicBezTo>
                    <a:pt x="12172" y="26321"/>
                    <a:pt x="12172" y="29020"/>
                    <a:pt x="12172" y="31720"/>
                  </a:cubicBezTo>
                  <a:lnTo>
                    <a:pt x="1352" y="31720"/>
                  </a:lnTo>
                  <a:cubicBezTo>
                    <a:pt x="1352" y="26996"/>
                    <a:pt x="1352" y="22946"/>
                    <a:pt x="2705" y="18897"/>
                  </a:cubicBezTo>
                  <a:lnTo>
                    <a:pt x="2705" y="18897"/>
                  </a:ln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 67">
              <a:extLst>
                <a:ext uri="{FF2B5EF4-FFF2-40B4-BE49-F238E27FC236}">
                  <a16:creationId xmlns:a16="http://schemas.microsoft.com/office/drawing/2014/main" id="{E76CAF9B-3AAE-55C9-A829-9A38EC2EA2B1}"/>
                </a:ext>
              </a:extLst>
            </p:cNvPr>
            <p:cNvSpPr/>
            <p:nvPr/>
          </p:nvSpPr>
          <p:spPr>
            <a:xfrm>
              <a:off x="400111" y="6689276"/>
              <a:ext cx="60861" cy="92460"/>
            </a:xfrm>
            <a:custGeom>
              <a:avLst/>
              <a:gdLst>
                <a:gd name="connsiteX0" fmla="*/ 42603 w 60861"/>
                <a:gd name="connsiteY0" fmla="*/ 12823 h 92460"/>
                <a:gd name="connsiteX1" fmla="*/ 32460 w 60861"/>
                <a:gd name="connsiteY1" fmla="*/ 8774 h 92460"/>
                <a:gd name="connsiteX2" fmla="*/ 21640 w 60861"/>
                <a:gd name="connsiteY2" fmla="*/ 12148 h 92460"/>
                <a:gd name="connsiteX3" fmla="*/ 14877 w 60861"/>
                <a:gd name="connsiteY3" fmla="*/ 20922 h 92460"/>
                <a:gd name="connsiteX4" fmla="*/ 11496 w 60861"/>
                <a:gd name="connsiteY4" fmla="*/ 32395 h 92460"/>
                <a:gd name="connsiteX5" fmla="*/ 10820 w 60861"/>
                <a:gd name="connsiteY5" fmla="*/ 43868 h 92460"/>
                <a:gd name="connsiteX6" fmla="*/ 10820 w 60861"/>
                <a:gd name="connsiteY6" fmla="*/ 43868 h 92460"/>
                <a:gd name="connsiteX7" fmla="*/ 20287 w 60861"/>
                <a:gd name="connsiteY7" fmla="*/ 35094 h 92460"/>
                <a:gd name="connsiteX8" fmla="*/ 33136 w 60861"/>
                <a:gd name="connsiteY8" fmla="*/ 32395 h 92460"/>
                <a:gd name="connsiteX9" fmla="*/ 44632 w 60861"/>
                <a:gd name="connsiteY9" fmla="*/ 34420 h 92460"/>
                <a:gd name="connsiteX10" fmla="*/ 53423 w 60861"/>
                <a:gd name="connsiteY10" fmla="*/ 40494 h 92460"/>
                <a:gd name="connsiteX11" fmla="*/ 58833 w 60861"/>
                <a:gd name="connsiteY11" fmla="*/ 49942 h 92460"/>
                <a:gd name="connsiteX12" fmla="*/ 60862 w 60861"/>
                <a:gd name="connsiteY12" fmla="*/ 61415 h 92460"/>
                <a:gd name="connsiteX13" fmla="*/ 59509 w 60861"/>
                <a:gd name="connsiteY13" fmla="*/ 72214 h 92460"/>
                <a:gd name="connsiteX14" fmla="*/ 54776 w 60861"/>
                <a:gd name="connsiteY14" fmla="*/ 82337 h 92460"/>
                <a:gd name="connsiteX15" fmla="*/ 45308 w 60861"/>
                <a:gd name="connsiteY15" fmla="*/ 89761 h 92460"/>
                <a:gd name="connsiteX16" fmla="*/ 31107 w 60861"/>
                <a:gd name="connsiteY16" fmla="*/ 92460 h 92460"/>
                <a:gd name="connsiteX17" fmla="*/ 14877 w 60861"/>
                <a:gd name="connsiteY17" fmla="*/ 88411 h 92460"/>
                <a:gd name="connsiteX18" fmla="*/ 5410 w 60861"/>
                <a:gd name="connsiteY18" fmla="*/ 77613 h 92460"/>
                <a:gd name="connsiteX19" fmla="*/ 1352 w 60861"/>
                <a:gd name="connsiteY19" fmla="*/ 63440 h 92460"/>
                <a:gd name="connsiteX20" fmla="*/ 0 w 60861"/>
                <a:gd name="connsiteY20" fmla="*/ 48592 h 92460"/>
                <a:gd name="connsiteX21" fmla="*/ 1352 w 60861"/>
                <a:gd name="connsiteY21" fmla="*/ 30370 h 92460"/>
                <a:gd name="connsiteX22" fmla="*/ 6762 w 60861"/>
                <a:gd name="connsiteY22" fmla="*/ 14848 h 92460"/>
                <a:gd name="connsiteX23" fmla="*/ 16906 w 60861"/>
                <a:gd name="connsiteY23" fmla="*/ 4049 h 92460"/>
                <a:gd name="connsiteX24" fmla="*/ 33136 w 60861"/>
                <a:gd name="connsiteY24" fmla="*/ 0 h 92460"/>
                <a:gd name="connsiteX25" fmla="*/ 50718 w 60861"/>
                <a:gd name="connsiteY25" fmla="*/ 6074 h 92460"/>
                <a:gd name="connsiteX26" fmla="*/ 58157 w 60861"/>
                <a:gd name="connsiteY26" fmla="*/ 23621 h 92460"/>
                <a:gd name="connsiteX27" fmla="*/ 47337 w 60861"/>
                <a:gd name="connsiteY27" fmla="*/ 23621 h 92460"/>
                <a:gd name="connsiteX28" fmla="*/ 42603 w 60861"/>
                <a:gd name="connsiteY28" fmla="*/ 13498 h 92460"/>
                <a:gd name="connsiteX29" fmla="*/ 42603 w 60861"/>
                <a:gd name="connsiteY29" fmla="*/ 13498 h 92460"/>
                <a:gd name="connsiteX30" fmla="*/ 42603 w 60861"/>
                <a:gd name="connsiteY30" fmla="*/ 13498 h 92460"/>
                <a:gd name="connsiteX31" fmla="*/ 22992 w 60861"/>
                <a:gd name="connsiteY31" fmla="*/ 43868 h 92460"/>
                <a:gd name="connsiteX32" fmla="*/ 16906 w 60861"/>
                <a:gd name="connsiteY32" fmla="*/ 48592 h 92460"/>
                <a:gd name="connsiteX33" fmla="*/ 13525 w 60861"/>
                <a:gd name="connsiteY33" fmla="*/ 55341 h 92460"/>
                <a:gd name="connsiteX34" fmla="*/ 12172 w 60861"/>
                <a:gd name="connsiteY34" fmla="*/ 63440 h 92460"/>
                <a:gd name="connsiteX35" fmla="*/ 13525 w 60861"/>
                <a:gd name="connsiteY35" fmla="*/ 71539 h 92460"/>
                <a:gd name="connsiteX36" fmla="*/ 16906 w 60861"/>
                <a:gd name="connsiteY36" fmla="*/ 78288 h 92460"/>
                <a:gd name="connsiteX37" fmla="*/ 22992 w 60861"/>
                <a:gd name="connsiteY37" fmla="*/ 82337 h 92460"/>
                <a:gd name="connsiteX38" fmla="*/ 31107 w 60861"/>
                <a:gd name="connsiteY38" fmla="*/ 83687 h 92460"/>
                <a:gd name="connsiteX39" fmla="*/ 39222 w 60861"/>
                <a:gd name="connsiteY39" fmla="*/ 82337 h 92460"/>
                <a:gd name="connsiteX40" fmla="*/ 44632 w 60861"/>
                <a:gd name="connsiteY40" fmla="*/ 77613 h 92460"/>
                <a:gd name="connsiteX41" fmla="*/ 48013 w 60861"/>
                <a:gd name="connsiteY41" fmla="*/ 70864 h 92460"/>
                <a:gd name="connsiteX42" fmla="*/ 49366 w 60861"/>
                <a:gd name="connsiteY42" fmla="*/ 63440 h 92460"/>
                <a:gd name="connsiteX43" fmla="*/ 48013 w 60861"/>
                <a:gd name="connsiteY43" fmla="*/ 55341 h 92460"/>
                <a:gd name="connsiteX44" fmla="*/ 44632 w 60861"/>
                <a:gd name="connsiteY44" fmla="*/ 48592 h 92460"/>
                <a:gd name="connsiteX45" fmla="*/ 39222 w 60861"/>
                <a:gd name="connsiteY45" fmla="*/ 43868 h 92460"/>
                <a:gd name="connsiteX46" fmla="*/ 31107 w 60861"/>
                <a:gd name="connsiteY46" fmla="*/ 42518 h 92460"/>
                <a:gd name="connsiteX47" fmla="*/ 22992 w 60861"/>
                <a:gd name="connsiteY47" fmla="*/ 43868 h 92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861" h="92460">
                  <a:moveTo>
                    <a:pt x="42603" y="12823"/>
                  </a:moveTo>
                  <a:cubicBezTo>
                    <a:pt x="39898" y="10123"/>
                    <a:pt x="36517" y="8774"/>
                    <a:pt x="32460" y="8774"/>
                  </a:cubicBezTo>
                  <a:cubicBezTo>
                    <a:pt x="28402" y="8774"/>
                    <a:pt x="24345" y="10123"/>
                    <a:pt x="21640" y="12148"/>
                  </a:cubicBezTo>
                  <a:cubicBezTo>
                    <a:pt x="18935" y="14173"/>
                    <a:pt x="16906" y="17547"/>
                    <a:pt x="14877" y="20922"/>
                  </a:cubicBezTo>
                  <a:cubicBezTo>
                    <a:pt x="13525" y="24296"/>
                    <a:pt x="12172" y="28345"/>
                    <a:pt x="11496" y="32395"/>
                  </a:cubicBezTo>
                  <a:cubicBezTo>
                    <a:pt x="11496" y="36444"/>
                    <a:pt x="10820" y="40494"/>
                    <a:pt x="10820" y="43868"/>
                  </a:cubicBezTo>
                  <a:lnTo>
                    <a:pt x="10820" y="43868"/>
                  </a:lnTo>
                  <a:cubicBezTo>
                    <a:pt x="13525" y="39819"/>
                    <a:pt x="16230" y="37119"/>
                    <a:pt x="20287" y="35094"/>
                  </a:cubicBezTo>
                  <a:cubicBezTo>
                    <a:pt x="24345" y="33070"/>
                    <a:pt x="28402" y="32395"/>
                    <a:pt x="33136" y="32395"/>
                  </a:cubicBezTo>
                  <a:cubicBezTo>
                    <a:pt x="37870" y="32395"/>
                    <a:pt x="41251" y="33070"/>
                    <a:pt x="44632" y="34420"/>
                  </a:cubicBezTo>
                  <a:cubicBezTo>
                    <a:pt x="48013" y="35769"/>
                    <a:pt x="50718" y="37794"/>
                    <a:pt x="53423" y="40494"/>
                  </a:cubicBezTo>
                  <a:cubicBezTo>
                    <a:pt x="55452" y="43193"/>
                    <a:pt x="57481" y="46568"/>
                    <a:pt x="58833" y="49942"/>
                  </a:cubicBezTo>
                  <a:cubicBezTo>
                    <a:pt x="60186" y="53316"/>
                    <a:pt x="60862" y="57366"/>
                    <a:pt x="60862" y="61415"/>
                  </a:cubicBezTo>
                  <a:cubicBezTo>
                    <a:pt x="60862" y="65465"/>
                    <a:pt x="60862" y="68164"/>
                    <a:pt x="59509" y="72214"/>
                  </a:cubicBezTo>
                  <a:cubicBezTo>
                    <a:pt x="58157" y="75588"/>
                    <a:pt x="56804" y="78962"/>
                    <a:pt x="54776" y="82337"/>
                  </a:cubicBezTo>
                  <a:cubicBezTo>
                    <a:pt x="52747" y="85711"/>
                    <a:pt x="49366" y="87736"/>
                    <a:pt x="45308" y="89761"/>
                  </a:cubicBezTo>
                  <a:cubicBezTo>
                    <a:pt x="41251" y="91785"/>
                    <a:pt x="36517" y="92460"/>
                    <a:pt x="31107" y="92460"/>
                  </a:cubicBezTo>
                  <a:cubicBezTo>
                    <a:pt x="25697" y="92460"/>
                    <a:pt x="18935" y="91111"/>
                    <a:pt x="14877" y="88411"/>
                  </a:cubicBezTo>
                  <a:cubicBezTo>
                    <a:pt x="10820" y="85711"/>
                    <a:pt x="7439" y="82337"/>
                    <a:pt x="5410" y="77613"/>
                  </a:cubicBezTo>
                  <a:cubicBezTo>
                    <a:pt x="3381" y="73563"/>
                    <a:pt x="2029" y="68839"/>
                    <a:pt x="1352" y="63440"/>
                  </a:cubicBezTo>
                  <a:cubicBezTo>
                    <a:pt x="676" y="58041"/>
                    <a:pt x="0" y="53316"/>
                    <a:pt x="0" y="48592"/>
                  </a:cubicBezTo>
                  <a:cubicBezTo>
                    <a:pt x="0" y="43868"/>
                    <a:pt x="0" y="36444"/>
                    <a:pt x="1352" y="30370"/>
                  </a:cubicBezTo>
                  <a:cubicBezTo>
                    <a:pt x="2705" y="24296"/>
                    <a:pt x="4057" y="18897"/>
                    <a:pt x="6762" y="14848"/>
                  </a:cubicBezTo>
                  <a:cubicBezTo>
                    <a:pt x="9467" y="10123"/>
                    <a:pt x="12849" y="6749"/>
                    <a:pt x="16906" y="4049"/>
                  </a:cubicBezTo>
                  <a:cubicBezTo>
                    <a:pt x="20964" y="1350"/>
                    <a:pt x="26373" y="0"/>
                    <a:pt x="33136" y="0"/>
                  </a:cubicBezTo>
                  <a:cubicBezTo>
                    <a:pt x="39898" y="0"/>
                    <a:pt x="46661" y="2025"/>
                    <a:pt x="50718" y="6074"/>
                  </a:cubicBezTo>
                  <a:cubicBezTo>
                    <a:pt x="54776" y="10123"/>
                    <a:pt x="57481" y="16197"/>
                    <a:pt x="58157" y="23621"/>
                  </a:cubicBezTo>
                  <a:lnTo>
                    <a:pt x="47337" y="23621"/>
                  </a:lnTo>
                  <a:cubicBezTo>
                    <a:pt x="47337" y="19572"/>
                    <a:pt x="45308" y="16197"/>
                    <a:pt x="42603" y="13498"/>
                  </a:cubicBezTo>
                  <a:lnTo>
                    <a:pt x="42603" y="13498"/>
                  </a:lnTo>
                  <a:cubicBezTo>
                    <a:pt x="42603" y="13498"/>
                    <a:pt x="42603" y="13498"/>
                    <a:pt x="42603" y="13498"/>
                  </a:cubicBezTo>
                  <a:close/>
                  <a:moveTo>
                    <a:pt x="22992" y="43868"/>
                  </a:moveTo>
                  <a:cubicBezTo>
                    <a:pt x="20964" y="45218"/>
                    <a:pt x="18935" y="46568"/>
                    <a:pt x="16906" y="48592"/>
                  </a:cubicBezTo>
                  <a:cubicBezTo>
                    <a:pt x="14877" y="50617"/>
                    <a:pt x="14201" y="52642"/>
                    <a:pt x="13525" y="55341"/>
                  </a:cubicBezTo>
                  <a:cubicBezTo>
                    <a:pt x="12849" y="58041"/>
                    <a:pt x="12172" y="60740"/>
                    <a:pt x="12172" y="63440"/>
                  </a:cubicBezTo>
                  <a:cubicBezTo>
                    <a:pt x="12172" y="66140"/>
                    <a:pt x="12172" y="68839"/>
                    <a:pt x="13525" y="71539"/>
                  </a:cubicBezTo>
                  <a:cubicBezTo>
                    <a:pt x="14201" y="74238"/>
                    <a:pt x="15554" y="76263"/>
                    <a:pt x="16906" y="78288"/>
                  </a:cubicBezTo>
                  <a:cubicBezTo>
                    <a:pt x="18259" y="80312"/>
                    <a:pt x="20287" y="81662"/>
                    <a:pt x="22992" y="82337"/>
                  </a:cubicBezTo>
                  <a:cubicBezTo>
                    <a:pt x="25697" y="83012"/>
                    <a:pt x="27726" y="83687"/>
                    <a:pt x="31107" y="83687"/>
                  </a:cubicBezTo>
                  <a:cubicBezTo>
                    <a:pt x="34488" y="83687"/>
                    <a:pt x="36517" y="83687"/>
                    <a:pt x="39222" y="82337"/>
                  </a:cubicBezTo>
                  <a:cubicBezTo>
                    <a:pt x="41927" y="80987"/>
                    <a:pt x="43280" y="79637"/>
                    <a:pt x="44632" y="77613"/>
                  </a:cubicBezTo>
                  <a:cubicBezTo>
                    <a:pt x="45985" y="75588"/>
                    <a:pt x="47337" y="73563"/>
                    <a:pt x="48013" y="70864"/>
                  </a:cubicBezTo>
                  <a:cubicBezTo>
                    <a:pt x="48690" y="68164"/>
                    <a:pt x="49366" y="66140"/>
                    <a:pt x="49366" y="63440"/>
                  </a:cubicBezTo>
                  <a:cubicBezTo>
                    <a:pt x="49366" y="60740"/>
                    <a:pt x="49366" y="58041"/>
                    <a:pt x="48013" y="55341"/>
                  </a:cubicBezTo>
                  <a:cubicBezTo>
                    <a:pt x="47337" y="52642"/>
                    <a:pt x="45985" y="50617"/>
                    <a:pt x="44632" y="48592"/>
                  </a:cubicBezTo>
                  <a:cubicBezTo>
                    <a:pt x="43280" y="46568"/>
                    <a:pt x="41251" y="45218"/>
                    <a:pt x="39222" y="43868"/>
                  </a:cubicBezTo>
                  <a:cubicBezTo>
                    <a:pt x="37193" y="42518"/>
                    <a:pt x="34488" y="42518"/>
                    <a:pt x="31107" y="42518"/>
                  </a:cubicBezTo>
                  <a:cubicBezTo>
                    <a:pt x="27726" y="42518"/>
                    <a:pt x="25697" y="42518"/>
                    <a:pt x="22992" y="43868"/>
                  </a:cubicBez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 68">
              <a:extLst>
                <a:ext uri="{FF2B5EF4-FFF2-40B4-BE49-F238E27FC236}">
                  <a16:creationId xmlns:a16="http://schemas.microsoft.com/office/drawing/2014/main" id="{6F915482-86C0-06EA-28A2-776385B81BED}"/>
                </a:ext>
              </a:extLst>
            </p:cNvPr>
            <p:cNvSpPr/>
            <p:nvPr/>
          </p:nvSpPr>
          <p:spPr>
            <a:xfrm>
              <a:off x="471793" y="6739893"/>
              <a:ext cx="36517" cy="10123"/>
            </a:xfrm>
            <a:custGeom>
              <a:avLst/>
              <a:gdLst>
                <a:gd name="connsiteX0" fmla="*/ 36517 w 36517"/>
                <a:gd name="connsiteY0" fmla="*/ 0 h 10123"/>
                <a:gd name="connsiteX1" fmla="*/ 36517 w 36517"/>
                <a:gd name="connsiteY1" fmla="*/ 10123 h 10123"/>
                <a:gd name="connsiteX2" fmla="*/ 0 w 36517"/>
                <a:gd name="connsiteY2" fmla="*/ 10123 h 10123"/>
                <a:gd name="connsiteX3" fmla="*/ 0 w 36517"/>
                <a:gd name="connsiteY3" fmla="*/ 0 h 10123"/>
                <a:gd name="connsiteX4" fmla="*/ 36517 w 36517"/>
                <a:gd name="connsiteY4" fmla="*/ 0 h 10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517" h="10123">
                  <a:moveTo>
                    <a:pt x="36517" y="0"/>
                  </a:moveTo>
                  <a:lnTo>
                    <a:pt x="36517" y="10123"/>
                  </a:lnTo>
                  <a:lnTo>
                    <a:pt x="0" y="10123"/>
                  </a:lnTo>
                  <a:lnTo>
                    <a:pt x="0" y="0"/>
                  </a:lnTo>
                  <a:lnTo>
                    <a:pt x="36517" y="0"/>
                  </a:ln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 69">
              <a:extLst>
                <a:ext uri="{FF2B5EF4-FFF2-40B4-BE49-F238E27FC236}">
                  <a16:creationId xmlns:a16="http://schemas.microsoft.com/office/drawing/2014/main" id="{7586EBF5-F35D-3967-0D7C-901E27A74DD6}"/>
                </a:ext>
              </a:extLst>
            </p:cNvPr>
            <p:cNvSpPr/>
            <p:nvPr/>
          </p:nvSpPr>
          <p:spPr>
            <a:xfrm>
              <a:off x="517777" y="6688601"/>
              <a:ext cx="59509" cy="91110"/>
            </a:xfrm>
            <a:custGeom>
              <a:avLst/>
              <a:gdLst>
                <a:gd name="connsiteX0" fmla="*/ 4057 w 59509"/>
                <a:gd name="connsiteY0" fmla="*/ 19572 h 91110"/>
                <a:gd name="connsiteX1" fmla="*/ 9467 w 59509"/>
                <a:gd name="connsiteY1" fmla="*/ 9449 h 91110"/>
                <a:gd name="connsiteX2" fmla="*/ 18935 w 59509"/>
                <a:gd name="connsiteY2" fmla="*/ 2700 h 91110"/>
                <a:gd name="connsiteX3" fmla="*/ 31783 w 59509"/>
                <a:gd name="connsiteY3" fmla="*/ 0 h 91110"/>
                <a:gd name="connsiteX4" fmla="*/ 42603 w 59509"/>
                <a:gd name="connsiteY4" fmla="*/ 2025 h 91110"/>
                <a:gd name="connsiteX5" fmla="*/ 51394 w 59509"/>
                <a:gd name="connsiteY5" fmla="*/ 6749 h 91110"/>
                <a:gd name="connsiteX6" fmla="*/ 57481 w 59509"/>
                <a:gd name="connsiteY6" fmla="*/ 14848 h 91110"/>
                <a:gd name="connsiteX7" fmla="*/ 59509 w 59509"/>
                <a:gd name="connsiteY7" fmla="*/ 26321 h 91110"/>
                <a:gd name="connsiteX8" fmla="*/ 57481 w 59509"/>
                <a:gd name="connsiteY8" fmla="*/ 37119 h 91110"/>
                <a:gd name="connsiteX9" fmla="*/ 52747 w 59509"/>
                <a:gd name="connsiteY9" fmla="*/ 45218 h 91110"/>
                <a:gd name="connsiteX10" fmla="*/ 45985 w 59509"/>
                <a:gd name="connsiteY10" fmla="*/ 51967 h 91110"/>
                <a:gd name="connsiteX11" fmla="*/ 37870 w 59509"/>
                <a:gd name="connsiteY11" fmla="*/ 57366 h 91110"/>
                <a:gd name="connsiteX12" fmla="*/ 29755 w 59509"/>
                <a:gd name="connsiteY12" fmla="*/ 62765 h 91110"/>
                <a:gd name="connsiteX13" fmla="*/ 22316 w 59509"/>
                <a:gd name="connsiteY13" fmla="*/ 68164 h 91110"/>
                <a:gd name="connsiteX14" fmla="*/ 16230 w 59509"/>
                <a:gd name="connsiteY14" fmla="*/ 74238 h 91110"/>
                <a:gd name="connsiteX15" fmla="*/ 12849 w 59509"/>
                <a:gd name="connsiteY15" fmla="*/ 81662 h 91110"/>
                <a:gd name="connsiteX16" fmla="*/ 58833 w 59509"/>
                <a:gd name="connsiteY16" fmla="*/ 81662 h 91110"/>
                <a:gd name="connsiteX17" fmla="*/ 58833 w 59509"/>
                <a:gd name="connsiteY17" fmla="*/ 91111 h 91110"/>
                <a:gd name="connsiteX18" fmla="*/ 0 w 59509"/>
                <a:gd name="connsiteY18" fmla="*/ 91111 h 91110"/>
                <a:gd name="connsiteX19" fmla="*/ 2705 w 59509"/>
                <a:gd name="connsiteY19" fmla="*/ 76938 h 91110"/>
                <a:gd name="connsiteX20" fmla="*/ 8115 w 59509"/>
                <a:gd name="connsiteY20" fmla="*/ 66814 h 91110"/>
                <a:gd name="connsiteX21" fmla="*/ 15554 w 59509"/>
                <a:gd name="connsiteY21" fmla="*/ 59391 h 91110"/>
                <a:gd name="connsiteX22" fmla="*/ 24345 w 59509"/>
                <a:gd name="connsiteY22" fmla="*/ 53317 h 91110"/>
                <a:gd name="connsiteX23" fmla="*/ 34488 w 59509"/>
                <a:gd name="connsiteY23" fmla="*/ 46568 h 91110"/>
                <a:gd name="connsiteX24" fmla="*/ 41927 w 59509"/>
                <a:gd name="connsiteY24" fmla="*/ 40494 h 91110"/>
                <a:gd name="connsiteX25" fmla="*/ 45985 w 59509"/>
                <a:gd name="connsiteY25" fmla="*/ 33745 h 91110"/>
                <a:gd name="connsiteX26" fmla="*/ 47337 w 59509"/>
                <a:gd name="connsiteY26" fmla="*/ 25646 h 91110"/>
                <a:gd name="connsiteX27" fmla="*/ 45985 w 59509"/>
                <a:gd name="connsiteY27" fmla="*/ 18897 h 91110"/>
                <a:gd name="connsiteX28" fmla="*/ 41927 w 59509"/>
                <a:gd name="connsiteY28" fmla="*/ 13498 h 91110"/>
                <a:gd name="connsiteX29" fmla="*/ 36517 w 59509"/>
                <a:gd name="connsiteY29" fmla="*/ 10123 h 91110"/>
                <a:gd name="connsiteX30" fmla="*/ 29755 w 59509"/>
                <a:gd name="connsiteY30" fmla="*/ 8774 h 91110"/>
                <a:gd name="connsiteX31" fmla="*/ 21640 w 59509"/>
                <a:gd name="connsiteY31" fmla="*/ 10798 h 91110"/>
                <a:gd name="connsiteX32" fmla="*/ 16230 w 59509"/>
                <a:gd name="connsiteY32" fmla="*/ 16197 h 91110"/>
                <a:gd name="connsiteX33" fmla="*/ 12849 w 59509"/>
                <a:gd name="connsiteY33" fmla="*/ 23621 h 91110"/>
                <a:gd name="connsiteX34" fmla="*/ 12172 w 59509"/>
                <a:gd name="connsiteY34" fmla="*/ 31720 h 91110"/>
                <a:gd name="connsiteX35" fmla="*/ 1352 w 59509"/>
                <a:gd name="connsiteY35" fmla="*/ 31720 h 91110"/>
                <a:gd name="connsiteX36" fmla="*/ 2705 w 59509"/>
                <a:gd name="connsiteY36" fmla="*/ 18897 h 91110"/>
                <a:gd name="connsiteX37" fmla="*/ 2705 w 59509"/>
                <a:gd name="connsiteY37" fmla="*/ 18897 h 91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59509" h="91110">
                  <a:moveTo>
                    <a:pt x="4057" y="19572"/>
                  </a:moveTo>
                  <a:cubicBezTo>
                    <a:pt x="5410" y="15523"/>
                    <a:pt x="6762" y="12148"/>
                    <a:pt x="9467" y="9449"/>
                  </a:cubicBezTo>
                  <a:cubicBezTo>
                    <a:pt x="12172" y="6749"/>
                    <a:pt x="14877" y="4049"/>
                    <a:pt x="18935" y="2700"/>
                  </a:cubicBezTo>
                  <a:cubicBezTo>
                    <a:pt x="22992" y="1350"/>
                    <a:pt x="27050" y="0"/>
                    <a:pt x="31783" y="0"/>
                  </a:cubicBezTo>
                  <a:cubicBezTo>
                    <a:pt x="36517" y="0"/>
                    <a:pt x="39222" y="0"/>
                    <a:pt x="42603" y="2025"/>
                  </a:cubicBezTo>
                  <a:cubicBezTo>
                    <a:pt x="45985" y="4049"/>
                    <a:pt x="48690" y="4724"/>
                    <a:pt x="51394" y="6749"/>
                  </a:cubicBezTo>
                  <a:cubicBezTo>
                    <a:pt x="54099" y="8774"/>
                    <a:pt x="56128" y="11473"/>
                    <a:pt x="57481" y="14848"/>
                  </a:cubicBezTo>
                  <a:cubicBezTo>
                    <a:pt x="58833" y="18222"/>
                    <a:pt x="59509" y="22271"/>
                    <a:pt x="59509" y="26321"/>
                  </a:cubicBezTo>
                  <a:cubicBezTo>
                    <a:pt x="59509" y="30370"/>
                    <a:pt x="59509" y="33745"/>
                    <a:pt x="57481" y="37119"/>
                  </a:cubicBezTo>
                  <a:cubicBezTo>
                    <a:pt x="55452" y="40494"/>
                    <a:pt x="54776" y="43193"/>
                    <a:pt x="52747" y="45218"/>
                  </a:cubicBezTo>
                  <a:cubicBezTo>
                    <a:pt x="50718" y="47917"/>
                    <a:pt x="48690" y="49942"/>
                    <a:pt x="45985" y="51967"/>
                  </a:cubicBezTo>
                  <a:cubicBezTo>
                    <a:pt x="43280" y="53991"/>
                    <a:pt x="40575" y="56016"/>
                    <a:pt x="37870" y="57366"/>
                  </a:cubicBezTo>
                  <a:cubicBezTo>
                    <a:pt x="35165" y="59391"/>
                    <a:pt x="32460" y="60740"/>
                    <a:pt x="29755" y="62765"/>
                  </a:cubicBezTo>
                  <a:cubicBezTo>
                    <a:pt x="27050" y="64115"/>
                    <a:pt x="24345" y="66140"/>
                    <a:pt x="22316" y="68164"/>
                  </a:cubicBezTo>
                  <a:cubicBezTo>
                    <a:pt x="20287" y="70189"/>
                    <a:pt x="18259" y="72214"/>
                    <a:pt x="16230" y="74238"/>
                  </a:cubicBezTo>
                  <a:cubicBezTo>
                    <a:pt x="14201" y="76263"/>
                    <a:pt x="13525" y="78963"/>
                    <a:pt x="12849" y="81662"/>
                  </a:cubicBezTo>
                  <a:lnTo>
                    <a:pt x="58833" y="81662"/>
                  </a:lnTo>
                  <a:lnTo>
                    <a:pt x="58833" y="91111"/>
                  </a:lnTo>
                  <a:lnTo>
                    <a:pt x="0" y="91111"/>
                  </a:lnTo>
                  <a:cubicBezTo>
                    <a:pt x="0" y="85711"/>
                    <a:pt x="1352" y="80987"/>
                    <a:pt x="2705" y="76938"/>
                  </a:cubicBezTo>
                  <a:cubicBezTo>
                    <a:pt x="4057" y="72888"/>
                    <a:pt x="6086" y="69514"/>
                    <a:pt x="8115" y="66814"/>
                  </a:cubicBezTo>
                  <a:cubicBezTo>
                    <a:pt x="10144" y="64115"/>
                    <a:pt x="12849" y="61415"/>
                    <a:pt x="15554" y="59391"/>
                  </a:cubicBezTo>
                  <a:cubicBezTo>
                    <a:pt x="18259" y="57366"/>
                    <a:pt x="21640" y="55341"/>
                    <a:pt x="24345" y="53317"/>
                  </a:cubicBezTo>
                  <a:cubicBezTo>
                    <a:pt x="28402" y="50617"/>
                    <a:pt x="31783" y="48592"/>
                    <a:pt x="34488" y="46568"/>
                  </a:cubicBezTo>
                  <a:cubicBezTo>
                    <a:pt x="37193" y="44543"/>
                    <a:pt x="39898" y="42518"/>
                    <a:pt x="41927" y="40494"/>
                  </a:cubicBezTo>
                  <a:cubicBezTo>
                    <a:pt x="43956" y="38469"/>
                    <a:pt x="45308" y="36444"/>
                    <a:pt x="45985" y="33745"/>
                  </a:cubicBezTo>
                  <a:cubicBezTo>
                    <a:pt x="46661" y="31045"/>
                    <a:pt x="47337" y="28346"/>
                    <a:pt x="47337" y="25646"/>
                  </a:cubicBezTo>
                  <a:cubicBezTo>
                    <a:pt x="47337" y="22946"/>
                    <a:pt x="47337" y="20922"/>
                    <a:pt x="45985" y="18897"/>
                  </a:cubicBezTo>
                  <a:cubicBezTo>
                    <a:pt x="45308" y="16872"/>
                    <a:pt x="43956" y="14848"/>
                    <a:pt x="41927" y="13498"/>
                  </a:cubicBezTo>
                  <a:cubicBezTo>
                    <a:pt x="40575" y="12148"/>
                    <a:pt x="38546" y="10798"/>
                    <a:pt x="36517" y="10123"/>
                  </a:cubicBezTo>
                  <a:cubicBezTo>
                    <a:pt x="34488" y="9449"/>
                    <a:pt x="32460" y="8774"/>
                    <a:pt x="29755" y="8774"/>
                  </a:cubicBezTo>
                  <a:cubicBezTo>
                    <a:pt x="27050" y="8774"/>
                    <a:pt x="23669" y="8774"/>
                    <a:pt x="21640" y="10798"/>
                  </a:cubicBezTo>
                  <a:cubicBezTo>
                    <a:pt x="19611" y="12148"/>
                    <a:pt x="17582" y="14173"/>
                    <a:pt x="16230" y="16197"/>
                  </a:cubicBezTo>
                  <a:cubicBezTo>
                    <a:pt x="14877" y="18222"/>
                    <a:pt x="13525" y="20922"/>
                    <a:pt x="12849" y="23621"/>
                  </a:cubicBezTo>
                  <a:cubicBezTo>
                    <a:pt x="12849" y="26321"/>
                    <a:pt x="12172" y="29020"/>
                    <a:pt x="12172" y="31720"/>
                  </a:cubicBezTo>
                  <a:lnTo>
                    <a:pt x="1352" y="31720"/>
                  </a:lnTo>
                  <a:cubicBezTo>
                    <a:pt x="1352" y="26996"/>
                    <a:pt x="1352" y="22946"/>
                    <a:pt x="2705" y="18897"/>
                  </a:cubicBezTo>
                  <a:lnTo>
                    <a:pt x="2705" y="18897"/>
                  </a:ln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 70">
              <a:extLst>
                <a:ext uri="{FF2B5EF4-FFF2-40B4-BE49-F238E27FC236}">
                  <a16:creationId xmlns:a16="http://schemas.microsoft.com/office/drawing/2014/main" id="{9E3ACE13-0753-5E99-82B7-E6F6B60F4345}"/>
                </a:ext>
              </a:extLst>
            </p:cNvPr>
            <p:cNvSpPr/>
            <p:nvPr/>
          </p:nvSpPr>
          <p:spPr>
            <a:xfrm>
              <a:off x="591488" y="6688601"/>
              <a:ext cx="59509" cy="93810"/>
            </a:xfrm>
            <a:custGeom>
              <a:avLst/>
              <a:gdLst>
                <a:gd name="connsiteX0" fmla="*/ 4057 w 59509"/>
                <a:gd name="connsiteY0" fmla="*/ 13498 h 93810"/>
                <a:gd name="connsiteX1" fmla="*/ 10144 w 59509"/>
                <a:gd name="connsiteY1" fmla="*/ 6074 h 93810"/>
                <a:gd name="connsiteX2" fmla="*/ 18259 w 59509"/>
                <a:gd name="connsiteY2" fmla="*/ 1350 h 93810"/>
                <a:gd name="connsiteX3" fmla="*/ 28402 w 59509"/>
                <a:gd name="connsiteY3" fmla="*/ 0 h 93810"/>
                <a:gd name="connsiteX4" fmla="*/ 41251 w 59509"/>
                <a:gd name="connsiteY4" fmla="*/ 2025 h 93810"/>
                <a:gd name="connsiteX5" fmla="*/ 49366 w 59509"/>
                <a:gd name="connsiteY5" fmla="*/ 7424 h 93810"/>
                <a:gd name="connsiteX6" fmla="*/ 54099 w 59509"/>
                <a:gd name="connsiteY6" fmla="*/ 14848 h 93810"/>
                <a:gd name="connsiteX7" fmla="*/ 55452 w 59509"/>
                <a:gd name="connsiteY7" fmla="*/ 23621 h 93810"/>
                <a:gd name="connsiteX8" fmla="*/ 52071 w 59509"/>
                <a:gd name="connsiteY8" fmla="*/ 35095 h 93810"/>
                <a:gd name="connsiteX9" fmla="*/ 43280 w 59509"/>
                <a:gd name="connsiteY9" fmla="*/ 42518 h 93810"/>
                <a:gd name="connsiteX10" fmla="*/ 55452 w 59509"/>
                <a:gd name="connsiteY10" fmla="*/ 51292 h 93810"/>
                <a:gd name="connsiteX11" fmla="*/ 59509 w 59509"/>
                <a:gd name="connsiteY11" fmla="*/ 65465 h 93810"/>
                <a:gd name="connsiteX12" fmla="*/ 57481 w 59509"/>
                <a:gd name="connsiteY12" fmla="*/ 77613 h 93810"/>
                <a:gd name="connsiteX13" fmla="*/ 51394 w 59509"/>
                <a:gd name="connsiteY13" fmla="*/ 86386 h 93810"/>
                <a:gd name="connsiteX14" fmla="*/ 41927 w 59509"/>
                <a:gd name="connsiteY14" fmla="*/ 91785 h 93810"/>
                <a:gd name="connsiteX15" fmla="*/ 30431 w 59509"/>
                <a:gd name="connsiteY15" fmla="*/ 93810 h 93810"/>
                <a:gd name="connsiteX16" fmla="*/ 18259 w 59509"/>
                <a:gd name="connsiteY16" fmla="*/ 92460 h 93810"/>
                <a:gd name="connsiteX17" fmla="*/ 8791 w 59509"/>
                <a:gd name="connsiteY17" fmla="*/ 87061 h 93810"/>
                <a:gd name="connsiteX18" fmla="*/ 2029 w 59509"/>
                <a:gd name="connsiteY18" fmla="*/ 78288 h 93810"/>
                <a:gd name="connsiteX19" fmla="*/ 0 w 59509"/>
                <a:gd name="connsiteY19" fmla="*/ 66140 h 93810"/>
                <a:gd name="connsiteX20" fmla="*/ 4057 w 59509"/>
                <a:gd name="connsiteY20" fmla="*/ 51967 h 93810"/>
                <a:gd name="connsiteX21" fmla="*/ 15554 w 59509"/>
                <a:gd name="connsiteY21" fmla="*/ 43193 h 93810"/>
                <a:gd name="connsiteX22" fmla="*/ 6762 w 59509"/>
                <a:gd name="connsiteY22" fmla="*/ 35769 h 93810"/>
                <a:gd name="connsiteX23" fmla="*/ 3381 w 59509"/>
                <a:gd name="connsiteY23" fmla="*/ 24296 h 93810"/>
                <a:gd name="connsiteX24" fmla="*/ 5410 w 59509"/>
                <a:gd name="connsiteY24" fmla="*/ 14173 h 93810"/>
                <a:gd name="connsiteX25" fmla="*/ 5410 w 59509"/>
                <a:gd name="connsiteY25" fmla="*/ 14173 h 93810"/>
                <a:gd name="connsiteX26" fmla="*/ 15554 w 59509"/>
                <a:gd name="connsiteY26" fmla="*/ 78963 h 93810"/>
                <a:gd name="connsiteX27" fmla="*/ 29078 w 59509"/>
                <a:gd name="connsiteY27" fmla="*/ 83687 h 93810"/>
                <a:gd name="connsiteX28" fmla="*/ 36517 w 59509"/>
                <a:gd name="connsiteY28" fmla="*/ 82337 h 93810"/>
                <a:gd name="connsiteX29" fmla="*/ 42603 w 59509"/>
                <a:gd name="connsiteY29" fmla="*/ 78288 h 93810"/>
                <a:gd name="connsiteX30" fmla="*/ 46661 w 59509"/>
                <a:gd name="connsiteY30" fmla="*/ 72888 h 93810"/>
                <a:gd name="connsiteX31" fmla="*/ 48013 w 59509"/>
                <a:gd name="connsiteY31" fmla="*/ 65465 h 93810"/>
                <a:gd name="connsiteX32" fmla="*/ 46661 w 59509"/>
                <a:gd name="connsiteY32" fmla="*/ 58716 h 93810"/>
                <a:gd name="connsiteX33" fmla="*/ 42603 w 59509"/>
                <a:gd name="connsiteY33" fmla="*/ 53317 h 93810"/>
                <a:gd name="connsiteX34" fmla="*/ 36517 w 59509"/>
                <a:gd name="connsiteY34" fmla="*/ 49942 h 93810"/>
                <a:gd name="connsiteX35" fmla="*/ 29078 w 59509"/>
                <a:gd name="connsiteY35" fmla="*/ 48592 h 93810"/>
                <a:gd name="connsiteX36" fmla="*/ 21640 w 59509"/>
                <a:gd name="connsiteY36" fmla="*/ 49942 h 93810"/>
                <a:gd name="connsiteX37" fmla="*/ 15554 w 59509"/>
                <a:gd name="connsiteY37" fmla="*/ 53317 h 93810"/>
                <a:gd name="connsiteX38" fmla="*/ 11496 w 59509"/>
                <a:gd name="connsiteY38" fmla="*/ 58716 h 93810"/>
                <a:gd name="connsiteX39" fmla="*/ 10144 w 59509"/>
                <a:gd name="connsiteY39" fmla="*/ 66140 h 93810"/>
                <a:gd name="connsiteX40" fmla="*/ 15554 w 59509"/>
                <a:gd name="connsiteY40" fmla="*/ 78963 h 93810"/>
                <a:gd name="connsiteX41" fmla="*/ 15554 w 59509"/>
                <a:gd name="connsiteY41" fmla="*/ 78963 h 93810"/>
                <a:gd name="connsiteX42" fmla="*/ 14877 w 59509"/>
                <a:gd name="connsiteY42" fmla="*/ 31045 h 93810"/>
                <a:gd name="connsiteX43" fmla="*/ 18259 w 59509"/>
                <a:gd name="connsiteY43" fmla="*/ 35769 h 93810"/>
                <a:gd name="connsiteX44" fmla="*/ 22992 w 59509"/>
                <a:gd name="connsiteY44" fmla="*/ 38469 h 93810"/>
                <a:gd name="connsiteX45" fmla="*/ 29078 w 59509"/>
                <a:gd name="connsiteY45" fmla="*/ 39144 h 93810"/>
                <a:gd name="connsiteX46" fmla="*/ 39898 w 59509"/>
                <a:gd name="connsiteY46" fmla="*/ 35095 h 93810"/>
                <a:gd name="connsiteX47" fmla="*/ 43956 w 59509"/>
                <a:gd name="connsiteY47" fmla="*/ 24296 h 93810"/>
                <a:gd name="connsiteX48" fmla="*/ 39898 w 59509"/>
                <a:gd name="connsiteY48" fmla="*/ 13498 h 93810"/>
                <a:gd name="connsiteX49" fmla="*/ 29078 w 59509"/>
                <a:gd name="connsiteY49" fmla="*/ 10123 h 93810"/>
                <a:gd name="connsiteX50" fmla="*/ 22992 w 59509"/>
                <a:gd name="connsiteY50" fmla="*/ 10798 h 93810"/>
                <a:gd name="connsiteX51" fmla="*/ 18259 w 59509"/>
                <a:gd name="connsiteY51" fmla="*/ 13498 h 93810"/>
                <a:gd name="connsiteX52" fmla="*/ 14877 w 59509"/>
                <a:gd name="connsiteY52" fmla="*/ 18222 h 93810"/>
                <a:gd name="connsiteX53" fmla="*/ 13525 w 59509"/>
                <a:gd name="connsiteY53" fmla="*/ 24296 h 93810"/>
                <a:gd name="connsiteX54" fmla="*/ 14877 w 59509"/>
                <a:gd name="connsiteY54" fmla="*/ 31045 h 93810"/>
                <a:gd name="connsiteX55" fmla="*/ 14877 w 59509"/>
                <a:gd name="connsiteY55" fmla="*/ 31045 h 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59509" h="93810">
                  <a:moveTo>
                    <a:pt x="4057" y="13498"/>
                  </a:moveTo>
                  <a:cubicBezTo>
                    <a:pt x="5410" y="10798"/>
                    <a:pt x="7439" y="8099"/>
                    <a:pt x="10144" y="6074"/>
                  </a:cubicBezTo>
                  <a:cubicBezTo>
                    <a:pt x="12849" y="4049"/>
                    <a:pt x="15554" y="2700"/>
                    <a:pt x="18259" y="1350"/>
                  </a:cubicBezTo>
                  <a:cubicBezTo>
                    <a:pt x="21640" y="0"/>
                    <a:pt x="25021" y="0"/>
                    <a:pt x="28402" y="0"/>
                  </a:cubicBezTo>
                  <a:cubicBezTo>
                    <a:pt x="31783" y="0"/>
                    <a:pt x="37193" y="0"/>
                    <a:pt x="41251" y="2025"/>
                  </a:cubicBezTo>
                  <a:cubicBezTo>
                    <a:pt x="44632" y="3374"/>
                    <a:pt x="47337" y="5399"/>
                    <a:pt x="49366" y="7424"/>
                  </a:cubicBezTo>
                  <a:cubicBezTo>
                    <a:pt x="51394" y="9449"/>
                    <a:pt x="53423" y="12148"/>
                    <a:pt x="54099" y="14848"/>
                  </a:cubicBezTo>
                  <a:cubicBezTo>
                    <a:pt x="55452" y="17547"/>
                    <a:pt x="55452" y="20247"/>
                    <a:pt x="55452" y="23621"/>
                  </a:cubicBezTo>
                  <a:cubicBezTo>
                    <a:pt x="55452" y="26996"/>
                    <a:pt x="54099" y="31720"/>
                    <a:pt x="52071" y="35095"/>
                  </a:cubicBezTo>
                  <a:cubicBezTo>
                    <a:pt x="50042" y="38469"/>
                    <a:pt x="46661" y="41169"/>
                    <a:pt x="43280" y="42518"/>
                  </a:cubicBezTo>
                  <a:cubicBezTo>
                    <a:pt x="48689" y="44543"/>
                    <a:pt x="52747" y="47242"/>
                    <a:pt x="55452" y="51292"/>
                  </a:cubicBezTo>
                  <a:cubicBezTo>
                    <a:pt x="58157" y="55341"/>
                    <a:pt x="59509" y="60066"/>
                    <a:pt x="59509" y="65465"/>
                  </a:cubicBezTo>
                  <a:cubicBezTo>
                    <a:pt x="59509" y="70864"/>
                    <a:pt x="58833" y="74238"/>
                    <a:pt x="57481" y="77613"/>
                  </a:cubicBezTo>
                  <a:cubicBezTo>
                    <a:pt x="56128" y="80987"/>
                    <a:pt x="54099" y="83687"/>
                    <a:pt x="51394" y="86386"/>
                  </a:cubicBezTo>
                  <a:cubicBezTo>
                    <a:pt x="48689" y="89086"/>
                    <a:pt x="45308" y="90436"/>
                    <a:pt x="41927" y="91785"/>
                  </a:cubicBezTo>
                  <a:cubicBezTo>
                    <a:pt x="38546" y="93135"/>
                    <a:pt x="34488" y="93810"/>
                    <a:pt x="30431" y="93810"/>
                  </a:cubicBezTo>
                  <a:cubicBezTo>
                    <a:pt x="26373" y="93810"/>
                    <a:pt x="22316" y="93810"/>
                    <a:pt x="18259" y="92460"/>
                  </a:cubicBezTo>
                  <a:cubicBezTo>
                    <a:pt x="14877" y="91111"/>
                    <a:pt x="11496" y="89761"/>
                    <a:pt x="8791" y="87061"/>
                  </a:cubicBezTo>
                  <a:cubicBezTo>
                    <a:pt x="6086" y="85037"/>
                    <a:pt x="4057" y="81662"/>
                    <a:pt x="2029" y="78288"/>
                  </a:cubicBezTo>
                  <a:cubicBezTo>
                    <a:pt x="676" y="74913"/>
                    <a:pt x="0" y="70864"/>
                    <a:pt x="0" y="66140"/>
                  </a:cubicBezTo>
                  <a:cubicBezTo>
                    <a:pt x="0" y="61415"/>
                    <a:pt x="1352" y="56016"/>
                    <a:pt x="4057" y="51967"/>
                  </a:cubicBezTo>
                  <a:cubicBezTo>
                    <a:pt x="6762" y="47917"/>
                    <a:pt x="10820" y="45218"/>
                    <a:pt x="15554" y="43193"/>
                  </a:cubicBezTo>
                  <a:cubicBezTo>
                    <a:pt x="11496" y="41843"/>
                    <a:pt x="8791" y="39144"/>
                    <a:pt x="6762" y="35769"/>
                  </a:cubicBezTo>
                  <a:cubicBezTo>
                    <a:pt x="4734" y="32395"/>
                    <a:pt x="3381" y="28346"/>
                    <a:pt x="3381" y="24296"/>
                  </a:cubicBezTo>
                  <a:cubicBezTo>
                    <a:pt x="3381" y="20247"/>
                    <a:pt x="4057" y="16872"/>
                    <a:pt x="5410" y="14173"/>
                  </a:cubicBezTo>
                  <a:lnTo>
                    <a:pt x="5410" y="14173"/>
                  </a:lnTo>
                  <a:close/>
                  <a:moveTo>
                    <a:pt x="15554" y="78963"/>
                  </a:moveTo>
                  <a:cubicBezTo>
                    <a:pt x="18935" y="82337"/>
                    <a:pt x="23669" y="83687"/>
                    <a:pt x="29078" y="83687"/>
                  </a:cubicBezTo>
                  <a:cubicBezTo>
                    <a:pt x="34488" y="83687"/>
                    <a:pt x="34488" y="83687"/>
                    <a:pt x="36517" y="82337"/>
                  </a:cubicBezTo>
                  <a:cubicBezTo>
                    <a:pt x="38546" y="81662"/>
                    <a:pt x="40575" y="80312"/>
                    <a:pt x="42603" y="78288"/>
                  </a:cubicBezTo>
                  <a:cubicBezTo>
                    <a:pt x="44632" y="76263"/>
                    <a:pt x="45308" y="74913"/>
                    <a:pt x="46661" y="72888"/>
                  </a:cubicBezTo>
                  <a:cubicBezTo>
                    <a:pt x="47337" y="70864"/>
                    <a:pt x="48013" y="68164"/>
                    <a:pt x="48013" y="65465"/>
                  </a:cubicBezTo>
                  <a:cubicBezTo>
                    <a:pt x="48013" y="62765"/>
                    <a:pt x="48013" y="60740"/>
                    <a:pt x="46661" y="58716"/>
                  </a:cubicBezTo>
                  <a:cubicBezTo>
                    <a:pt x="45308" y="56691"/>
                    <a:pt x="44632" y="54666"/>
                    <a:pt x="42603" y="53317"/>
                  </a:cubicBezTo>
                  <a:cubicBezTo>
                    <a:pt x="40575" y="51967"/>
                    <a:pt x="39222" y="50617"/>
                    <a:pt x="36517" y="49942"/>
                  </a:cubicBezTo>
                  <a:cubicBezTo>
                    <a:pt x="33812" y="49267"/>
                    <a:pt x="31783" y="48592"/>
                    <a:pt x="29078" y="48592"/>
                  </a:cubicBezTo>
                  <a:cubicBezTo>
                    <a:pt x="26373" y="48592"/>
                    <a:pt x="23669" y="48592"/>
                    <a:pt x="21640" y="49942"/>
                  </a:cubicBezTo>
                  <a:cubicBezTo>
                    <a:pt x="19611" y="50617"/>
                    <a:pt x="17582" y="51967"/>
                    <a:pt x="15554" y="53317"/>
                  </a:cubicBezTo>
                  <a:cubicBezTo>
                    <a:pt x="13525" y="54666"/>
                    <a:pt x="12172" y="56691"/>
                    <a:pt x="11496" y="58716"/>
                  </a:cubicBezTo>
                  <a:cubicBezTo>
                    <a:pt x="10820" y="60740"/>
                    <a:pt x="10144" y="63440"/>
                    <a:pt x="10144" y="66140"/>
                  </a:cubicBezTo>
                  <a:cubicBezTo>
                    <a:pt x="10144" y="71539"/>
                    <a:pt x="12172" y="76263"/>
                    <a:pt x="15554" y="78963"/>
                  </a:cubicBezTo>
                  <a:lnTo>
                    <a:pt x="15554" y="78963"/>
                  </a:lnTo>
                  <a:close/>
                  <a:moveTo>
                    <a:pt x="14877" y="31045"/>
                  </a:moveTo>
                  <a:cubicBezTo>
                    <a:pt x="15554" y="33070"/>
                    <a:pt x="16906" y="34420"/>
                    <a:pt x="18259" y="35769"/>
                  </a:cubicBezTo>
                  <a:cubicBezTo>
                    <a:pt x="19611" y="37119"/>
                    <a:pt x="21640" y="37794"/>
                    <a:pt x="22992" y="38469"/>
                  </a:cubicBezTo>
                  <a:cubicBezTo>
                    <a:pt x="25021" y="38469"/>
                    <a:pt x="27050" y="39144"/>
                    <a:pt x="29078" y="39144"/>
                  </a:cubicBezTo>
                  <a:cubicBezTo>
                    <a:pt x="33136" y="39144"/>
                    <a:pt x="37193" y="37794"/>
                    <a:pt x="39898" y="35095"/>
                  </a:cubicBezTo>
                  <a:cubicBezTo>
                    <a:pt x="42603" y="32395"/>
                    <a:pt x="43956" y="29020"/>
                    <a:pt x="43956" y="24296"/>
                  </a:cubicBezTo>
                  <a:cubicBezTo>
                    <a:pt x="43956" y="19572"/>
                    <a:pt x="42603" y="16197"/>
                    <a:pt x="39898" y="13498"/>
                  </a:cubicBezTo>
                  <a:cubicBezTo>
                    <a:pt x="37193" y="10798"/>
                    <a:pt x="33136" y="10123"/>
                    <a:pt x="29078" y="10123"/>
                  </a:cubicBezTo>
                  <a:cubicBezTo>
                    <a:pt x="25021" y="10123"/>
                    <a:pt x="25021" y="10123"/>
                    <a:pt x="22992" y="10798"/>
                  </a:cubicBezTo>
                  <a:cubicBezTo>
                    <a:pt x="20964" y="10798"/>
                    <a:pt x="19611" y="12148"/>
                    <a:pt x="18259" y="13498"/>
                  </a:cubicBezTo>
                  <a:cubicBezTo>
                    <a:pt x="16906" y="14848"/>
                    <a:pt x="15554" y="16197"/>
                    <a:pt x="14877" y="18222"/>
                  </a:cubicBezTo>
                  <a:cubicBezTo>
                    <a:pt x="14201" y="20247"/>
                    <a:pt x="13525" y="22271"/>
                    <a:pt x="13525" y="24296"/>
                  </a:cubicBezTo>
                  <a:cubicBezTo>
                    <a:pt x="13525" y="26321"/>
                    <a:pt x="13525" y="29020"/>
                    <a:pt x="14877" y="31045"/>
                  </a:cubicBezTo>
                  <a:lnTo>
                    <a:pt x="14877" y="31045"/>
                  </a:ln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 71">
              <a:extLst>
                <a:ext uri="{FF2B5EF4-FFF2-40B4-BE49-F238E27FC236}">
                  <a16:creationId xmlns:a16="http://schemas.microsoft.com/office/drawing/2014/main" id="{4C232FB5-7E94-7750-9070-E5A890A07F56}"/>
                </a:ext>
              </a:extLst>
            </p:cNvPr>
            <p:cNvSpPr/>
            <p:nvPr/>
          </p:nvSpPr>
          <p:spPr>
            <a:xfrm>
              <a:off x="693601" y="6688601"/>
              <a:ext cx="53423" cy="93810"/>
            </a:xfrm>
            <a:custGeom>
              <a:avLst/>
              <a:gdLst>
                <a:gd name="connsiteX0" fmla="*/ 52071 w 53423"/>
                <a:gd name="connsiteY0" fmla="*/ 78288 h 93810"/>
                <a:gd name="connsiteX1" fmla="*/ 47337 w 53423"/>
                <a:gd name="connsiteY1" fmla="*/ 86386 h 93810"/>
                <a:gd name="connsiteX2" fmla="*/ 39222 w 53423"/>
                <a:gd name="connsiteY2" fmla="*/ 91785 h 93810"/>
                <a:gd name="connsiteX3" fmla="*/ 26373 w 53423"/>
                <a:gd name="connsiteY3" fmla="*/ 93810 h 93810"/>
                <a:gd name="connsiteX4" fmla="*/ 6762 w 53423"/>
                <a:gd name="connsiteY4" fmla="*/ 87061 h 93810"/>
                <a:gd name="connsiteX5" fmla="*/ 0 w 53423"/>
                <a:gd name="connsiteY5" fmla="*/ 66814 h 93810"/>
                <a:gd name="connsiteX6" fmla="*/ 0 w 53423"/>
                <a:gd name="connsiteY6" fmla="*/ 61415 h 93810"/>
                <a:gd name="connsiteX7" fmla="*/ 12172 w 53423"/>
                <a:gd name="connsiteY7" fmla="*/ 61415 h 93810"/>
                <a:gd name="connsiteX8" fmla="*/ 12172 w 53423"/>
                <a:gd name="connsiteY8" fmla="*/ 65465 h 93810"/>
                <a:gd name="connsiteX9" fmla="*/ 12172 w 53423"/>
                <a:gd name="connsiteY9" fmla="*/ 72888 h 93810"/>
                <a:gd name="connsiteX10" fmla="*/ 14201 w 53423"/>
                <a:gd name="connsiteY10" fmla="*/ 78963 h 93810"/>
                <a:gd name="connsiteX11" fmla="*/ 18935 w 53423"/>
                <a:gd name="connsiteY11" fmla="*/ 83012 h 93810"/>
                <a:gd name="connsiteX12" fmla="*/ 26373 w 53423"/>
                <a:gd name="connsiteY12" fmla="*/ 84362 h 93810"/>
                <a:gd name="connsiteX13" fmla="*/ 37870 w 53423"/>
                <a:gd name="connsiteY13" fmla="*/ 79637 h 93810"/>
                <a:gd name="connsiteX14" fmla="*/ 41251 w 53423"/>
                <a:gd name="connsiteY14" fmla="*/ 67489 h 93810"/>
                <a:gd name="connsiteX15" fmla="*/ 41251 w 53423"/>
                <a:gd name="connsiteY15" fmla="*/ 0 h 93810"/>
                <a:gd name="connsiteX16" fmla="*/ 53423 w 53423"/>
                <a:gd name="connsiteY16" fmla="*/ 0 h 93810"/>
                <a:gd name="connsiteX17" fmla="*/ 53423 w 53423"/>
                <a:gd name="connsiteY17" fmla="*/ 69514 h 93810"/>
                <a:gd name="connsiteX18" fmla="*/ 52071 w 53423"/>
                <a:gd name="connsiteY18" fmla="*/ 78963 h 93810"/>
                <a:gd name="connsiteX19" fmla="*/ 52071 w 53423"/>
                <a:gd name="connsiteY19" fmla="*/ 78963 h 93810"/>
                <a:gd name="connsiteX20" fmla="*/ 52071 w 53423"/>
                <a:gd name="connsiteY20" fmla="*/ 78963 h 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3423" h="93810">
                  <a:moveTo>
                    <a:pt x="52071" y="78288"/>
                  </a:moveTo>
                  <a:cubicBezTo>
                    <a:pt x="51394" y="80987"/>
                    <a:pt x="50042" y="83687"/>
                    <a:pt x="47337" y="86386"/>
                  </a:cubicBezTo>
                  <a:cubicBezTo>
                    <a:pt x="45308" y="89086"/>
                    <a:pt x="42603" y="90436"/>
                    <a:pt x="39222" y="91785"/>
                  </a:cubicBezTo>
                  <a:cubicBezTo>
                    <a:pt x="35841" y="93135"/>
                    <a:pt x="31783" y="93810"/>
                    <a:pt x="26373" y="93810"/>
                  </a:cubicBezTo>
                  <a:cubicBezTo>
                    <a:pt x="18259" y="93810"/>
                    <a:pt x="11496" y="91785"/>
                    <a:pt x="6762" y="87061"/>
                  </a:cubicBezTo>
                  <a:cubicBezTo>
                    <a:pt x="2029" y="82337"/>
                    <a:pt x="0" y="75588"/>
                    <a:pt x="0" y="66814"/>
                  </a:cubicBezTo>
                  <a:lnTo>
                    <a:pt x="0" y="61415"/>
                  </a:lnTo>
                  <a:lnTo>
                    <a:pt x="12172" y="61415"/>
                  </a:lnTo>
                  <a:lnTo>
                    <a:pt x="12172" y="65465"/>
                  </a:lnTo>
                  <a:cubicBezTo>
                    <a:pt x="12172" y="68164"/>
                    <a:pt x="12172" y="70864"/>
                    <a:pt x="12172" y="72888"/>
                  </a:cubicBezTo>
                  <a:cubicBezTo>
                    <a:pt x="12172" y="74913"/>
                    <a:pt x="13525" y="76938"/>
                    <a:pt x="14201" y="78963"/>
                  </a:cubicBezTo>
                  <a:cubicBezTo>
                    <a:pt x="15554" y="80312"/>
                    <a:pt x="16906" y="81662"/>
                    <a:pt x="18935" y="83012"/>
                  </a:cubicBezTo>
                  <a:cubicBezTo>
                    <a:pt x="20964" y="83687"/>
                    <a:pt x="22992" y="84362"/>
                    <a:pt x="26373" y="84362"/>
                  </a:cubicBezTo>
                  <a:cubicBezTo>
                    <a:pt x="31783" y="84362"/>
                    <a:pt x="35841" y="83012"/>
                    <a:pt x="37870" y="79637"/>
                  </a:cubicBezTo>
                  <a:cubicBezTo>
                    <a:pt x="39898" y="76938"/>
                    <a:pt x="41251" y="72214"/>
                    <a:pt x="41251" y="67489"/>
                  </a:cubicBezTo>
                  <a:lnTo>
                    <a:pt x="41251" y="0"/>
                  </a:lnTo>
                  <a:lnTo>
                    <a:pt x="53423" y="0"/>
                  </a:lnTo>
                  <a:lnTo>
                    <a:pt x="53423" y="69514"/>
                  </a:lnTo>
                  <a:cubicBezTo>
                    <a:pt x="53423" y="72888"/>
                    <a:pt x="53423" y="75588"/>
                    <a:pt x="52071" y="78963"/>
                  </a:cubicBezTo>
                  <a:lnTo>
                    <a:pt x="52071" y="78963"/>
                  </a:lnTo>
                  <a:cubicBezTo>
                    <a:pt x="52071" y="78963"/>
                    <a:pt x="52071" y="78963"/>
                    <a:pt x="52071" y="78963"/>
                  </a:cubicBez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 72">
              <a:extLst>
                <a:ext uri="{FF2B5EF4-FFF2-40B4-BE49-F238E27FC236}">
                  <a16:creationId xmlns:a16="http://schemas.microsoft.com/office/drawing/2014/main" id="{A50F5994-B9FD-30EB-852C-6D707341C340}"/>
                </a:ext>
              </a:extLst>
            </p:cNvPr>
            <p:cNvSpPr/>
            <p:nvPr/>
          </p:nvSpPr>
          <p:spPr>
            <a:xfrm>
              <a:off x="765959" y="6687927"/>
              <a:ext cx="73710" cy="95159"/>
            </a:xfrm>
            <a:custGeom>
              <a:avLst/>
              <a:gdLst>
                <a:gd name="connsiteX0" fmla="*/ 63567 w 73710"/>
                <a:gd name="connsiteY0" fmla="*/ 86386 h 95159"/>
                <a:gd name="connsiteX1" fmla="*/ 37193 w 73710"/>
                <a:gd name="connsiteY1" fmla="*/ 95160 h 95159"/>
                <a:gd name="connsiteX2" fmla="*/ 10144 w 73710"/>
                <a:gd name="connsiteY2" fmla="*/ 86386 h 95159"/>
                <a:gd name="connsiteX3" fmla="*/ 0 w 73710"/>
                <a:gd name="connsiteY3" fmla="*/ 59391 h 95159"/>
                <a:gd name="connsiteX4" fmla="*/ 0 w 73710"/>
                <a:gd name="connsiteY4" fmla="*/ 0 h 95159"/>
                <a:gd name="connsiteX5" fmla="*/ 12172 w 73710"/>
                <a:gd name="connsiteY5" fmla="*/ 0 h 95159"/>
                <a:gd name="connsiteX6" fmla="*/ 12172 w 73710"/>
                <a:gd name="connsiteY6" fmla="*/ 59391 h 95159"/>
                <a:gd name="connsiteX7" fmla="*/ 18935 w 73710"/>
                <a:gd name="connsiteY7" fmla="*/ 78288 h 95159"/>
                <a:gd name="connsiteX8" fmla="*/ 37870 w 73710"/>
                <a:gd name="connsiteY8" fmla="*/ 85036 h 95159"/>
                <a:gd name="connsiteX9" fmla="*/ 55452 w 73710"/>
                <a:gd name="connsiteY9" fmla="*/ 78288 h 95159"/>
                <a:gd name="connsiteX10" fmla="*/ 61538 w 73710"/>
                <a:gd name="connsiteY10" fmla="*/ 59391 h 95159"/>
                <a:gd name="connsiteX11" fmla="*/ 61538 w 73710"/>
                <a:gd name="connsiteY11" fmla="*/ 0 h 95159"/>
                <a:gd name="connsiteX12" fmla="*/ 73710 w 73710"/>
                <a:gd name="connsiteY12" fmla="*/ 0 h 95159"/>
                <a:gd name="connsiteX13" fmla="*/ 73710 w 73710"/>
                <a:gd name="connsiteY13" fmla="*/ 59391 h 95159"/>
                <a:gd name="connsiteX14" fmla="*/ 64243 w 73710"/>
                <a:gd name="connsiteY14" fmla="*/ 85711 h 95159"/>
                <a:gd name="connsiteX15" fmla="*/ 64243 w 73710"/>
                <a:gd name="connsiteY15" fmla="*/ 85711 h 95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3710" h="95159">
                  <a:moveTo>
                    <a:pt x="63567" y="86386"/>
                  </a:moveTo>
                  <a:cubicBezTo>
                    <a:pt x="57481" y="92460"/>
                    <a:pt x="48689" y="95160"/>
                    <a:pt x="37193" y="95160"/>
                  </a:cubicBezTo>
                  <a:cubicBezTo>
                    <a:pt x="25697" y="95160"/>
                    <a:pt x="16230" y="92460"/>
                    <a:pt x="10144" y="86386"/>
                  </a:cubicBezTo>
                  <a:cubicBezTo>
                    <a:pt x="3381" y="80987"/>
                    <a:pt x="0" y="71539"/>
                    <a:pt x="0" y="59391"/>
                  </a:cubicBezTo>
                  <a:lnTo>
                    <a:pt x="0" y="0"/>
                  </a:lnTo>
                  <a:lnTo>
                    <a:pt x="12172" y="0"/>
                  </a:lnTo>
                  <a:lnTo>
                    <a:pt x="12172" y="59391"/>
                  </a:lnTo>
                  <a:cubicBezTo>
                    <a:pt x="12172" y="67489"/>
                    <a:pt x="14201" y="74238"/>
                    <a:pt x="18935" y="78288"/>
                  </a:cubicBezTo>
                  <a:cubicBezTo>
                    <a:pt x="22992" y="82337"/>
                    <a:pt x="29755" y="85036"/>
                    <a:pt x="37870" y="85036"/>
                  </a:cubicBezTo>
                  <a:cubicBezTo>
                    <a:pt x="45985" y="85036"/>
                    <a:pt x="51394" y="83012"/>
                    <a:pt x="55452" y="78288"/>
                  </a:cubicBezTo>
                  <a:cubicBezTo>
                    <a:pt x="59509" y="74238"/>
                    <a:pt x="61538" y="67489"/>
                    <a:pt x="61538" y="59391"/>
                  </a:cubicBezTo>
                  <a:lnTo>
                    <a:pt x="61538" y="0"/>
                  </a:lnTo>
                  <a:lnTo>
                    <a:pt x="73710" y="0"/>
                  </a:lnTo>
                  <a:lnTo>
                    <a:pt x="73710" y="59391"/>
                  </a:lnTo>
                  <a:cubicBezTo>
                    <a:pt x="73710" y="71539"/>
                    <a:pt x="70329" y="80312"/>
                    <a:pt x="64243" y="85711"/>
                  </a:cubicBezTo>
                  <a:lnTo>
                    <a:pt x="64243" y="85711"/>
                  </a:ln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 73">
              <a:extLst>
                <a:ext uri="{FF2B5EF4-FFF2-40B4-BE49-F238E27FC236}">
                  <a16:creationId xmlns:a16="http://schemas.microsoft.com/office/drawing/2014/main" id="{497C48D3-BFB2-97A2-4DA5-B5563A5FCC90}"/>
                </a:ext>
              </a:extLst>
            </p:cNvPr>
            <p:cNvSpPr/>
            <p:nvPr/>
          </p:nvSpPr>
          <p:spPr>
            <a:xfrm>
              <a:off x="857928" y="6688601"/>
              <a:ext cx="71681" cy="92460"/>
            </a:xfrm>
            <a:custGeom>
              <a:avLst/>
              <a:gdLst>
                <a:gd name="connsiteX0" fmla="*/ 12849 w 71681"/>
                <a:gd name="connsiteY0" fmla="*/ 0 h 92460"/>
                <a:gd name="connsiteX1" fmla="*/ 60186 w 71681"/>
                <a:gd name="connsiteY1" fmla="*/ 74913 h 92460"/>
                <a:gd name="connsiteX2" fmla="*/ 60186 w 71681"/>
                <a:gd name="connsiteY2" fmla="*/ 74913 h 92460"/>
                <a:gd name="connsiteX3" fmla="*/ 60186 w 71681"/>
                <a:gd name="connsiteY3" fmla="*/ 0 h 92460"/>
                <a:gd name="connsiteX4" fmla="*/ 71682 w 71681"/>
                <a:gd name="connsiteY4" fmla="*/ 0 h 92460"/>
                <a:gd name="connsiteX5" fmla="*/ 71682 w 71681"/>
                <a:gd name="connsiteY5" fmla="*/ 92460 h 92460"/>
                <a:gd name="connsiteX6" fmla="*/ 58833 w 71681"/>
                <a:gd name="connsiteY6" fmla="*/ 92460 h 92460"/>
                <a:gd name="connsiteX7" fmla="*/ 11496 w 71681"/>
                <a:gd name="connsiteY7" fmla="*/ 18222 h 92460"/>
                <a:gd name="connsiteX8" fmla="*/ 11496 w 71681"/>
                <a:gd name="connsiteY8" fmla="*/ 18222 h 92460"/>
                <a:gd name="connsiteX9" fmla="*/ 11496 w 71681"/>
                <a:gd name="connsiteY9" fmla="*/ 92460 h 92460"/>
                <a:gd name="connsiteX10" fmla="*/ 0 w 71681"/>
                <a:gd name="connsiteY10" fmla="*/ 92460 h 92460"/>
                <a:gd name="connsiteX11" fmla="*/ 0 w 71681"/>
                <a:gd name="connsiteY11" fmla="*/ 0 h 92460"/>
                <a:gd name="connsiteX12" fmla="*/ 12849 w 71681"/>
                <a:gd name="connsiteY12" fmla="*/ 0 h 92460"/>
                <a:gd name="connsiteX13" fmla="*/ 12849 w 71681"/>
                <a:gd name="connsiteY13" fmla="*/ 0 h 92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1681" h="92460">
                  <a:moveTo>
                    <a:pt x="12849" y="0"/>
                  </a:moveTo>
                  <a:lnTo>
                    <a:pt x="60186" y="74913"/>
                  </a:lnTo>
                  <a:lnTo>
                    <a:pt x="60186" y="74913"/>
                  </a:lnTo>
                  <a:lnTo>
                    <a:pt x="60186" y="0"/>
                  </a:lnTo>
                  <a:lnTo>
                    <a:pt x="71682" y="0"/>
                  </a:lnTo>
                  <a:lnTo>
                    <a:pt x="71682" y="92460"/>
                  </a:lnTo>
                  <a:lnTo>
                    <a:pt x="58833" y="92460"/>
                  </a:lnTo>
                  <a:lnTo>
                    <a:pt x="11496" y="18222"/>
                  </a:lnTo>
                  <a:lnTo>
                    <a:pt x="11496" y="18222"/>
                  </a:lnTo>
                  <a:lnTo>
                    <a:pt x="11496" y="92460"/>
                  </a:lnTo>
                  <a:lnTo>
                    <a:pt x="0" y="92460"/>
                  </a:lnTo>
                  <a:lnTo>
                    <a:pt x="0" y="0"/>
                  </a:lnTo>
                  <a:lnTo>
                    <a:pt x="12849" y="0"/>
                  </a:lnTo>
                  <a:lnTo>
                    <a:pt x="12849" y="0"/>
                  </a:ln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 74">
              <a:extLst>
                <a:ext uri="{FF2B5EF4-FFF2-40B4-BE49-F238E27FC236}">
                  <a16:creationId xmlns:a16="http://schemas.microsoft.com/office/drawing/2014/main" id="{05E6A7BA-0BFC-FBC2-82A5-DC1C2CE5B5E5}"/>
                </a:ext>
              </a:extLst>
            </p:cNvPr>
            <p:cNvSpPr/>
            <p:nvPr/>
          </p:nvSpPr>
          <p:spPr>
            <a:xfrm>
              <a:off x="949221" y="6687927"/>
              <a:ext cx="62890" cy="92460"/>
            </a:xfrm>
            <a:custGeom>
              <a:avLst/>
              <a:gdLst>
                <a:gd name="connsiteX0" fmla="*/ 62891 w 62890"/>
                <a:gd name="connsiteY0" fmla="*/ 675 h 92460"/>
                <a:gd name="connsiteX1" fmla="*/ 62891 w 62890"/>
                <a:gd name="connsiteY1" fmla="*/ 10798 h 92460"/>
                <a:gd name="connsiteX2" fmla="*/ 12172 w 62890"/>
                <a:gd name="connsiteY2" fmla="*/ 10798 h 92460"/>
                <a:gd name="connsiteX3" fmla="*/ 12172 w 62890"/>
                <a:gd name="connsiteY3" fmla="*/ 40494 h 92460"/>
                <a:gd name="connsiteX4" fmla="*/ 59509 w 62890"/>
                <a:gd name="connsiteY4" fmla="*/ 40494 h 92460"/>
                <a:gd name="connsiteX5" fmla="*/ 59509 w 62890"/>
                <a:gd name="connsiteY5" fmla="*/ 50617 h 92460"/>
                <a:gd name="connsiteX6" fmla="*/ 12172 w 62890"/>
                <a:gd name="connsiteY6" fmla="*/ 50617 h 92460"/>
                <a:gd name="connsiteX7" fmla="*/ 12172 w 62890"/>
                <a:gd name="connsiteY7" fmla="*/ 82337 h 92460"/>
                <a:gd name="connsiteX8" fmla="*/ 62891 w 62890"/>
                <a:gd name="connsiteY8" fmla="*/ 82337 h 92460"/>
                <a:gd name="connsiteX9" fmla="*/ 62891 w 62890"/>
                <a:gd name="connsiteY9" fmla="*/ 92460 h 92460"/>
                <a:gd name="connsiteX10" fmla="*/ 0 w 62890"/>
                <a:gd name="connsiteY10" fmla="*/ 92460 h 92460"/>
                <a:gd name="connsiteX11" fmla="*/ 0 w 62890"/>
                <a:gd name="connsiteY11" fmla="*/ 0 h 92460"/>
                <a:gd name="connsiteX12" fmla="*/ 62214 w 62890"/>
                <a:gd name="connsiteY12" fmla="*/ 0 h 92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2890" h="92460">
                  <a:moveTo>
                    <a:pt x="62891" y="675"/>
                  </a:moveTo>
                  <a:lnTo>
                    <a:pt x="62891" y="10798"/>
                  </a:lnTo>
                  <a:lnTo>
                    <a:pt x="12172" y="10798"/>
                  </a:lnTo>
                  <a:lnTo>
                    <a:pt x="12172" y="40494"/>
                  </a:lnTo>
                  <a:lnTo>
                    <a:pt x="59509" y="40494"/>
                  </a:lnTo>
                  <a:lnTo>
                    <a:pt x="59509" y="50617"/>
                  </a:lnTo>
                  <a:lnTo>
                    <a:pt x="12172" y="50617"/>
                  </a:lnTo>
                  <a:lnTo>
                    <a:pt x="12172" y="82337"/>
                  </a:lnTo>
                  <a:lnTo>
                    <a:pt x="62891" y="82337"/>
                  </a:lnTo>
                  <a:lnTo>
                    <a:pt x="62891" y="92460"/>
                  </a:lnTo>
                  <a:lnTo>
                    <a:pt x="0" y="92460"/>
                  </a:lnTo>
                  <a:lnTo>
                    <a:pt x="0" y="0"/>
                  </a:lnTo>
                  <a:lnTo>
                    <a:pt x="62214" y="0"/>
                  </a:ln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 75">
              <a:extLst>
                <a:ext uri="{FF2B5EF4-FFF2-40B4-BE49-F238E27FC236}">
                  <a16:creationId xmlns:a16="http://schemas.microsoft.com/office/drawing/2014/main" id="{65E108B6-3677-D118-FC5C-8524F80B16CF}"/>
                </a:ext>
              </a:extLst>
            </p:cNvPr>
            <p:cNvSpPr/>
            <p:nvPr/>
          </p:nvSpPr>
          <p:spPr>
            <a:xfrm>
              <a:off x="1055391" y="6688601"/>
              <a:ext cx="59509" cy="91110"/>
            </a:xfrm>
            <a:custGeom>
              <a:avLst/>
              <a:gdLst>
                <a:gd name="connsiteX0" fmla="*/ 4057 w 59509"/>
                <a:gd name="connsiteY0" fmla="*/ 19572 h 91110"/>
                <a:gd name="connsiteX1" fmla="*/ 9467 w 59509"/>
                <a:gd name="connsiteY1" fmla="*/ 9449 h 91110"/>
                <a:gd name="connsiteX2" fmla="*/ 18935 w 59509"/>
                <a:gd name="connsiteY2" fmla="*/ 2700 h 91110"/>
                <a:gd name="connsiteX3" fmla="*/ 31783 w 59509"/>
                <a:gd name="connsiteY3" fmla="*/ 0 h 91110"/>
                <a:gd name="connsiteX4" fmla="*/ 42603 w 59509"/>
                <a:gd name="connsiteY4" fmla="*/ 2025 h 91110"/>
                <a:gd name="connsiteX5" fmla="*/ 51394 w 59509"/>
                <a:gd name="connsiteY5" fmla="*/ 6749 h 91110"/>
                <a:gd name="connsiteX6" fmla="*/ 57481 w 59509"/>
                <a:gd name="connsiteY6" fmla="*/ 14848 h 91110"/>
                <a:gd name="connsiteX7" fmla="*/ 59509 w 59509"/>
                <a:gd name="connsiteY7" fmla="*/ 26321 h 91110"/>
                <a:gd name="connsiteX8" fmla="*/ 57481 w 59509"/>
                <a:gd name="connsiteY8" fmla="*/ 37119 h 91110"/>
                <a:gd name="connsiteX9" fmla="*/ 52747 w 59509"/>
                <a:gd name="connsiteY9" fmla="*/ 45218 h 91110"/>
                <a:gd name="connsiteX10" fmla="*/ 45985 w 59509"/>
                <a:gd name="connsiteY10" fmla="*/ 51967 h 91110"/>
                <a:gd name="connsiteX11" fmla="*/ 37870 w 59509"/>
                <a:gd name="connsiteY11" fmla="*/ 57366 h 91110"/>
                <a:gd name="connsiteX12" fmla="*/ 29755 w 59509"/>
                <a:gd name="connsiteY12" fmla="*/ 62765 h 91110"/>
                <a:gd name="connsiteX13" fmla="*/ 22316 w 59509"/>
                <a:gd name="connsiteY13" fmla="*/ 68164 h 91110"/>
                <a:gd name="connsiteX14" fmla="*/ 16230 w 59509"/>
                <a:gd name="connsiteY14" fmla="*/ 74238 h 91110"/>
                <a:gd name="connsiteX15" fmla="*/ 12849 w 59509"/>
                <a:gd name="connsiteY15" fmla="*/ 81662 h 91110"/>
                <a:gd name="connsiteX16" fmla="*/ 58833 w 59509"/>
                <a:gd name="connsiteY16" fmla="*/ 81662 h 91110"/>
                <a:gd name="connsiteX17" fmla="*/ 58833 w 59509"/>
                <a:gd name="connsiteY17" fmla="*/ 91111 h 91110"/>
                <a:gd name="connsiteX18" fmla="*/ 0 w 59509"/>
                <a:gd name="connsiteY18" fmla="*/ 91111 h 91110"/>
                <a:gd name="connsiteX19" fmla="*/ 2705 w 59509"/>
                <a:gd name="connsiteY19" fmla="*/ 76938 h 91110"/>
                <a:gd name="connsiteX20" fmla="*/ 8115 w 59509"/>
                <a:gd name="connsiteY20" fmla="*/ 66814 h 91110"/>
                <a:gd name="connsiteX21" fmla="*/ 15554 w 59509"/>
                <a:gd name="connsiteY21" fmla="*/ 59391 h 91110"/>
                <a:gd name="connsiteX22" fmla="*/ 24345 w 59509"/>
                <a:gd name="connsiteY22" fmla="*/ 53317 h 91110"/>
                <a:gd name="connsiteX23" fmla="*/ 34488 w 59509"/>
                <a:gd name="connsiteY23" fmla="*/ 46568 h 91110"/>
                <a:gd name="connsiteX24" fmla="*/ 41927 w 59509"/>
                <a:gd name="connsiteY24" fmla="*/ 40494 h 91110"/>
                <a:gd name="connsiteX25" fmla="*/ 45985 w 59509"/>
                <a:gd name="connsiteY25" fmla="*/ 33745 h 91110"/>
                <a:gd name="connsiteX26" fmla="*/ 47337 w 59509"/>
                <a:gd name="connsiteY26" fmla="*/ 25646 h 91110"/>
                <a:gd name="connsiteX27" fmla="*/ 45985 w 59509"/>
                <a:gd name="connsiteY27" fmla="*/ 18897 h 91110"/>
                <a:gd name="connsiteX28" fmla="*/ 41927 w 59509"/>
                <a:gd name="connsiteY28" fmla="*/ 13498 h 91110"/>
                <a:gd name="connsiteX29" fmla="*/ 36517 w 59509"/>
                <a:gd name="connsiteY29" fmla="*/ 10123 h 91110"/>
                <a:gd name="connsiteX30" fmla="*/ 29755 w 59509"/>
                <a:gd name="connsiteY30" fmla="*/ 8774 h 91110"/>
                <a:gd name="connsiteX31" fmla="*/ 21640 w 59509"/>
                <a:gd name="connsiteY31" fmla="*/ 10798 h 91110"/>
                <a:gd name="connsiteX32" fmla="*/ 16230 w 59509"/>
                <a:gd name="connsiteY32" fmla="*/ 16197 h 91110"/>
                <a:gd name="connsiteX33" fmla="*/ 12849 w 59509"/>
                <a:gd name="connsiteY33" fmla="*/ 23621 h 91110"/>
                <a:gd name="connsiteX34" fmla="*/ 12172 w 59509"/>
                <a:gd name="connsiteY34" fmla="*/ 31720 h 91110"/>
                <a:gd name="connsiteX35" fmla="*/ 1353 w 59509"/>
                <a:gd name="connsiteY35" fmla="*/ 31720 h 91110"/>
                <a:gd name="connsiteX36" fmla="*/ 2705 w 59509"/>
                <a:gd name="connsiteY36" fmla="*/ 18897 h 91110"/>
                <a:gd name="connsiteX37" fmla="*/ 2705 w 59509"/>
                <a:gd name="connsiteY37" fmla="*/ 18897 h 91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59509" h="91110">
                  <a:moveTo>
                    <a:pt x="4057" y="19572"/>
                  </a:moveTo>
                  <a:cubicBezTo>
                    <a:pt x="5410" y="15523"/>
                    <a:pt x="6762" y="12148"/>
                    <a:pt x="9467" y="9449"/>
                  </a:cubicBezTo>
                  <a:cubicBezTo>
                    <a:pt x="12172" y="6749"/>
                    <a:pt x="14877" y="4049"/>
                    <a:pt x="18935" y="2700"/>
                  </a:cubicBezTo>
                  <a:cubicBezTo>
                    <a:pt x="22992" y="1350"/>
                    <a:pt x="27050" y="0"/>
                    <a:pt x="31783" y="0"/>
                  </a:cubicBezTo>
                  <a:cubicBezTo>
                    <a:pt x="36517" y="0"/>
                    <a:pt x="39222" y="0"/>
                    <a:pt x="42603" y="2025"/>
                  </a:cubicBezTo>
                  <a:cubicBezTo>
                    <a:pt x="45985" y="4049"/>
                    <a:pt x="48690" y="4724"/>
                    <a:pt x="51394" y="6749"/>
                  </a:cubicBezTo>
                  <a:cubicBezTo>
                    <a:pt x="54100" y="8774"/>
                    <a:pt x="56128" y="11473"/>
                    <a:pt x="57481" y="14848"/>
                  </a:cubicBezTo>
                  <a:cubicBezTo>
                    <a:pt x="58833" y="18222"/>
                    <a:pt x="59509" y="22271"/>
                    <a:pt x="59509" y="26321"/>
                  </a:cubicBezTo>
                  <a:cubicBezTo>
                    <a:pt x="59509" y="30370"/>
                    <a:pt x="59509" y="33745"/>
                    <a:pt x="57481" y="37119"/>
                  </a:cubicBezTo>
                  <a:cubicBezTo>
                    <a:pt x="55452" y="40494"/>
                    <a:pt x="54776" y="43193"/>
                    <a:pt x="52747" y="45218"/>
                  </a:cubicBezTo>
                  <a:cubicBezTo>
                    <a:pt x="50718" y="47917"/>
                    <a:pt x="48690" y="49942"/>
                    <a:pt x="45985" y="51967"/>
                  </a:cubicBezTo>
                  <a:cubicBezTo>
                    <a:pt x="43280" y="53991"/>
                    <a:pt x="40575" y="56016"/>
                    <a:pt x="37870" y="57366"/>
                  </a:cubicBezTo>
                  <a:cubicBezTo>
                    <a:pt x="35165" y="59391"/>
                    <a:pt x="32460" y="60740"/>
                    <a:pt x="29755" y="62765"/>
                  </a:cubicBezTo>
                  <a:cubicBezTo>
                    <a:pt x="27050" y="64115"/>
                    <a:pt x="24345" y="66140"/>
                    <a:pt x="22316" y="68164"/>
                  </a:cubicBezTo>
                  <a:cubicBezTo>
                    <a:pt x="20287" y="70189"/>
                    <a:pt x="18259" y="72214"/>
                    <a:pt x="16230" y="74238"/>
                  </a:cubicBezTo>
                  <a:cubicBezTo>
                    <a:pt x="14201" y="76263"/>
                    <a:pt x="13525" y="78963"/>
                    <a:pt x="12849" y="81662"/>
                  </a:cubicBezTo>
                  <a:lnTo>
                    <a:pt x="58833" y="81662"/>
                  </a:lnTo>
                  <a:lnTo>
                    <a:pt x="58833" y="91111"/>
                  </a:lnTo>
                  <a:lnTo>
                    <a:pt x="0" y="91111"/>
                  </a:lnTo>
                  <a:cubicBezTo>
                    <a:pt x="0" y="85711"/>
                    <a:pt x="1353" y="80987"/>
                    <a:pt x="2705" y="76938"/>
                  </a:cubicBezTo>
                  <a:cubicBezTo>
                    <a:pt x="4057" y="72888"/>
                    <a:pt x="6086" y="69514"/>
                    <a:pt x="8115" y="66814"/>
                  </a:cubicBezTo>
                  <a:cubicBezTo>
                    <a:pt x="10144" y="64115"/>
                    <a:pt x="12849" y="61415"/>
                    <a:pt x="15554" y="59391"/>
                  </a:cubicBezTo>
                  <a:cubicBezTo>
                    <a:pt x="18259" y="57366"/>
                    <a:pt x="21640" y="55341"/>
                    <a:pt x="24345" y="53317"/>
                  </a:cubicBezTo>
                  <a:cubicBezTo>
                    <a:pt x="28402" y="50617"/>
                    <a:pt x="31783" y="48592"/>
                    <a:pt x="34488" y="46568"/>
                  </a:cubicBezTo>
                  <a:cubicBezTo>
                    <a:pt x="37193" y="44543"/>
                    <a:pt x="39898" y="42518"/>
                    <a:pt x="41927" y="40494"/>
                  </a:cubicBezTo>
                  <a:cubicBezTo>
                    <a:pt x="43956" y="38469"/>
                    <a:pt x="45308" y="36444"/>
                    <a:pt x="45985" y="33745"/>
                  </a:cubicBezTo>
                  <a:cubicBezTo>
                    <a:pt x="46661" y="31045"/>
                    <a:pt x="47337" y="28346"/>
                    <a:pt x="47337" y="25646"/>
                  </a:cubicBezTo>
                  <a:cubicBezTo>
                    <a:pt x="47337" y="22946"/>
                    <a:pt x="47337" y="20922"/>
                    <a:pt x="45985" y="18897"/>
                  </a:cubicBezTo>
                  <a:cubicBezTo>
                    <a:pt x="45308" y="16872"/>
                    <a:pt x="43956" y="14848"/>
                    <a:pt x="41927" y="13498"/>
                  </a:cubicBezTo>
                  <a:cubicBezTo>
                    <a:pt x="40575" y="12148"/>
                    <a:pt x="38546" y="10798"/>
                    <a:pt x="36517" y="10123"/>
                  </a:cubicBezTo>
                  <a:cubicBezTo>
                    <a:pt x="34488" y="9449"/>
                    <a:pt x="32460" y="8774"/>
                    <a:pt x="29755" y="8774"/>
                  </a:cubicBezTo>
                  <a:cubicBezTo>
                    <a:pt x="27050" y="8774"/>
                    <a:pt x="23669" y="8774"/>
                    <a:pt x="21640" y="10798"/>
                  </a:cubicBezTo>
                  <a:cubicBezTo>
                    <a:pt x="19611" y="12148"/>
                    <a:pt x="17582" y="14173"/>
                    <a:pt x="16230" y="16197"/>
                  </a:cubicBezTo>
                  <a:cubicBezTo>
                    <a:pt x="14877" y="18222"/>
                    <a:pt x="13525" y="20922"/>
                    <a:pt x="12849" y="23621"/>
                  </a:cubicBezTo>
                  <a:cubicBezTo>
                    <a:pt x="12172" y="26321"/>
                    <a:pt x="12172" y="29020"/>
                    <a:pt x="12172" y="31720"/>
                  </a:cubicBezTo>
                  <a:lnTo>
                    <a:pt x="1353" y="31720"/>
                  </a:lnTo>
                  <a:cubicBezTo>
                    <a:pt x="1353" y="26996"/>
                    <a:pt x="1353" y="22946"/>
                    <a:pt x="2705" y="18897"/>
                  </a:cubicBezTo>
                  <a:lnTo>
                    <a:pt x="2705" y="18897"/>
                  </a:ln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 76">
              <a:extLst>
                <a:ext uri="{FF2B5EF4-FFF2-40B4-BE49-F238E27FC236}">
                  <a16:creationId xmlns:a16="http://schemas.microsoft.com/office/drawing/2014/main" id="{4D77E27F-1181-62E1-2168-47D336590093}"/>
                </a:ext>
              </a:extLst>
            </p:cNvPr>
            <p:cNvSpPr/>
            <p:nvPr/>
          </p:nvSpPr>
          <p:spPr>
            <a:xfrm>
              <a:off x="1128425" y="6688601"/>
              <a:ext cx="59509" cy="93810"/>
            </a:xfrm>
            <a:custGeom>
              <a:avLst/>
              <a:gdLst>
                <a:gd name="connsiteX0" fmla="*/ 0 w 59509"/>
                <a:gd name="connsiteY0" fmla="*/ 36444 h 93810"/>
                <a:gd name="connsiteX1" fmla="*/ 1353 w 59509"/>
                <a:gd name="connsiteY1" fmla="*/ 25646 h 93810"/>
                <a:gd name="connsiteX2" fmla="*/ 4057 w 59509"/>
                <a:gd name="connsiteY2" fmla="*/ 15523 h 93810"/>
                <a:gd name="connsiteX3" fmla="*/ 9467 w 59509"/>
                <a:gd name="connsiteY3" fmla="*/ 7424 h 93810"/>
                <a:gd name="connsiteX4" fmla="*/ 17582 w 59509"/>
                <a:gd name="connsiteY4" fmla="*/ 2025 h 93810"/>
                <a:gd name="connsiteX5" fmla="*/ 29755 w 59509"/>
                <a:gd name="connsiteY5" fmla="*/ 0 h 93810"/>
                <a:gd name="connsiteX6" fmla="*/ 41927 w 59509"/>
                <a:gd name="connsiteY6" fmla="*/ 2025 h 93810"/>
                <a:gd name="connsiteX7" fmla="*/ 50042 w 59509"/>
                <a:gd name="connsiteY7" fmla="*/ 7424 h 93810"/>
                <a:gd name="connsiteX8" fmla="*/ 55452 w 59509"/>
                <a:gd name="connsiteY8" fmla="*/ 15523 h 93810"/>
                <a:gd name="connsiteX9" fmla="*/ 58157 w 59509"/>
                <a:gd name="connsiteY9" fmla="*/ 25646 h 93810"/>
                <a:gd name="connsiteX10" fmla="*/ 59509 w 59509"/>
                <a:gd name="connsiteY10" fmla="*/ 36444 h 93810"/>
                <a:gd name="connsiteX11" fmla="*/ 59509 w 59509"/>
                <a:gd name="connsiteY11" fmla="*/ 47242 h 93810"/>
                <a:gd name="connsiteX12" fmla="*/ 59509 w 59509"/>
                <a:gd name="connsiteY12" fmla="*/ 58041 h 93810"/>
                <a:gd name="connsiteX13" fmla="*/ 58157 w 59509"/>
                <a:gd name="connsiteY13" fmla="*/ 68839 h 93810"/>
                <a:gd name="connsiteX14" fmla="*/ 55452 w 59509"/>
                <a:gd name="connsiteY14" fmla="*/ 78288 h 93810"/>
                <a:gd name="connsiteX15" fmla="*/ 50042 w 59509"/>
                <a:gd name="connsiteY15" fmla="*/ 86386 h 93810"/>
                <a:gd name="connsiteX16" fmla="*/ 41927 w 59509"/>
                <a:gd name="connsiteY16" fmla="*/ 91785 h 93810"/>
                <a:gd name="connsiteX17" fmla="*/ 29755 w 59509"/>
                <a:gd name="connsiteY17" fmla="*/ 93810 h 93810"/>
                <a:gd name="connsiteX18" fmla="*/ 17582 w 59509"/>
                <a:gd name="connsiteY18" fmla="*/ 91785 h 93810"/>
                <a:gd name="connsiteX19" fmla="*/ 9467 w 59509"/>
                <a:gd name="connsiteY19" fmla="*/ 86386 h 93810"/>
                <a:gd name="connsiteX20" fmla="*/ 4057 w 59509"/>
                <a:gd name="connsiteY20" fmla="*/ 78288 h 93810"/>
                <a:gd name="connsiteX21" fmla="*/ 1353 w 59509"/>
                <a:gd name="connsiteY21" fmla="*/ 68839 h 93810"/>
                <a:gd name="connsiteX22" fmla="*/ 0 w 59509"/>
                <a:gd name="connsiteY22" fmla="*/ 58041 h 93810"/>
                <a:gd name="connsiteX23" fmla="*/ 0 w 59509"/>
                <a:gd name="connsiteY23" fmla="*/ 47242 h 93810"/>
                <a:gd name="connsiteX24" fmla="*/ 0 w 59509"/>
                <a:gd name="connsiteY24" fmla="*/ 36444 h 93810"/>
                <a:gd name="connsiteX25" fmla="*/ 0 w 59509"/>
                <a:gd name="connsiteY25" fmla="*/ 36444 h 93810"/>
                <a:gd name="connsiteX26" fmla="*/ 11496 w 59509"/>
                <a:gd name="connsiteY26" fmla="*/ 58716 h 93810"/>
                <a:gd name="connsiteX27" fmla="*/ 13525 w 59509"/>
                <a:gd name="connsiteY27" fmla="*/ 70864 h 93810"/>
                <a:gd name="connsiteX28" fmla="*/ 18935 w 59509"/>
                <a:gd name="connsiteY28" fmla="*/ 80312 h 93810"/>
                <a:gd name="connsiteX29" fmla="*/ 29755 w 59509"/>
                <a:gd name="connsiteY29" fmla="*/ 84362 h 93810"/>
                <a:gd name="connsiteX30" fmla="*/ 40575 w 59509"/>
                <a:gd name="connsiteY30" fmla="*/ 80312 h 93810"/>
                <a:gd name="connsiteX31" fmla="*/ 45985 w 59509"/>
                <a:gd name="connsiteY31" fmla="*/ 70864 h 93810"/>
                <a:gd name="connsiteX32" fmla="*/ 48013 w 59509"/>
                <a:gd name="connsiteY32" fmla="*/ 58716 h 93810"/>
                <a:gd name="connsiteX33" fmla="*/ 48013 w 59509"/>
                <a:gd name="connsiteY33" fmla="*/ 47242 h 93810"/>
                <a:gd name="connsiteX34" fmla="*/ 48013 w 59509"/>
                <a:gd name="connsiteY34" fmla="*/ 39819 h 93810"/>
                <a:gd name="connsiteX35" fmla="*/ 48013 w 59509"/>
                <a:gd name="connsiteY35" fmla="*/ 31720 h 93810"/>
                <a:gd name="connsiteX36" fmla="*/ 46661 w 59509"/>
                <a:gd name="connsiteY36" fmla="*/ 23621 h 93810"/>
                <a:gd name="connsiteX37" fmla="*/ 43280 w 59509"/>
                <a:gd name="connsiteY37" fmla="*/ 16872 h 93810"/>
                <a:gd name="connsiteX38" fmla="*/ 37870 w 59509"/>
                <a:gd name="connsiteY38" fmla="*/ 12148 h 93810"/>
                <a:gd name="connsiteX39" fmla="*/ 30431 w 59509"/>
                <a:gd name="connsiteY39" fmla="*/ 10123 h 93810"/>
                <a:gd name="connsiteX40" fmla="*/ 22992 w 59509"/>
                <a:gd name="connsiteY40" fmla="*/ 12148 h 93810"/>
                <a:gd name="connsiteX41" fmla="*/ 17582 w 59509"/>
                <a:gd name="connsiteY41" fmla="*/ 16872 h 93810"/>
                <a:gd name="connsiteX42" fmla="*/ 14201 w 59509"/>
                <a:gd name="connsiteY42" fmla="*/ 23621 h 93810"/>
                <a:gd name="connsiteX43" fmla="*/ 12849 w 59509"/>
                <a:gd name="connsiteY43" fmla="*/ 31720 h 93810"/>
                <a:gd name="connsiteX44" fmla="*/ 12849 w 59509"/>
                <a:gd name="connsiteY44" fmla="*/ 39819 h 93810"/>
                <a:gd name="connsiteX45" fmla="*/ 12849 w 59509"/>
                <a:gd name="connsiteY45" fmla="*/ 47242 h 93810"/>
                <a:gd name="connsiteX46" fmla="*/ 12849 w 59509"/>
                <a:gd name="connsiteY46" fmla="*/ 58716 h 93810"/>
                <a:gd name="connsiteX47" fmla="*/ 12849 w 59509"/>
                <a:gd name="connsiteY47" fmla="*/ 58716 h 93810"/>
                <a:gd name="connsiteX48" fmla="*/ 12849 w 59509"/>
                <a:gd name="connsiteY48" fmla="*/ 58716 h 9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59509" h="93810">
                  <a:moveTo>
                    <a:pt x="0" y="36444"/>
                  </a:moveTo>
                  <a:cubicBezTo>
                    <a:pt x="0" y="33070"/>
                    <a:pt x="0" y="29020"/>
                    <a:pt x="1353" y="25646"/>
                  </a:cubicBezTo>
                  <a:cubicBezTo>
                    <a:pt x="2029" y="22271"/>
                    <a:pt x="2705" y="18897"/>
                    <a:pt x="4057" y="15523"/>
                  </a:cubicBezTo>
                  <a:cubicBezTo>
                    <a:pt x="5410" y="12148"/>
                    <a:pt x="6762" y="9449"/>
                    <a:pt x="9467" y="7424"/>
                  </a:cubicBezTo>
                  <a:cubicBezTo>
                    <a:pt x="11496" y="5399"/>
                    <a:pt x="14201" y="3374"/>
                    <a:pt x="17582" y="2025"/>
                  </a:cubicBezTo>
                  <a:cubicBezTo>
                    <a:pt x="20964" y="675"/>
                    <a:pt x="25021" y="0"/>
                    <a:pt x="29755" y="0"/>
                  </a:cubicBezTo>
                  <a:cubicBezTo>
                    <a:pt x="34488" y="0"/>
                    <a:pt x="38546" y="675"/>
                    <a:pt x="41927" y="2025"/>
                  </a:cubicBezTo>
                  <a:cubicBezTo>
                    <a:pt x="45308" y="3374"/>
                    <a:pt x="48013" y="5399"/>
                    <a:pt x="50042" y="7424"/>
                  </a:cubicBezTo>
                  <a:cubicBezTo>
                    <a:pt x="52071" y="9449"/>
                    <a:pt x="54099" y="12148"/>
                    <a:pt x="55452" y="15523"/>
                  </a:cubicBezTo>
                  <a:cubicBezTo>
                    <a:pt x="56804" y="18897"/>
                    <a:pt x="57481" y="21597"/>
                    <a:pt x="58157" y="25646"/>
                  </a:cubicBezTo>
                  <a:cubicBezTo>
                    <a:pt x="58833" y="29020"/>
                    <a:pt x="59509" y="32395"/>
                    <a:pt x="59509" y="36444"/>
                  </a:cubicBezTo>
                  <a:cubicBezTo>
                    <a:pt x="59509" y="39819"/>
                    <a:pt x="59509" y="43868"/>
                    <a:pt x="59509" y="47242"/>
                  </a:cubicBezTo>
                  <a:cubicBezTo>
                    <a:pt x="59509" y="50617"/>
                    <a:pt x="59509" y="53991"/>
                    <a:pt x="59509" y="58041"/>
                  </a:cubicBezTo>
                  <a:cubicBezTo>
                    <a:pt x="59509" y="61415"/>
                    <a:pt x="59509" y="65465"/>
                    <a:pt x="58157" y="68839"/>
                  </a:cubicBezTo>
                  <a:cubicBezTo>
                    <a:pt x="57481" y="72214"/>
                    <a:pt x="56804" y="75588"/>
                    <a:pt x="55452" y="78288"/>
                  </a:cubicBezTo>
                  <a:cubicBezTo>
                    <a:pt x="54099" y="81662"/>
                    <a:pt x="52747" y="84362"/>
                    <a:pt x="50042" y="86386"/>
                  </a:cubicBezTo>
                  <a:cubicBezTo>
                    <a:pt x="47337" y="88411"/>
                    <a:pt x="45308" y="90436"/>
                    <a:pt x="41927" y="91785"/>
                  </a:cubicBezTo>
                  <a:cubicBezTo>
                    <a:pt x="38546" y="93135"/>
                    <a:pt x="34488" y="93810"/>
                    <a:pt x="29755" y="93810"/>
                  </a:cubicBezTo>
                  <a:cubicBezTo>
                    <a:pt x="25021" y="93810"/>
                    <a:pt x="20964" y="93135"/>
                    <a:pt x="17582" y="91785"/>
                  </a:cubicBezTo>
                  <a:cubicBezTo>
                    <a:pt x="14201" y="90436"/>
                    <a:pt x="11496" y="88411"/>
                    <a:pt x="9467" y="86386"/>
                  </a:cubicBezTo>
                  <a:cubicBezTo>
                    <a:pt x="7439" y="84362"/>
                    <a:pt x="5410" y="81662"/>
                    <a:pt x="4057" y="78288"/>
                  </a:cubicBezTo>
                  <a:cubicBezTo>
                    <a:pt x="2705" y="74913"/>
                    <a:pt x="2029" y="72214"/>
                    <a:pt x="1353" y="68839"/>
                  </a:cubicBezTo>
                  <a:cubicBezTo>
                    <a:pt x="676" y="65465"/>
                    <a:pt x="0" y="62090"/>
                    <a:pt x="0" y="58041"/>
                  </a:cubicBezTo>
                  <a:cubicBezTo>
                    <a:pt x="0" y="54666"/>
                    <a:pt x="0" y="50617"/>
                    <a:pt x="0" y="47242"/>
                  </a:cubicBezTo>
                  <a:cubicBezTo>
                    <a:pt x="0" y="43868"/>
                    <a:pt x="0" y="40494"/>
                    <a:pt x="0" y="36444"/>
                  </a:cubicBezTo>
                  <a:lnTo>
                    <a:pt x="0" y="36444"/>
                  </a:lnTo>
                  <a:close/>
                  <a:moveTo>
                    <a:pt x="11496" y="58716"/>
                  </a:moveTo>
                  <a:cubicBezTo>
                    <a:pt x="11496" y="62765"/>
                    <a:pt x="12172" y="66814"/>
                    <a:pt x="13525" y="70864"/>
                  </a:cubicBezTo>
                  <a:cubicBezTo>
                    <a:pt x="14877" y="74913"/>
                    <a:pt x="16230" y="77613"/>
                    <a:pt x="18935" y="80312"/>
                  </a:cubicBezTo>
                  <a:cubicBezTo>
                    <a:pt x="21640" y="83012"/>
                    <a:pt x="25021" y="84362"/>
                    <a:pt x="29755" y="84362"/>
                  </a:cubicBezTo>
                  <a:cubicBezTo>
                    <a:pt x="34488" y="84362"/>
                    <a:pt x="37870" y="83012"/>
                    <a:pt x="40575" y="80312"/>
                  </a:cubicBezTo>
                  <a:cubicBezTo>
                    <a:pt x="43280" y="77613"/>
                    <a:pt x="44632" y="74238"/>
                    <a:pt x="45985" y="70864"/>
                  </a:cubicBezTo>
                  <a:cubicBezTo>
                    <a:pt x="47337" y="66814"/>
                    <a:pt x="48013" y="62765"/>
                    <a:pt x="48013" y="58716"/>
                  </a:cubicBezTo>
                  <a:cubicBezTo>
                    <a:pt x="48013" y="54666"/>
                    <a:pt x="48013" y="50617"/>
                    <a:pt x="48013" y="47242"/>
                  </a:cubicBezTo>
                  <a:cubicBezTo>
                    <a:pt x="48013" y="43868"/>
                    <a:pt x="48013" y="42518"/>
                    <a:pt x="48013" y="39819"/>
                  </a:cubicBezTo>
                  <a:cubicBezTo>
                    <a:pt x="48013" y="37119"/>
                    <a:pt x="48013" y="34420"/>
                    <a:pt x="48013" y="31720"/>
                  </a:cubicBezTo>
                  <a:cubicBezTo>
                    <a:pt x="48013" y="29020"/>
                    <a:pt x="47337" y="26321"/>
                    <a:pt x="46661" y="23621"/>
                  </a:cubicBezTo>
                  <a:cubicBezTo>
                    <a:pt x="45985" y="20922"/>
                    <a:pt x="44632" y="18897"/>
                    <a:pt x="43280" y="16872"/>
                  </a:cubicBezTo>
                  <a:cubicBezTo>
                    <a:pt x="41927" y="14848"/>
                    <a:pt x="39898" y="13498"/>
                    <a:pt x="37870" y="12148"/>
                  </a:cubicBezTo>
                  <a:cubicBezTo>
                    <a:pt x="35841" y="10798"/>
                    <a:pt x="33136" y="10123"/>
                    <a:pt x="30431" y="10123"/>
                  </a:cubicBezTo>
                  <a:cubicBezTo>
                    <a:pt x="27726" y="10123"/>
                    <a:pt x="25021" y="10123"/>
                    <a:pt x="22992" y="12148"/>
                  </a:cubicBezTo>
                  <a:cubicBezTo>
                    <a:pt x="20964" y="14173"/>
                    <a:pt x="18935" y="14848"/>
                    <a:pt x="17582" y="16872"/>
                  </a:cubicBezTo>
                  <a:cubicBezTo>
                    <a:pt x="16230" y="18897"/>
                    <a:pt x="14877" y="20922"/>
                    <a:pt x="14201" y="23621"/>
                  </a:cubicBezTo>
                  <a:cubicBezTo>
                    <a:pt x="13525" y="26321"/>
                    <a:pt x="12849" y="29020"/>
                    <a:pt x="12849" y="31720"/>
                  </a:cubicBezTo>
                  <a:cubicBezTo>
                    <a:pt x="12849" y="34420"/>
                    <a:pt x="12849" y="37119"/>
                    <a:pt x="12849" y="39819"/>
                  </a:cubicBezTo>
                  <a:cubicBezTo>
                    <a:pt x="12849" y="42518"/>
                    <a:pt x="12849" y="45218"/>
                    <a:pt x="12849" y="47242"/>
                  </a:cubicBezTo>
                  <a:cubicBezTo>
                    <a:pt x="12849" y="50617"/>
                    <a:pt x="12849" y="54666"/>
                    <a:pt x="12849" y="58716"/>
                  </a:cubicBezTo>
                  <a:lnTo>
                    <a:pt x="12849" y="58716"/>
                  </a:lnTo>
                  <a:lnTo>
                    <a:pt x="12849" y="58716"/>
                  </a:ln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 77">
              <a:extLst>
                <a:ext uri="{FF2B5EF4-FFF2-40B4-BE49-F238E27FC236}">
                  <a16:creationId xmlns:a16="http://schemas.microsoft.com/office/drawing/2014/main" id="{3D8A04D9-34A9-EE86-9773-084B00A65BBB}"/>
                </a:ext>
              </a:extLst>
            </p:cNvPr>
            <p:cNvSpPr/>
            <p:nvPr/>
          </p:nvSpPr>
          <p:spPr>
            <a:xfrm>
              <a:off x="1196049" y="6688601"/>
              <a:ext cx="59509" cy="91110"/>
            </a:xfrm>
            <a:custGeom>
              <a:avLst/>
              <a:gdLst>
                <a:gd name="connsiteX0" fmla="*/ 4057 w 59509"/>
                <a:gd name="connsiteY0" fmla="*/ 19572 h 91110"/>
                <a:gd name="connsiteX1" fmla="*/ 9467 w 59509"/>
                <a:gd name="connsiteY1" fmla="*/ 9449 h 91110"/>
                <a:gd name="connsiteX2" fmla="*/ 18935 w 59509"/>
                <a:gd name="connsiteY2" fmla="*/ 2700 h 91110"/>
                <a:gd name="connsiteX3" fmla="*/ 31784 w 59509"/>
                <a:gd name="connsiteY3" fmla="*/ 0 h 91110"/>
                <a:gd name="connsiteX4" fmla="*/ 42603 w 59509"/>
                <a:gd name="connsiteY4" fmla="*/ 2025 h 91110"/>
                <a:gd name="connsiteX5" fmla="*/ 51395 w 59509"/>
                <a:gd name="connsiteY5" fmla="*/ 6749 h 91110"/>
                <a:gd name="connsiteX6" fmla="*/ 57481 w 59509"/>
                <a:gd name="connsiteY6" fmla="*/ 14848 h 91110"/>
                <a:gd name="connsiteX7" fmla="*/ 59509 w 59509"/>
                <a:gd name="connsiteY7" fmla="*/ 26321 h 91110"/>
                <a:gd name="connsiteX8" fmla="*/ 57481 w 59509"/>
                <a:gd name="connsiteY8" fmla="*/ 37119 h 91110"/>
                <a:gd name="connsiteX9" fmla="*/ 52747 w 59509"/>
                <a:gd name="connsiteY9" fmla="*/ 45218 h 91110"/>
                <a:gd name="connsiteX10" fmla="*/ 45985 w 59509"/>
                <a:gd name="connsiteY10" fmla="*/ 51967 h 91110"/>
                <a:gd name="connsiteX11" fmla="*/ 37870 w 59509"/>
                <a:gd name="connsiteY11" fmla="*/ 57366 h 91110"/>
                <a:gd name="connsiteX12" fmla="*/ 29755 w 59509"/>
                <a:gd name="connsiteY12" fmla="*/ 62765 h 91110"/>
                <a:gd name="connsiteX13" fmla="*/ 22316 w 59509"/>
                <a:gd name="connsiteY13" fmla="*/ 68164 h 91110"/>
                <a:gd name="connsiteX14" fmla="*/ 16230 w 59509"/>
                <a:gd name="connsiteY14" fmla="*/ 74238 h 91110"/>
                <a:gd name="connsiteX15" fmla="*/ 12849 w 59509"/>
                <a:gd name="connsiteY15" fmla="*/ 81662 h 91110"/>
                <a:gd name="connsiteX16" fmla="*/ 58833 w 59509"/>
                <a:gd name="connsiteY16" fmla="*/ 81662 h 91110"/>
                <a:gd name="connsiteX17" fmla="*/ 58833 w 59509"/>
                <a:gd name="connsiteY17" fmla="*/ 91111 h 91110"/>
                <a:gd name="connsiteX18" fmla="*/ 0 w 59509"/>
                <a:gd name="connsiteY18" fmla="*/ 91111 h 91110"/>
                <a:gd name="connsiteX19" fmla="*/ 2705 w 59509"/>
                <a:gd name="connsiteY19" fmla="*/ 76938 h 91110"/>
                <a:gd name="connsiteX20" fmla="*/ 8115 w 59509"/>
                <a:gd name="connsiteY20" fmla="*/ 66814 h 91110"/>
                <a:gd name="connsiteX21" fmla="*/ 15554 w 59509"/>
                <a:gd name="connsiteY21" fmla="*/ 59391 h 91110"/>
                <a:gd name="connsiteX22" fmla="*/ 24345 w 59509"/>
                <a:gd name="connsiteY22" fmla="*/ 53317 h 91110"/>
                <a:gd name="connsiteX23" fmla="*/ 34488 w 59509"/>
                <a:gd name="connsiteY23" fmla="*/ 46568 h 91110"/>
                <a:gd name="connsiteX24" fmla="*/ 41927 w 59509"/>
                <a:gd name="connsiteY24" fmla="*/ 40494 h 91110"/>
                <a:gd name="connsiteX25" fmla="*/ 45985 w 59509"/>
                <a:gd name="connsiteY25" fmla="*/ 33745 h 91110"/>
                <a:gd name="connsiteX26" fmla="*/ 47337 w 59509"/>
                <a:gd name="connsiteY26" fmla="*/ 25646 h 91110"/>
                <a:gd name="connsiteX27" fmla="*/ 45985 w 59509"/>
                <a:gd name="connsiteY27" fmla="*/ 18897 h 91110"/>
                <a:gd name="connsiteX28" fmla="*/ 41927 w 59509"/>
                <a:gd name="connsiteY28" fmla="*/ 13498 h 91110"/>
                <a:gd name="connsiteX29" fmla="*/ 36517 w 59509"/>
                <a:gd name="connsiteY29" fmla="*/ 10123 h 91110"/>
                <a:gd name="connsiteX30" fmla="*/ 29755 w 59509"/>
                <a:gd name="connsiteY30" fmla="*/ 8774 h 91110"/>
                <a:gd name="connsiteX31" fmla="*/ 21640 w 59509"/>
                <a:gd name="connsiteY31" fmla="*/ 10798 h 91110"/>
                <a:gd name="connsiteX32" fmla="*/ 16230 w 59509"/>
                <a:gd name="connsiteY32" fmla="*/ 16197 h 91110"/>
                <a:gd name="connsiteX33" fmla="*/ 12849 w 59509"/>
                <a:gd name="connsiteY33" fmla="*/ 23621 h 91110"/>
                <a:gd name="connsiteX34" fmla="*/ 12172 w 59509"/>
                <a:gd name="connsiteY34" fmla="*/ 31720 h 91110"/>
                <a:gd name="connsiteX35" fmla="*/ 1353 w 59509"/>
                <a:gd name="connsiteY35" fmla="*/ 31720 h 91110"/>
                <a:gd name="connsiteX36" fmla="*/ 2705 w 59509"/>
                <a:gd name="connsiteY36" fmla="*/ 18897 h 91110"/>
                <a:gd name="connsiteX37" fmla="*/ 2705 w 59509"/>
                <a:gd name="connsiteY37" fmla="*/ 18897 h 91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59509" h="91110">
                  <a:moveTo>
                    <a:pt x="4057" y="19572"/>
                  </a:moveTo>
                  <a:cubicBezTo>
                    <a:pt x="5410" y="15523"/>
                    <a:pt x="6762" y="12148"/>
                    <a:pt x="9467" y="9449"/>
                  </a:cubicBezTo>
                  <a:cubicBezTo>
                    <a:pt x="12172" y="6749"/>
                    <a:pt x="14877" y="4049"/>
                    <a:pt x="18935" y="2700"/>
                  </a:cubicBezTo>
                  <a:cubicBezTo>
                    <a:pt x="22992" y="1350"/>
                    <a:pt x="27050" y="0"/>
                    <a:pt x="31784" y="0"/>
                  </a:cubicBezTo>
                  <a:cubicBezTo>
                    <a:pt x="36517" y="0"/>
                    <a:pt x="39222" y="0"/>
                    <a:pt x="42603" y="2025"/>
                  </a:cubicBezTo>
                  <a:cubicBezTo>
                    <a:pt x="45985" y="4049"/>
                    <a:pt x="48690" y="4724"/>
                    <a:pt x="51395" y="6749"/>
                  </a:cubicBezTo>
                  <a:cubicBezTo>
                    <a:pt x="54099" y="8774"/>
                    <a:pt x="56128" y="11473"/>
                    <a:pt x="57481" y="14848"/>
                  </a:cubicBezTo>
                  <a:cubicBezTo>
                    <a:pt x="58833" y="18222"/>
                    <a:pt x="59509" y="22271"/>
                    <a:pt x="59509" y="26321"/>
                  </a:cubicBezTo>
                  <a:cubicBezTo>
                    <a:pt x="59509" y="30370"/>
                    <a:pt x="59509" y="33745"/>
                    <a:pt x="57481" y="37119"/>
                  </a:cubicBezTo>
                  <a:cubicBezTo>
                    <a:pt x="55452" y="40494"/>
                    <a:pt x="54776" y="43193"/>
                    <a:pt x="52747" y="45218"/>
                  </a:cubicBezTo>
                  <a:cubicBezTo>
                    <a:pt x="50718" y="47917"/>
                    <a:pt x="48690" y="49942"/>
                    <a:pt x="45985" y="51967"/>
                  </a:cubicBezTo>
                  <a:cubicBezTo>
                    <a:pt x="43280" y="53991"/>
                    <a:pt x="40575" y="56016"/>
                    <a:pt x="37870" y="57366"/>
                  </a:cubicBezTo>
                  <a:cubicBezTo>
                    <a:pt x="35165" y="59391"/>
                    <a:pt x="32460" y="60740"/>
                    <a:pt x="29755" y="62765"/>
                  </a:cubicBezTo>
                  <a:cubicBezTo>
                    <a:pt x="27050" y="64115"/>
                    <a:pt x="24345" y="66140"/>
                    <a:pt x="22316" y="68164"/>
                  </a:cubicBezTo>
                  <a:cubicBezTo>
                    <a:pt x="20287" y="70189"/>
                    <a:pt x="18259" y="72214"/>
                    <a:pt x="16230" y="74238"/>
                  </a:cubicBezTo>
                  <a:cubicBezTo>
                    <a:pt x="14201" y="76263"/>
                    <a:pt x="13525" y="78963"/>
                    <a:pt x="12849" y="81662"/>
                  </a:cubicBezTo>
                  <a:lnTo>
                    <a:pt x="58833" y="81662"/>
                  </a:lnTo>
                  <a:lnTo>
                    <a:pt x="58833" y="91111"/>
                  </a:lnTo>
                  <a:lnTo>
                    <a:pt x="0" y="91111"/>
                  </a:lnTo>
                  <a:cubicBezTo>
                    <a:pt x="0" y="85711"/>
                    <a:pt x="1353" y="80987"/>
                    <a:pt x="2705" y="76938"/>
                  </a:cubicBezTo>
                  <a:cubicBezTo>
                    <a:pt x="4057" y="72888"/>
                    <a:pt x="6086" y="69514"/>
                    <a:pt x="8115" y="66814"/>
                  </a:cubicBezTo>
                  <a:cubicBezTo>
                    <a:pt x="10144" y="64115"/>
                    <a:pt x="12849" y="61415"/>
                    <a:pt x="15554" y="59391"/>
                  </a:cubicBezTo>
                  <a:cubicBezTo>
                    <a:pt x="18259" y="57366"/>
                    <a:pt x="21640" y="55341"/>
                    <a:pt x="24345" y="53317"/>
                  </a:cubicBezTo>
                  <a:cubicBezTo>
                    <a:pt x="28402" y="50617"/>
                    <a:pt x="31784" y="48592"/>
                    <a:pt x="34488" y="46568"/>
                  </a:cubicBezTo>
                  <a:cubicBezTo>
                    <a:pt x="37193" y="44543"/>
                    <a:pt x="39898" y="42518"/>
                    <a:pt x="41927" y="40494"/>
                  </a:cubicBezTo>
                  <a:cubicBezTo>
                    <a:pt x="43956" y="38469"/>
                    <a:pt x="45308" y="36444"/>
                    <a:pt x="45985" y="33745"/>
                  </a:cubicBezTo>
                  <a:cubicBezTo>
                    <a:pt x="46661" y="31045"/>
                    <a:pt x="47337" y="28346"/>
                    <a:pt x="47337" y="25646"/>
                  </a:cubicBezTo>
                  <a:cubicBezTo>
                    <a:pt x="47337" y="22946"/>
                    <a:pt x="47337" y="20922"/>
                    <a:pt x="45985" y="18897"/>
                  </a:cubicBezTo>
                  <a:cubicBezTo>
                    <a:pt x="45308" y="16872"/>
                    <a:pt x="43956" y="14848"/>
                    <a:pt x="41927" y="13498"/>
                  </a:cubicBezTo>
                  <a:cubicBezTo>
                    <a:pt x="40575" y="12148"/>
                    <a:pt x="38546" y="10798"/>
                    <a:pt x="36517" y="10123"/>
                  </a:cubicBezTo>
                  <a:cubicBezTo>
                    <a:pt x="34488" y="9449"/>
                    <a:pt x="32460" y="8774"/>
                    <a:pt x="29755" y="8774"/>
                  </a:cubicBezTo>
                  <a:cubicBezTo>
                    <a:pt x="27050" y="8774"/>
                    <a:pt x="23669" y="8774"/>
                    <a:pt x="21640" y="10798"/>
                  </a:cubicBezTo>
                  <a:cubicBezTo>
                    <a:pt x="19611" y="12148"/>
                    <a:pt x="17582" y="14173"/>
                    <a:pt x="16230" y="16197"/>
                  </a:cubicBezTo>
                  <a:cubicBezTo>
                    <a:pt x="14877" y="18222"/>
                    <a:pt x="13525" y="20922"/>
                    <a:pt x="12849" y="23621"/>
                  </a:cubicBezTo>
                  <a:cubicBezTo>
                    <a:pt x="12172" y="26321"/>
                    <a:pt x="12172" y="29020"/>
                    <a:pt x="12172" y="31720"/>
                  </a:cubicBezTo>
                  <a:lnTo>
                    <a:pt x="1353" y="31720"/>
                  </a:lnTo>
                  <a:cubicBezTo>
                    <a:pt x="1353" y="26996"/>
                    <a:pt x="1353" y="22946"/>
                    <a:pt x="2705" y="18897"/>
                  </a:cubicBezTo>
                  <a:lnTo>
                    <a:pt x="2705" y="18897"/>
                  </a:ln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71A3CE52-E989-4AE6-91EB-8CA26F1BCAF0}"/>
                </a:ext>
              </a:extLst>
            </p:cNvPr>
            <p:cNvSpPr/>
            <p:nvPr/>
          </p:nvSpPr>
          <p:spPr>
            <a:xfrm>
              <a:off x="1267731" y="6691976"/>
              <a:ext cx="60185" cy="90435"/>
            </a:xfrm>
            <a:custGeom>
              <a:avLst/>
              <a:gdLst>
                <a:gd name="connsiteX0" fmla="*/ 18935 w 60185"/>
                <a:gd name="connsiteY0" fmla="*/ 8099 h 90435"/>
                <a:gd name="connsiteX1" fmla="*/ 14201 w 60185"/>
                <a:gd name="connsiteY1" fmla="*/ 34420 h 90435"/>
                <a:gd name="connsiteX2" fmla="*/ 14201 w 60185"/>
                <a:gd name="connsiteY2" fmla="*/ 34420 h 90435"/>
                <a:gd name="connsiteX3" fmla="*/ 21640 w 60185"/>
                <a:gd name="connsiteY3" fmla="*/ 29695 h 90435"/>
                <a:gd name="connsiteX4" fmla="*/ 31107 w 60185"/>
                <a:gd name="connsiteY4" fmla="*/ 28346 h 90435"/>
                <a:gd name="connsiteX5" fmla="*/ 42603 w 60185"/>
                <a:gd name="connsiteY5" fmla="*/ 30370 h 90435"/>
                <a:gd name="connsiteX6" fmla="*/ 52071 w 60185"/>
                <a:gd name="connsiteY6" fmla="*/ 36444 h 90435"/>
                <a:gd name="connsiteX7" fmla="*/ 58157 w 60185"/>
                <a:gd name="connsiteY7" fmla="*/ 46568 h 90435"/>
                <a:gd name="connsiteX8" fmla="*/ 60186 w 60185"/>
                <a:gd name="connsiteY8" fmla="*/ 60066 h 90435"/>
                <a:gd name="connsiteX9" fmla="*/ 58157 w 60185"/>
                <a:gd name="connsiteY9" fmla="*/ 71539 h 90435"/>
                <a:gd name="connsiteX10" fmla="*/ 52071 w 60185"/>
                <a:gd name="connsiteY10" fmla="*/ 80987 h 90435"/>
                <a:gd name="connsiteX11" fmla="*/ 41927 w 60185"/>
                <a:gd name="connsiteY11" fmla="*/ 87736 h 90435"/>
                <a:gd name="connsiteX12" fmla="*/ 28402 w 60185"/>
                <a:gd name="connsiteY12" fmla="*/ 90436 h 90435"/>
                <a:gd name="connsiteX13" fmla="*/ 17582 w 60185"/>
                <a:gd name="connsiteY13" fmla="*/ 88411 h 90435"/>
                <a:gd name="connsiteX14" fmla="*/ 8791 w 60185"/>
                <a:gd name="connsiteY14" fmla="*/ 83012 h 90435"/>
                <a:gd name="connsiteX15" fmla="*/ 2705 w 60185"/>
                <a:gd name="connsiteY15" fmla="*/ 74913 h 90435"/>
                <a:gd name="connsiteX16" fmla="*/ 0 w 60185"/>
                <a:gd name="connsiteY16" fmla="*/ 64115 h 90435"/>
                <a:gd name="connsiteX17" fmla="*/ 10820 w 60185"/>
                <a:gd name="connsiteY17" fmla="*/ 64115 h 90435"/>
                <a:gd name="connsiteX18" fmla="*/ 12849 w 60185"/>
                <a:gd name="connsiteY18" fmla="*/ 70864 h 90435"/>
                <a:gd name="connsiteX19" fmla="*/ 16906 w 60185"/>
                <a:gd name="connsiteY19" fmla="*/ 76263 h 90435"/>
                <a:gd name="connsiteX20" fmla="*/ 22992 w 60185"/>
                <a:gd name="connsiteY20" fmla="*/ 79637 h 90435"/>
                <a:gd name="connsiteX21" fmla="*/ 30431 w 60185"/>
                <a:gd name="connsiteY21" fmla="*/ 80987 h 90435"/>
                <a:gd name="connsiteX22" fmla="*/ 37870 w 60185"/>
                <a:gd name="connsiteY22" fmla="*/ 79637 h 90435"/>
                <a:gd name="connsiteX23" fmla="*/ 43956 w 60185"/>
                <a:gd name="connsiteY23" fmla="*/ 75588 h 90435"/>
                <a:gd name="connsiteX24" fmla="*/ 48013 w 60185"/>
                <a:gd name="connsiteY24" fmla="*/ 68839 h 90435"/>
                <a:gd name="connsiteX25" fmla="*/ 49366 w 60185"/>
                <a:gd name="connsiteY25" fmla="*/ 59391 h 90435"/>
                <a:gd name="connsiteX26" fmla="*/ 48013 w 60185"/>
                <a:gd name="connsiteY26" fmla="*/ 51292 h 90435"/>
                <a:gd name="connsiteX27" fmla="*/ 43956 w 60185"/>
                <a:gd name="connsiteY27" fmla="*/ 44543 h 90435"/>
                <a:gd name="connsiteX28" fmla="*/ 37870 w 60185"/>
                <a:gd name="connsiteY28" fmla="*/ 40494 h 90435"/>
                <a:gd name="connsiteX29" fmla="*/ 29755 w 60185"/>
                <a:gd name="connsiteY29" fmla="*/ 39144 h 90435"/>
                <a:gd name="connsiteX30" fmla="*/ 20287 w 60185"/>
                <a:gd name="connsiteY30" fmla="*/ 41843 h 90435"/>
                <a:gd name="connsiteX31" fmla="*/ 12849 w 60185"/>
                <a:gd name="connsiteY31" fmla="*/ 47917 h 90435"/>
                <a:gd name="connsiteX32" fmla="*/ 3381 w 60185"/>
                <a:gd name="connsiteY32" fmla="*/ 47917 h 90435"/>
                <a:gd name="connsiteX33" fmla="*/ 11496 w 60185"/>
                <a:gd name="connsiteY33" fmla="*/ 0 h 90435"/>
                <a:gd name="connsiteX34" fmla="*/ 56128 w 60185"/>
                <a:gd name="connsiteY34" fmla="*/ 0 h 90435"/>
                <a:gd name="connsiteX35" fmla="*/ 56128 w 60185"/>
                <a:gd name="connsiteY35" fmla="*/ 9449 h 90435"/>
                <a:gd name="connsiteX36" fmla="*/ 19611 w 60185"/>
                <a:gd name="connsiteY36" fmla="*/ 9449 h 90435"/>
                <a:gd name="connsiteX37" fmla="*/ 19611 w 60185"/>
                <a:gd name="connsiteY37" fmla="*/ 9449 h 90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0185" h="90435">
                  <a:moveTo>
                    <a:pt x="18935" y="8099"/>
                  </a:moveTo>
                  <a:lnTo>
                    <a:pt x="14201" y="34420"/>
                  </a:lnTo>
                  <a:lnTo>
                    <a:pt x="14201" y="34420"/>
                  </a:lnTo>
                  <a:cubicBezTo>
                    <a:pt x="16230" y="32395"/>
                    <a:pt x="18935" y="31045"/>
                    <a:pt x="21640" y="29695"/>
                  </a:cubicBezTo>
                  <a:cubicBezTo>
                    <a:pt x="25021" y="28346"/>
                    <a:pt x="27726" y="28346"/>
                    <a:pt x="31107" y="28346"/>
                  </a:cubicBezTo>
                  <a:cubicBezTo>
                    <a:pt x="34488" y="28346"/>
                    <a:pt x="38546" y="28346"/>
                    <a:pt x="42603" y="30370"/>
                  </a:cubicBezTo>
                  <a:cubicBezTo>
                    <a:pt x="45985" y="31720"/>
                    <a:pt x="49366" y="33745"/>
                    <a:pt x="52071" y="36444"/>
                  </a:cubicBezTo>
                  <a:cubicBezTo>
                    <a:pt x="54776" y="39144"/>
                    <a:pt x="56804" y="42518"/>
                    <a:pt x="58157" y="46568"/>
                  </a:cubicBezTo>
                  <a:cubicBezTo>
                    <a:pt x="59509" y="50617"/>
                    <a:pt x="60186" y="55341"/>
                    <a:pt x="60186" y="60066"/>
                  </a:cubicBezTo>
                  <a:cubicBezTo>
                    <a:pt x="60186" y="64790"/>
                    <a:pt x="60186" y="67489"/>
                    <a:pt x="58157" y="71539"/>
                  </a:cubicBezTo>
                  <a:cubicBezTo>
                    <a:pt x="56804" y="74913"/>
                    <a:pt x="54776" y="78288"/>
                    <a:pt x="52071" y="80987"/>
                  </a:cubicBezTo>
                  <a:cubicBezTo>
                    <a:pt x="49366" y="83687"/>
                    <a:pt x="45985" y="86386"/>
                    <a:pt x="41927" y="87736"/>
                  </a:cubicBezTo>
                  <a:cubicBezTo>
                    <a:pt x="37870" y="89086"/>
                    <a:pt x="33136" y="90436"/>
                    <a:pt x="28402" y="90436"/>
                  </a:cubicBezTo>
                  <a:cubicBezTo>
                    <a:pt x="23669" y="90436"/>
                    <a:pt x="20964" y="90436"/>
                    <a:pt x="17582" y="88411"/>
                  </a:cubicBezTo>
                  <a:cubicBezTo>
                    <a:pt x="14201" y="87061"/>
                    <a:pt x="10820" y="85711"/>
                    <a:pt x="8791" y="83012"/>
                  </a:cubicBezTo>
                  <a:cubicBezTo>
                    <a:pt x="6086" y="80987"/>
                    <a:pt x="4057" y="78288"/>
                    <a:pt x="2705" y="74913"/>
                  </a:cubicBezTo>
                  <a:cubicBezTo>
                    <a:pt x="1352" y="71539"/>
                    <a:pt x="676" y="68164"/>
                    <a:pt x="0" y="64115"/>
                  </a:cubicBezTo>
                  <a:lnTo>
                    <a:pt x="10820" y="64115"/>
                  </a:lnTo>
                  <a:cubicBezTo>
                    <a:pt x="10820" y="66140"/>
                    <a:pt x="11496" y="68839"/>
                    <a:pt x="12849" y="70864"/>
                  </a:cubicBezTo>
                  <a:cubicBezTo>
                    <a:pt x="14201" y="72888"/>
                    <a:pt x="14877" y="74913"/>
                    <a:pt x="16906" y="76263"/>
                  </a:cubicBezTo>
                  <a:cubicBezTo>
                    <a:pt x="18259" y="77613"/>
                    <a:pt x="20287" y="78963"/>
                    <a:pt x="22992" y="79637"/>
                  </a:cubicBezTo>
                  <a:cubicBezTo>
                    <a:pt x="25021" y="80312"/>
                    <a:pt x="27726" y="80987"/>
                    <a:pt x="30431" y="80987"/>
                  </a:cubicBezTo>
                  <a:cubicBezTo>
                    <a:pt x="33136" y="80987"/>
                    <a:pt x="35165" y="80987"/>
                    <a:pt x="37870" y="79637"/>
                  </a:cubicBezTo>
                  <a:cubicBezTo>
                    <a:pt x="39898" y="78963"/>
                    <a:pt x="41927" y="77613"/>
                    <a:pt x="43956" y="75588"/>
                  </a:cubicBezTo>
                  <a:cubicBezTo>
                    <a:pt x="45985" y="73563"/>
                    <a:pt x="47337" y="71539"/>
                    <a:pt x="48013" y="68839"/>
                  </a:cubicBezTo>
                  <a:cubicBezTo>
                    <a:pt x="48689" y="66140"/>
                    <a:pt x="49366" y="62765"/>
                    <a:pt x="49366" y="59391"/>
                  </a:cubicBezTo>
                  <a:cubicBezTo>
                    <a:pt x="49366" y="56016"/>
                    <a:pt x="49366" y="53317"/>
                    <a:pt x="48013" y="51292"/>
                  </a:cubicBezTo>
                  <a:cubicBezTo>
                    <a:pt x="47337" y="48592"/>
                    <a:pt x="45985" y="46568"/>
                    <a:pt x="43956" y="44543"/>
                  </a:cubicBezTo>
                  <a:cubicBezTo>
                    <a:pt x="41927" y="42518"/>
                    <a:pt x="39898" y="41169"/>
                    <a:pt x="37870" y="40494"/>
                  </a:cubicBezTo>
                  <a:cubicBezTo>
                    <a:pt x="35165" y="39144"/>
                    <a:pt x="32460" y="39144"/>
                    <a:pt x="29755" y="39144"/>
                  </a:cubicBezTo>
                  <a:cubicBezTo>
                    <a:pt x="27050" y="39144"/>
                    <a:pt x="22992" y="39819"/>
                    <a:pt x="20287" y="41843"/>
                  </a:cubicBezTo>
                  <a:cubicBezTo>
                    <a:pt x="17582" y="43193"/>
                    <a:pt x="14877" y="45218"/>
                    <a:pt x="12849" y="47917"/>
                  </a:cubicBezTo>
                  <a:lnTo>
                    <a:pt x="3381" y="47917"/>
                  </a:lnTo>
                  <a:cubicBezTo>
                    <a:pt x="3381" y="47917"/>
                    <a:pt x="11496" y="0"/>
                    <a:pt x="11496" y="0"/>
                  </a:cubicBezTo>
                  <a:lnTo>
                    <a:pt x="56128" y="0"/>
                  </a:lnTo>
                  <a:lnTo>
                    <a:pt x="56128" y="9449"/>
                  </a:lnTo>
                  <a:lnTo>
                    <a:pt x="19611" y="9449"/>
                  </a:lnTo>
                  <a:cubicBezTo>
                    <a:pt x="19611" y="9449"/>
                    <a:pt x="19611" y="9449"/>
                    <a:pt x="19611" y="9449"/>
                  </a:cubicBezTo>
                  <a:close/>
                </a:path>
              </a:pathLst>
            </a:custGeom>
            <a:solidFill>
              <a:srgbClr val="FFFFFF"/>
            </a:solidFill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480529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ured text with side pull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B1FE2F1-86FF-53A8-E4A7-99A9E7029EE8}"/>
              </a:ext>
            </a:extLst>
          </p:cNvPr>
          <p:cNvSpPr/>
          <p:nvPr userDrawn="1"/>
        </p:nvSpPr>
        <p:spPr>
          <a:xfrm>
            <a:off x="0" y="0"/>
            <a:ext cx="7810500" cy="4686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0CD66E5-D250-27F0-AD24-5D52F3DAB91E}"/>
              </a:ext>
            </a:extLst>
          </p:cNvPr>
          <p:cNvSpPr/>
          <p:nvPr userDrawn="1"/>
        </p:nvSpPr>
        <p:spPr>
          <a:xfrm>
            <a:off x="0" y="4686300"/>
            <a:ext cx="7810500" cy="21717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2695C862-B0EC-9B7F-9A12-B64F7582C75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2" y="1314587"/>
            <a:ext cx="6719181" cy="281714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48F4214E-F9C3-7B63-FF65-163B005452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61363" y="0"/>
            <a:ext cx="3243262" cy="6857997"/>
          </a:xfrm>
        </p:spPr>
        <p:txBody>
          <a:bodyPr anchor="ctr">
            <a:normAutofit/>
          </a:bodyPr>
          <a:lstStyle>
            <a:lvl1pPr marL="0" indent="0">
              <a:buNone/>
              <a:defRPr sz="2400" b="0" i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 dirty="0"/>
              <a:t>Insert </a:t>
            </a:r>
            <a:r>
              <a:rPr lang="en-GB" dirty="0" err="1"/>
              <a:t>pullout</a:t>
            </a:r>
            <a:r>
              <a:rPr lang="en-GB" dirty="0"/>
              <a:t> text here</a:t>
            </a:r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91F8A559-8E80-F227-1352-602F25BF2F7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56348" y="4796130"/>
            <a:ext cx="5613693" cy="1310749"/>
          </a:xfrm>
        </p:spPr>
        <p:txBody>
          <a:bodyPr anchor="ctr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AD2C67DE-6F12-00DF-75B4-A3398D96F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17884"/>
            <a:ext cx="6719179" cy="62162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766D112-162C-7FBD-10A5-222B39847C76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DD97B16-13CE-038A-BA93-791B147F9A12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Graphic 17">
              <a:extLst>
                <a:ext uri="{FF2B5EF4-FFF2-40B4-BE49-F238E27FC236}">
                  <a16:creationId xmlns:a16="http://schemas.microsoft.com/office/drawing/2014/main" id="{4D898F3B-3F0A-4C4D-6A7A-103533CCBB3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622086E9-247A-A317-A98D-C065663AB2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20" name="Graphic 19">
              <a:extLst>
                <a:ext uri="{FF2B5EF4-FFF2-40B4-BE49-F238E27FC236}">
                  <a16:creationId xmlns:a16="http://schemas.microsoft.com/office/drawing/2014/main" id="{4C78268E-AD60-E6BC-23BD-B9E817906DD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19964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ured text with side pull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474E1ED-417D-3338-C962-7C0C1A814CBA}"/>
              </a:ext>
            </a:extLst>
          </p:cNvPr>
          <p:cNvSpPr/>
          <p:nvPr userDrawn="1"/>
        </p:nvSpPr>
        <p:spPr>
          <a:xfrm>
            <a:off x="0" y="0"/>
            <a:ext cx="7810500" cy="4686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A2AA21-CCB6-DE58-A2FD-359CCE944000}"/>
              </a:ext>
            </a:extLst>
          </p:cNvPr>
          <p:cNvSpPr/>
          <p:nvPr userDrawn="1"/>
        </p:nvSpPr>
        <p:spPr>
          <a:xfrm>
            <a:off x="0" y="4686300"/>
            <a:ext cx="7810500" cy="21717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67C8E01-D6BF-1A4F-B6D4-A4EEA96BD8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2" y="1314587"/>
            <a:ext cx="6719181" cy="281714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2AB0EDFC-B5AF-294A-5056-17CF2974C99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61363" y="0"/>
            <a:ext cx="3243262" cy="6857997"/>
          </a:xfrm>
        </p:spPr>
        <p:txBody>
          <a:bodyPr anchor="ctr">
            <a:normAutofit/>
          </a:bodyPr>
          <a:lstStyle>
            <a:lvl1pPr marL="0" indent="0">
              <a:buNone/>
              <a:defRPr sz="2400" b="0" i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 dirty="0"/>
              <a:t>Insert </a:t>
            </a:r>
            <a:r>
              <a:rPr lang="en-GB" dirty="0" err="1"/>
              <a:t>pullout</a:t>
            </a:r>
            <a:r>
              <a:rPr lang="en-GB" dirty="0"/>
              <a:t> text here</a:t>
            </a:r>
            <a:endParaRPr lang="en-US" dirty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F1767948-0AFF-0CE1-2466-3C057CDB0F3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56348" y="4796130"/>
            <a:ext cx="5613693" cy="1310749"/>
          </a:xfrm>
        </p:spPr>
        <p:txBody>
          <a:bodyPr anchor="ctr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11" name="Title 12">
            <a:extLst>
              <a:ext uri="{FF2B5EF4-FFF2-40B4-BE49-F238E27FC236}">
                <a16:creationId xmlns:a16="http://schemas.microsoft.com/office/drawing/2014/main" id="{B4FFD67B-86FC-5FD7-9DA4-A7244A549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17884"/>
            <a:ext cx="6719179" cy="62162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557E9C8-C3B5-920D-C967-15A41090CE09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81856FB-E553-D60B-1793-88D8E51F35D4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" name="Graphic 20">
              <a:extLst>
                <a:ext uri="{FF2B5EF4-FFF2-40B4-BE49-F238E27FC236}">
                  <a16:creationId xmlns:a16="http://schemas.microsoft.com/office/drawing/2014/main" id="{DD111967-CD07-A4CC-474E-E40146E24E5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22" name="Graphic 21">
              <a:extLst>
                <a:ext uri="{FF2B5EF4-FFF2-40B4-BE49-F238E27FC236}">
                  <a16:creationId xmlns:a16="http://schemas.microsoft.com/office/drawing/2014/main" id="{2C91875C-2D41-F091-5BAA-A6A9D10E78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23" name="Graphic 22">
              <a:extLst>
                <a:ext uri="{FF2B5EF4-FFF2-40B4-BE49-F238E27FC236}">
                  <a16:creationId xmlns:a16="http://schemas.microsoft.com/office/drawing/2014/main" id="{0514290F-F45A-F0FB-88FE-218487739E3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949498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ured text with side pull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1DAC230-43B1-98F2-AAC7-7355EF79BAA2}"/>
              </a:ext>
            </a:extLst>
          </p:cNvPr>
          <p:cNvSpPr/>
          <p:nvPr userDrawn="1"/>
        </p:nvSpPr>
        <p:spPr>
          <a:xfrm>
            <a:off x="0" y="0"/>
            <a:ext cx="7810500" cy="46863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349F7D-5F2E-4E2C-AF7B-5BDBE5F042B5}"/>
              </a:ext>
            </a:extLst>
          </p:cNvPr>
          <p:cNvSpPr/>
          <p:nvPr userDrawn="1"/>
        </p:nvSpPr>
        <p:spPr>
          <a:xfrm>
            <a:off x="0" y="4686300"/>
            <a:ext cx="7810500" cy="2171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019DC79-258D-DF4E-3877-28A479931FD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2" y="1314587"/>
            <a:ext cx="6719181" cy="281714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70E631CB-9E7B-88B7-E449-7BC05151466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61363" y="0"/>
            <a:ext cx="3243262" cy="6857997"/>
          </a:xfrm>
        </p:spPr>
        <p:txBody>
          <a:bodyPr anchor="ctr">
            <a:normAutofit/>
          </a:bodyPr>
          <a:lstStyle>
            <a:lvl1pPr marL="0" indent="0">
              <a:buNone/>
              <a:defRPr sz="2400" b="0" i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 dirty="0"/>
              <a:t>Insert </a:t>
            </a:r>
            <a:r>
              <a:rPr lang="en-GB" dirty="0" err="1"/>
              <a:t>pullout</a:t>
            </a:r>
            <a:r>
              <a:rPr lang="en-GB" dirty="0"/>
              <a:t> text here</a:t>
            </a:r>
            <a:endParaRPr lang="en-US" dirty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2C06C660-B407-6485-FF66-5081877F63E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656348" y="4796130"/>
            <a:ext cx="5613693" cy="1310749"/>
          </a:xfrm>
        </p:spPr>
        <p:txBody>
          <a:bodyPr anchor="ctr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11" name="Title 12">
            <a:extLst>
              <a:ext uri="{FF2B5EF4-FFF2-40B4-BE49-F238E27FC236}">
                <a16:creationId xmlns:a16="http://schemas.microsoft.com/office/drawing/2014/main" id="{5476D0DD-1C9D-EB70-84C8-BD8663CBE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17884"/>
            <a:ext cx="6719179" cy="62162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8E5795D-4A0C-408A-F821-EF88A421DFB5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A390C30-CFC9-4AF5-7DA9-264D56A9E73D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" name="Graphic 20">
              <a:extLst>
                <a:ext uri="{FF2B5EF4-FFF2-40B4-BE49-F238E27FC236}">
                  <a16:creationId xmlns:a16="http://schemas.microsoft.com/office/drawing/2014/main" id="{E8630E3E-F109-E58D-DE33-B50FB33BB4D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22" name="Graphic 21">
              <a:extLst>
                <a:ext uri="{FF2B5EF4-FFF2-40B4-BE49-F238E27FC236}">
                  <a16:creationId xmlns:a16="http://schemas.microsoft.com/office/drawing/2014/main" id="{4DB747D7-E2E7-592D-E4EA-78FDBB6BF87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23" name="Graphic 22">
              <a:extLst>
                <a:ext uri="{FF2B5EF4-FFF2-40B4-BE49-F238E27FC236}">
                  <a16:creationId xmlns:a16="http://schemas.microsoft.com/office/drawing/2014/main" id="{6F41BED3-4F13-E910-E682-0B7C592BEF5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118308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intro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74B8AF6-8AA9-E6E8-3821-921E3A7E445D}"/>
              </a:ext>
            </a:extLst>
          </p:cNvPr>
          <p:cNvSpPr/>
          <p:nvPr userDrawn="1"/>
        </p:nvSpPr>
        <p:spPr>
          <a:xfrm>
            <a:off x="5299788" y="1548882"/>
            <a:ext cx="6892212" cy="376023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CE68AC4-931B-40F0-8E58-96E8A631CFF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548882"/>
            <a:ext cx="5299788" cy="3760236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EC84EBFB-78AC-F46F-3450-2083BF9B0F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1" y="3145307"/>
            <a:ext cx="5508624" cy="1665232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BDE58B9-9EDB-25CC-842F-0346A39356B0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7C2802E-9E23-1358-E5A0-300F990D3A53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56403161-E68F-0197-2257-7756763916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D007E261-9C1D-F627-79BC-B077C152F3B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E2157771-6E1C-BD85-70CE-522BB468CAC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0" name="Title 9">
            <a:extLst>
              <a:ext uri="{FF2B5EF4-FFF2-40B4-BE49-F238E27FC236}">
                <a16:creationId xmlns:a16="http://schemas.microsoft.com/office/drawing/2014/main" id="{D3FD34BF-5929-AB48-00C4-3EE162C5B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9" y="2398205"/>
            <a:ext cx="5508624" cy="621623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1418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ured text + pull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7D70895-E58C-8622-3E0D-A6266FDE7C87}"/>
              </a:ext>
            </a:extLst>
          </p:cNvPr>
          <p:cNvSpPr/>
          <p:nvPr userDrawn="1"/>
        </p:nvSpPr>
        <p:spPr>
          <a:xfrm>
            <a:off x="6096000" y="4651512"/>
            <a:ext cx="6096000" cy="22064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F926B5C-8AB7-CD58-8366-91C6B3884632}"/>
              </a:ext>
            </a:extLst>
          </p:cNvPr>
          <p:cNvSpPr/>
          <p:nvPr userDrawn="1"/>
        </p:nvSpPr>
        <p:spPr>
          <a:xfrm>
            <a:off x="6096000" y="-1"/>
            <a:ext cx="6096000" cy="465151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2BD4CF08-89B0-B809-D37D-D3A0EB12043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16890" y="1610017"/>
            <a:ext cx="4887736" cy="262331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0211E99D-CFC9-1391-2D99-DCD33D7FC5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16890" y="4651511"/>
            <a:ext cx="4887736" cy="1580846"/>
          </a:xfrm>
        </p:spPr>
        <p:txBody>
          <a:bodyPr anchor="ctr">
            <a:normAutofit/>
          </a:bodyPr>
          <a:lstStyle>
            <a:lvl1pPr marL="0" indent="0">
              <a:buNone/>
              <a:defRPr sz="24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</a:t>
            </a:r>
            <a:r>
              <a:rPr lang="en-GB" dirty="0" err="1"/>
              <a:t>pullout</a:t>
            </a:r>
            <a:r>
              <a:rPr lang="en-GB" dirty="0"/>
              <a:t> text here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43F1AC5-E003-4309-906C-276C8B8850EA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9AE2E99-3CE6-6D9A-2147-544AA8766676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128A0F90-A140-C6E4-AAF5-4A301FD3169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7E9FB10E-E694-45BD-CD2C-31B3A39483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71CD7998-D75F-E65B-3781-18BB6DC0BD8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4" name="Title 13">
            <a:extLst>
              <a:ext uri="{FF2B5EF4-FFF2-40B4-BE49-F238E27FC236}">
                <a16:creationId xmlns:a16="http://schemas.microsoft.com/office/drawing/2014/main" id="{7552A09C-7B9C-46BE-505F-A3F29F7F3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6889" y="517884"/>
            <a:ext cx="4905615" cy="62162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FADC17A-A76F-F9B9-09E5-0FA2C0CC264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6096000" cy="6232356"/>
          </a:xfrm>
          <a:custGeom>
            <a:avLst/>
            <a:gdLst>
              <a:gd name="connsiteX0" fmla="*/ 0 w 6096000"/>
              <a:gd name="connsiteY0" fmla="*/ 0 h 6232356"/>
              <a:gd name="connsiteX1" fmla="*/ 6096000 w 6096000"/>
              <a:gd name="connsiteY1" fmla="*/ 0 h 6232356"/>
              <a:gd name="connsiteX2" fmla="*/ 6096000 w 6096000"/>
              <a:gd name="connsiteY2" fmla="*/ 6232356 h 6232356"/>
              <a:gd name="connsiteX3" fmla="*/ 1449587 w 6096000"/>
              <a:gd name="connsiteY3" fmla="*/ 6232356 h 6232356"/>
              <a:gd name="connsiteX4" fmla="*/ 1445277 w 6096000"/>
              <a:gd name="connsiteY4" fmla="*/ 6205273 h 6232356"/>
              <a:gd name="connsiteX5" fmla="*/ 829526 w 6096000"/>
              <a:gd name="connsiteY5" fmla="*/ 5730929 h 6232356"/>
              <a:gd name="connsiteX6" fmla="*/ 213969 w 6096000"/>
              <a:gd name="connsiteY6" fmla="*/ 6205273 h 6232356"/>
              <a:gd name="connsiteX7" fmla="*/ 209615 w 6096000"/>
              <a:gd name="connsiteY7" fmla="*/ 6232356 h 6232356"/>
              <a:gd name="connsiteX8" fmla="*/ 0 w 6096000"/>
              <a:gd name="connsiteY8" fmla="*/ 6232356 h 6232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6000" h="6232356">
                <a:moveTo>
                  <a:pt x="0" y="0"/>
                </a:moveTo>
                <a:lnTo>
                  <a:pt x="6096000" y="0"/>
                </a:lnTo>
                <a:lnTo>
                  <a:pt x="6096000" y="6232356"/>
                </a:lnTo>
                <a:lnTo>
                  <a:pt x="1449587" y="6232356"/>
                </a:lnTo>
                <a:lnTo>
                  <a:pt x="1445277" y="6205273"/>
                </a:lnTo>
                <a:cubicBezTo>
                  <a:pt x="1374124" y="5932448"/>
                  <a:pt x="1125382" y="5730929"/>
                  <a:pt x="829526" y="5730929"/>
                </a:cubicBezTo>
                <a:cubicBezTo>
                  <a:pt x="533669" y="5730929"/>
                  <a:pt x="285446" y="5932448"/>
                  <a:pt x="213969" y="6205273"/>
                </a:cubicBezTo>
                <a:lnTo>
                  <a:pt x="209615" y="6232356"/>
                </a:lnTo>
                <a:lnTo>
                  <a:pt x="0" y="6232356"/>
                </a:lnTo>
                <a:close/>
              </a:path>
            </a:pathLst>
          </a:custGeo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186065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ured text + pull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73A6090-CD12-1825-216C-D74F5BFD95F0}"/>
              </a:ext>
            </a:extLst>
          </p:cNvPr>
          <p:cNvSpPr/>
          <p:nvPr userDrawn="1"/>
        </p:nvSpPr>
        <p:spPr>
          <a:xfrm>
            <a:off x="6096000" y="4651512"/>
            <a:ext cx="6096000" cy="22064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8F28D51-5E7C-F277-E5BB-557535FB0AF1}"/>
              </a:ext>
            </a:extLst>
          </p:cNvPr>
          <p:cNvSpPr/>
          <p:nvPr userDrawn="1"/>
        </p:nvSpPr>
        <p:spPr>
          <a:xfrm>
            <a:off x="6096000" y="-1"/>
            <a:ext cx="6096000" cy="46515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6D47B152-B313-1336-1FEA-218577E2283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16890" y="1610017"/>
            <a:ext cx="4887736" cy="262331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20C23EB5-6094-CD5E-D682-FB88755BDC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16890" y="4651511"/>
            <a:ext cx="4887736" cy="1580846"/>
          </a:xfrm>
        </p:spPr>
        <p:txBody>
          <a:bodyPr anchor="ctr">
            <a:normAutofit/>
          </a:bodyPr>
          <a:lstStyle>
            <a:lvl1pPr marL="0" indent="0">
              <a:buNone/>
              <a:defRPr sz="2400" b="0" i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GB" dirty="0"/>
              <a:t>Insert </a:t>
            </a:r>
            <a:r>
              <a:rPr lang="en-GB" dirty="0" err="1"/>
              <a:t>pullout</a:t>
            </a:r>
            <a:r>
              <a:rPr lang="en-GB" dirty="0"/>
              <a:t> text here</a:t>
            </a:r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DFAC82F-C75D-CD4E-62C8-C48EEA070E6E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6CF8EEA-89A7-44B2-A0DC-8B6579BA9264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E8A1F4F5-A4B4-7593-4BDD-964AD879CF1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7" name="Graphic 16">
              <a:extLst>
                <a:ext uri="{FF2B5EF4-FFF2-40B4-BE49-F238E27FC236}">
                  <a16:creationId xmlns:a16="http://schemas.microsoft.com/office/drawing/2014/main" id="{9009D5DD-CAF8-4857-A321-704A9596719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8" name="Graphic 17">
              <a:extLst>
                <a:ext uri="{FF2B5EF4-FFF2-40B4-BE49-F238E27FC236}">
                  <a16:creationId xmlns:a16="http://schemas.microsoft.com/office/drawing/2014/main" id="{AA1F0874-8161-3DC2-74A0-60ADE737105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9" name="Title 13">
            <a:extLst>
              <a:ext uri="{FF2B5EF4-FFF2-40B4-BE49-F238E27FC236}">
                <a16:creationId xmlns:a16="http://schemas.microsoft.com/office/drawing/2014/main" id="{4DFCCD8D-F5CA-EAD0-BEC1-071654E6F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6889" y="517884"/>
            <a:ext cx="4905615" cy="62162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2" name="Freeform 1">
            <a:extLst>
              <a:ext uri="{FF2B5EF4-FFF2-40B4-BE49-F238E27FC236}">
                <a16:creationId xmlns:a16="http://schemas.microsoft.com/office/drawing/2014/main" id="{3AB1D48E-0B11-9B9F-34CA-3F7A0F12ED1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6096000" cy="6232356"/>
          </a:xfrm>
          <a:custGeom>
            <a:avLst/>
            <a:gdLst>
              <a:gd name="connsiteX0" fmla="*/ 0 w 6096000"/>
              <a:gd name="connsiteY0" fmla="*/ 0 h 6232356"/>
              <a:gd name="connsiteX1" fmla="*/ 6096000 w 6096000"/>
              <a:gd name="connsiteY1" fmla="*/ 0 h 6232356"/>
              <a:gd name="connsiteX2" fmla="*/ 6096000 w 6096000"/>
              <a:gd name="connsiteY2" fmla="*/ 6232356 h 6232356"/>
              <a:gd name="connsiteX3" fmla="*/ 1449587 w 6096000"/>
              <a:gd name="connsiteY3" fmla="*/ 6232356 h 6232356"/>
              <a:gd name="connsiteX4" fmla="*/ 1445277 w 6096000"/>
              <a:gd name="connsiteY4" fmla="*/ 6205273 h 6232356"/>
              <a:gd name="connsiteX5" fmla="*/ 829526 w 6096000"/>
              <a:gd name="connsiteY5" fmla="*/ 5730929 h 6232356"/>
              <a:gd name="connsiteX6" fmla="*/ 213969 w 6096000"/>
              <a:gd name="connsiteY6" fmla="*/ 6205273 h 6232356"/>
              <a:gd name="connsiteX7" fmla="*/ 209615 w 6096000"/>
              <a:gd name="connsiteY7" fmla="*/ 6232356 h 6232356"/>
              <a:gd name="connsiteX8" fmla="*/ 0 w 6096000"/>
              <a:gd name="connsiteY8" fmla="*/ 6232356 h 6232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6000" h="6232356">
                <a:moveTo>
                  <a:pt x="0" y="0"/>
                </a:moveTo>
                <a:lnTo>
                  <a:pt x="6096000" y="0"/>
                </a:lnTo>
                <a:lnTo>
                  <a:pt x="6096000" y="6232356"/>
                </a:lnTo>
                <a:lnTo>
                  <a:pt x="1449587" y="6232356"/>
                </a:lnTo>
                <a:lnTo>
                  <a:pt x="1445277" y="6205273"/>
                </a:lnTo>
                <a:cubicBezTo>
                  <a:pt x="1374124" y="5932448"/>
                  <a:pt x="1125382" y="5730929"/>
                  <a:pt x="829526" y="5730929"/>
                </a:cubicBezTo>
                <a:cubicBezTo>
                  <a:pt x="533669" y="5730929"/>
                  <a:pt x="285446" y="5932448"/>
                  <a:pt x="213969" y="6205273"/>
                </a:cubicBezTo>
                <a:lnTo>
                  <a:pt x="209615" y="6232356"/>
                </a:lnTo>
                <a:lnTo>
                  <a:pt x="0" y="6232356"/>
                </a:lnTo>
                <a:close/>
              </a:path>
            </a:pathLst>
          </a:custGeo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</p:spTree>
    <p:extLst>
      <p:ext uri="{BB962C8B-B14F-4D97-AF65-F5344CB8AC3E}">
        <p14:creationId xmlns:p14="http://schemas.microsoft.com/office/powerpoint/2010/main" val="22433790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cons +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E219093C-C3CF-E7F7-3961-2642839D4D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50863" y="1744388"/>
            <a:ext cx="4958115" cy="3854902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CE68AC4-931B-40F0-8E58-96E8A631CFF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8209722" y="0"/>
            <a:ext cx="3982278" cy="6232358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E5D669-818D-04CB-029B-B8879F3F2C1E}"/>
              </a:ext>
            </a:extLst>
          </p:cNvPr>
          <p:cNvSpPr/>
          <p:nvPr userDrawn="1"/>
        </p:nvSpPr>
        <p:spPr>
          <a:xfrm>
            <a:off x="6096000" y="-1"/>
            <a:ext cx="211372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F64DBC21-E33D-3294-848E-CAC7039A992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780083" y="993167"/>
            <a:ext cx="749606" cy="700039"/>
          </a:xfrm>
          <a:pattFill prst="pct20">
            <a:fgClr>
              <a:schemeClr val="accent1">
                <a:lumMod val="60000"/>
                <a:lumOff val="40000"/>
              </a:schemeClr>
            </a:fgClr>
            <a:bgClr>
              <a:schemeClr val="accent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FDADC979-403C-9B73-63C0-C9686D1EB07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780083" y="3078979"/>
            <a:ext cx="749606" cy="700039"/>
          </a:xfrm>
          <a:pattFill prst="pct20">
            <a:fgClr>
              <a:schemeClr val="accent1">
                <a:lumMod val="60000"/>
                <a:lumOff val="40000"/>
              </a:schemeClr>
            </a:fgClr>
            <a:bgClr>
              <a:schemeClr val="accent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685C72CF-0B0E-F40C-D1D5-CBECD3EAC42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780083" y="5086377"/>
            <a:ext cx="749606" cy="700039"/>
          </a:xfrm>
          <a:pattFill prst="pct20">
            <a:fgClr>
              <a:schemeClr val="accent1">
                <a:lumMod val="60000"/>
                <a:lumOff val="40000"/>
              </a:schemeClr>
            </a:fgClr>
            <a:bgClr>
              <a:schemeClr val="accent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Add icon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29F6825-088B-D7E8-4B9A-63B4F8FAAA3A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CD36D54-983B-C262-92C3-7BD788CF270E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7645484C-C783-AB77-93F0-14FB564DB0E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8B4BD84B-61FB-2133-0D94-71DD5FE664D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036C49B3-F44F-E3E4-FB71-A9ECF83EB3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1" name="Title 10">
            <a:extLst>
              <a:ext uri="{FF2B5EF4-FFF2-40B4-BE49-F238E27FC236}">
                <a16:creationId xmlns:a16="http://schemas.microsoft.com/office/drawing/2014/main" id="{3E52A6F3-1319-B770-38B0-3FD93BA72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993168"/>
            <a:ext cx="4958115" cy="1150570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028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cons +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6">
            <a:extLst>
              <a:ext uri="{FF2B5EF4-FFF2-40B4-BE49-F238E27FC236}">
                <a16:creationId xmlns:a16="http://schemas.microsoft.com/office/drawing/2014/main" id="{D97DD758-4CA7-59C4-2BBB-4B54852A01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8209722" y="0"/>
            <a:ext cx="3982278" cy="6232358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438DB4-4DE8-5F39-373D-4194C34F6E70}"/>
              </a:ext>
            </a:extLst>
          </p:cNvPr>
          <p:cNvSpPr/>
          <p:nvPr userDrawn="1"/>
        </p:nvSpPr>
        <p:spPr>
          <a:xfrm>
            <a:off x="6096000" y="-1"/>
            <a:ext cx="211372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424EBF9-5370-CBEB-730C-44049C3CDC1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780083" y="993167"/>
            <a:ext cx="749606" cy="700039"/>
          </a:xfrm>
          <a:pattFill prst="pct20">
            <a:fgClr>
              <a:schemeClr val="tx2"/>
            </a:fgClr>
            <a:bgClr>
              <a:schemeClr val="accent2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FE8FEC3E-B957-934E-AAB8-5309C3D8ADA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780083" y="3078979"/>
            <a:ext cx="749606" cy="700039"/>
          </a:xfrm>
          <a:pattFill prst="pct20">
            <a:fgClr>
              <a:schemeClr val="tx2"/>
            </a:fgClr>
            <a:bgClr>
              <a:schemeClr val="accent2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12" name="Picture Placeholder 6">
            <a:extLst>
              <a:ext uri="{FF2B5EF4-FFF2-40B4-BE49-F238E27FC236}">
                <a16:creationId xmlns:a16="http://schemas.microsoft.com/office/drawing/2014/main" id="{02FC4E54-54EF-02E5-F28B-7505C66FAAF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780083" y="5086377"/>
            <a:ext cx="749606" cy="700039"/>
          </a:xfrm>
          <a:pattFill prst="pct20">
            <a:fgClr>
              <a:schemeClr val="tx2"/>
            </a:fgClr>
            <a:bgClr>
              <a:schemeClr val="accent2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Add icon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B87EE5C-E75B-5D2A-5AC5-8CC3DFB1691E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6E0B2D2-B383-75A7-B782-DA151112FEAB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Graphic 17">
              <a:extLst>
                <a:ext uri="{FF2B5EF4-FFF2-40B4-BE49-F238E27FC236}">
                  <a16:creationId xmlns:a16="http://schemas.microsoft.com/office/drawing/2014/main" id="{9002F749-B9BF-CDF3-8610-3A49E423F5E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21" name="Graphic 20">
              <a:extLst>
                <a:ext uri="{FF2B5EF4-FFF2-40B4-BE49-F238E27FC236}">
                  <a16:creationId xmlns:a16="http://schemas.microsoft.com/office/drawing/2014/main" id="{910F3EB3-95D4-2E08-845F-6417890A22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22" name="Graphic 21">
              <a:extLst>
                <a:ext uri="{FF2B5EF4-FFF2-40B4-BE49-F238E27FC236}">
                  <a16:creationId xmlns:a16="http://schemas.microsoft.com/office/drawing/2014/main" id="{9F49CAA9-8B71-B137-43F8-7DF816AFABF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23" name="Title 10">
            <a:extLst>
              <a:ext uri="{FF2B5EF4-FFF2-40B4-BE49-F238E27FC236}">
                <a16:creationId xmlns:a16="http://schemas.microsoft.com/office/drawing/2014/main" id="{25628FAE-A7E8-FF04-628D-ED7C7086A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993168"/>
            <a:ext cx="4958115" cy="1150570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3E7C8024-8E25-E7D2-1C7D-DE6B0B8202E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50863" y="1744388"/>
            <a:ext cx="4958115" cy="3854902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7934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eader with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60FE12-DEEC-2847-7D4F-06058EE2AA17}"/>
              </a:ext>
            </a:extLst>
          </p:cNvPr>
          <p:cNvSpPr/>
          <p:nvPr userDrawn="1"/>
        </p:nvSpPr>
        <p:spPr>
          <a:xfrm>
            <a:off x="0" y="0"/>
            <a:ext cx="12192000" cy="30634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A0AFDE4-AD28-AA3F-2A9F-85AA2A64BF7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50863" y="338352"/>
            <a:ext cx="11053763" cy="2374547"/>
          </a:xfrm>
        </p:spPr>
        <p:txBody>
          <a:bodyPr anchor="ctr">
            <a:normAutofit/>
          </a:bodyPr>
          <a:lstStyle>
            <a:lvl1pPr marL="0" indent="0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96E63B5-837A-2C4F-6B92-976B1A3FADA0}"/>
              </a:ext>
            </a:extLst>
          </p:cNvPr>
          <p:cNvSpPr/>
          <p:nvPr userDrawn="1"/>
        </p:nvSpPr>
        <p:spPr>
          <a:xfrm>
            <a:off x="0" y="3429000"/>
            <a:ext cx="12192000" cy="54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8865D003-1635-1C8F-CBC6-FF71C98A718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3" y="3612741"/>
            <a:ext cx="5274204" cy="1858081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E3CD40A-D215-2A4E-D973-88BB322D338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30421" y="3612741"/>
            <a:ext cx="5274204" cy="1858081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35E7A03-C4BB-3D19-7C60-BE3E88D1EE74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43A884E-CB20-60DE-87D3-804EA55EA3DA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74A41E87-094F-2457-819D-23586C2BFF9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90C329FB-6078-FB59-1CBE-192842E6427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77E2AE2D-27C8-8EDD-AB5B-27B8665781F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293729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ird spli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CE68AC4-931B-40F0-8E58-96E8A631CFF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240696" y="0"/>
            <a:ext cx="3710608" cy="6232358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FD842E5-C781-5F2E-803B-5842525DEC2F}"/>
              </a:ext>
            </a:extLst>
          </p:cNvPr>
          <p:cNvSpPr/>
          <p:nvPr userDrawn="1"/>
        </p:nvSpPr>
        <p:spPr>
          <a:xfrm>
            <a:off x="7951305" y="-1"/>
            <a:ext cx="42406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6C9E8CFC-7D40-6CE6-33D0-3BE9EB3B4F4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50863" y="533400"/>
            <a:ext cx="3061581" cy="5197529"/>
          </a:xfrm>
        </p:spPr>
        <p:txBody>
          <a:bodyPr anchor="ctr">
            <a:normAutofit/>
          </a:bodyPr>
          <a:lstStyle>
            <a:lvl1pPr marL="0" indent="0" algn="r">
              <a:buNone/>
              <a:defRPr sz="3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2BF814F-A827-C1FF-2B40-A60A2C5EC1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579557" y="533400"/>
            <a:ext cx="3025068" cy="5197529"/>
          </a:xfrm>
        </p:spPr>
        <p:txBody>
          <a:bodyPr anchor="ctr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ACD6451-EADE-6875-D6F7-14BB3F44A82D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0EB6700-761A-4917-60B9-E8D4783D7520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88DACCBC-B5C5-D776-513F-CB03F415C98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33D99577-8D6C-44CE-0B44-258C6D6306B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AD6A366B-5056-2B19-8851-F407360BC52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87340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 + pu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0036614-8E9E-4527-D41B-61CD7E3D6EA6}"/>
              </a:ext>
            </a:extLst>
          </p:cNvPr>
          <p:cNvSpPr/>
          <p:nvPr userDrawn="1"/>
        </p:nvSpPr>
        <p:spPr>
          <a:xfrm>
            <a:off x="6096000" y="3428999"/>
            <a:ext cx="6096001" cy="28033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CE68AC4-931B-40F0-8E58-96E8A631CFF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34290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08D9194E-3629-24A6-5931-0D668BBAAEC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05601" y="3429001"/>
            <a:ext cx="4899024" cy="2803358"/>
          </a:xfrm>
        </p:spPr>
        <p:txBody>
          <a:bodyPr anchor="ctr">
            <a:normAutofit/>
          </a:bodyPr>
          <a:lstStyle>
            <a:lvl1pPr marL="0" indent="0">
              <a:buNone/>
              <a:defRPr sz="24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</a:t>
            </a:r>
            <a:r>
              <a:rPr lang="en-GB" dirty="0" err="1"/>
              <a:t>pullout</a:t>
            </a:r>
            <a:r>
              <a:rPr lang="en-GB" dirty="0"/>
              <a:t> text here</a:t>
            </a:r>
            <a:endParaRPr lang="en-US" dirty="0"/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824D3FAB-C732-948D-413F-E72389BFDB3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3" y="1640936"/>
            <a:ext cx="4958115" cy="3958353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1BF1A56-127B-4602-6286-35D3EA9EE07C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56A16F8-8750-25F7-17DD-A321A8D9BA80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C2DA9F96-F6F1-DE47-9568-8E6164D676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1481191A-ACD5-EB3E-72CE-2C71AD9EB5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EE5B2CF8-4736-15D7-B958-AAD0EFE750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9" name="Title 8">
            <a:extLst>
              <a:ext uri="{FF2B5EF4-FFF2-40B4-BE49-F238E27FC236}">
                <a16:creationId xmlns:a16="http://schemas.microsoft.com/office/drawing/2014/main" id="{A9888B89-FCAD-FB6A-830C-130598E86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17884"/>
            <a:ext cx="4958115" cy="621623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1144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ircle pull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031E2F24-18DD-75CE-EE02-73110D568199}"/>
              </a:ext>
            </a:extLst>
          </p:cNvPr>
          <p:cNvSpPr/>
          <p:nvPr userDrawn="1"/>
        </p:nvSpPr>
        <p:spPr>
          <a:xfrm>
            <a:off x="0" y="2414577"/>
            <a:ext cx="12192000" cy="4443423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FC43A3D-42D6-4D7A-A176-160CFA033D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933950" y="1252527"/>
            <a:ext cx="2324100" cy="2324100"/>
          </a:xfrm>
          <a:custGeom>
            <a:avLst/>
            <a:gdLst>
              <a:gd name="connsiteX0" fmla="*/ 457200 w 914400"/>
              <a:gd name="connsiteY0" fmla="*/ 0 h 914400"/>
              <a:gd name="connsiteX1" fmla="*/ 914400 w 914400"/>
              <a:gd name="connsiteY1" fmla="*/ 457200 h 914400"/>
              <a:gd name="connsiteX2" fmla="*/ 457200 w 914400"/>
              <a:gd name="connsiteY2" fmla="*/ 914400 h 914400"/>
              <a:gd name="connsiteX3" fmla="*/ 0 w 914400"/>
              <a:gd name="connsiteY3" fmla="*/ 457200 h 914400"/>
              <a:gd name="connsiteX4" fmla="*/ 457200 w 914400"/>
              <a:gd name="connsiteY4" fmla="*/ 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914400">
                <a:moveTo>
                  <a:pt x="457200" y="0"/>
                </a:moveTo>
                <a:cubicBezTo>
                  <a:pt x="709705" y="0"/>
                  <a:pt x="914400" y="204695"/>
                  <a:pt x="914400" y="457200"/>
                </a:cubicBezTo>
                <a:cubicBezTo>
                  <a:pt x="914400" y="709705"/>
                  <a:pt x="709705" y="914400"/>
                  <a:pt x="457200" y="914400"/>
                </a:cubicBezTo>
                <a:cubicBezTo>
                  <a:pt x="204695" y="914400"/>
                  <a:pt x="0" y="709705"/>
                  <a:pt x="0" y="457200"/>
                </a:cubicBezTo>
                <a:cubicBezTo>
                  <a:pt x="0" y="204695"/>
                  <a:pt x="204695" y="0"/>
                  <a:pt x="457200" y="0"/>
                </a:cubicBezTo>
                <a:close/>
              </a:path>
            </a:pathLst>
          </a:custGeo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D26D3E94-9746-4F33-BBDB-AD793167820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15300" y="1252527"/>
            <a:ext cx="2324100" cy="2324100"/>
          </a:xfrm>
          <a:custGeom>
            <a:avLst/>
            <a:gdLst>
              <a:gd name="connsiteX0" fmla="*/ 457200 w 914400"/>
              <a:gd name="connsiteY0" fmla="*/ 0 h 914400"/>
              <a:gd name="connsiteX1" fmla="*/ 914400 w 914400"/>
              <a:gd name="connsiteY1" fmla="*/ 457200 h 914400"/>
              <a:gd name="connsiteX2" fmla="*/ 457200 w 914400"/>
              <a:gd name="connsiteY2" fmla="*/ 914400 h 914400"/>
              <a:gd name="connsiteX3" fmla="*/ 0 w 914400"/>
              <a:gd name="connsiteY3" fmla="*/ 457200 h 914400"/>
              <a:gd name="connsiteX4" fmla="*/ 457200 w 914400"/>
              <a:gd name="connsiteY4" fmla="*/ 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914400">
                <a:moveTo>
                  <a:pt x="457200" y="0"/>
                </a:moveTo>
                <a:cubicBezTo>
                  <a:pt x="709705" y="0"/>
                  <a:pt x="914400" y="204695"/>
                  <a:pt x="914400" y="457200"/>
                </a:cubicBezTo>
                <a:cubicBezTo>
                  <a:pt x="914400" y="709705"/>
                  <a:pt x="709705" y="914400"/>
                  <a:pt x="457200" y="914400"/>
                </a:cubicBezTo>
                <a:cubicBezTo>
                  <a:pt x="204695" y="914400"/>
                  <a:pt x="0" y="709705"/>
                  <a:pt x="0" y="457200"/>
                </a:cubicBezTo>
                <a:cubicBezTo>
                  <a:pt x="0" y="204695"/>
                  <a:pt x="204695" y="0"/>
                  <a:pt x="457200" y="0"/>
                </a:cubicBezTo>
                <a:close/>
              </a:path>
            </a:pathLst>
          </a:custGeo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EB83EAB-2509-4293-8AA4-2B055FD9376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752600" y="1252527"/>
            <a:ext cx="2324100" cy="2324100"/>
          </a:xfrm>
          <a:custGeom>
            <a:avLst/>
            <a:gdLst>
              <a:gd name="connsiteX0" fmla="*/ 457200 w 914400"/>
              <a:gd name="connsiteY0" fmla="*/ 0 h 914400"/>
              <a:gd name="connsiteX1" fmla="*/ 914400 w 914400"/>
              <a:gd name="connsiteY1" fmla="*/ 457200 h 914400"/>
              <a:gd name="connsiteX2" fmla="*/ 457200 w 914400"/>
              <a:gd name="connsiteY2" fmla="*/ 914400 h 914400"/>
              <a:gd name="connsiteX3" fmla="*/ 0 w 914400"/>
              <a:gd name="connsiteY3" fmla="*/ 457200 h 914400"/>
              <a:gd name="connsiteX4" fmla="*/ 457200 w 914400"/>
              <a:gd name="connsiteY4" fmla="*/ 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914400">
                <a:moveTo>
                  <a:pt x="457200" y="0"/>
                </a:moveTo>
                <a:cubicBezTo>
                  <a:pt x="709705" y="0"/>
                  <a:pt x="914400" y="204695"/>
                  <a:pt x="914400" y="457200"/>
                </a:cubicBezTo>
                <a:cubicBezTo>
                  <a:pt x="914400" y="709705"/>
                  <a:pt x="709705" y="914400"/>
                  <a:pt x="457200" y="914400"/>
                </a:cubicBezTo>
                <a:cubicBezTo>
                  <a:pt x="204695" y="914400"/>
                  <a:pt x="0" y="709705"/>
                  <a:pt x="0" y="457200"/>
                </a:cubicBezTo>
                <a:cubicBezTo>
                  <a:pt x="0" y="204695"/>
                  <a:pt x="204695" y="0"/>
                  <a:pt x="457200" y="0"/>
                </a:cubicBezTo>
                <a:close/>
              </a:path>
            </a:pathLst>
          </a:custGeo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0814E283-8E6A-8DA0-5330-9D9826CAC9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752601" y="4122513"/>
            <a:ext cx="2324099" cy="135525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5961FF62-4E92-1FA8-5F31-D74501B08A1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752601" y="3763627"/>
            <a:ext cx="2324099" cy="434623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A6BC15DF-FCB9-CA84-2292-D7154147340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933950" y="4122513"/>
            <a:ext cx="2324099" cy="135525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87082B2E-248A-2E06-035C-8E9D3846A47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33950" y="3763627"/>
            <a:ext cx="2324099" cy="434623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F0E5AB8C-86B4-0DCE-E95E-29271ADC675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115300" y="4122513"/>
            <a:ext cx="2324099" cy="1355255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22" name="Text Placeholder 5">
            <a:extLst>
              <a:ext uri="{FF2B5EF4-FFF2-40B4-BE49-F238E27FC236}">
                <a16:creationId xmlns:a16="http://schemas.microsoft.com/office/drawing/2014/main" id="{46EDCD05-5923-10C8-46AA-13C162F5432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115300" y="3763627"/>
            <a:ext cx="2324099" cy="434623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AB452F1-80DA-086F-7C7D-A49B3EFEBDFC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0A1B1EC-9001-231A-36A9-1CA880417DEA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41BFFDBD-8BED-4C04-F346-675D6E8DFF3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2A254D01-14FF-8677-E424-56C064CC26A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A1396299-786C-3071-643F-FC432B0BE51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0" name="Title 9">
            <a:extLst>
              <a:ext uri="{FF2B5EF4-FFF2-40B4-BE49-F238E27FC236}">
                <a16:creationId xmlns:a16="http://schemas.microsoft.com/office/drawing/2014/main" id="{D01A30F7-39D9-6E3C-9B43-D7454D290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5938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row page brea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13DF0ED-EAF5-5F0F-588E-0260FFED4638}"/>
              </a:ext>
            </a:extLst>
          </p:cNvPr>
          <p:cNvSpPr/>
          <p:nvPr userDrawn="1"/>
        </p:nvSpPr>
        <p:spPr>
          <a:xfrm>
            <a:off x="0" y="0"/>
            <a:ext cx="469617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99E78091-F182-C72B-6EF8-F70453A7E6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50863" y="549275"/>
            <a:ext cx="3589337" cy="4860925"/>
          </a:xfrm>
        </p:spPr>
        <p:txBody>
          <a:bodyPr anchor="ctr">
            <a:normAutofit/>
          </a:bodyPr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29F76C16-7F20-A8CE-9C44-6388241C2C3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247041" y="549276"/>
            <a:ext cx="6357584" cy="4860924"/>
          </a:xfrm>
        </p:spPr>
        <p:txBody>
          <a:bodyPr anchor="ctr"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D5CCB92-9F63-1A49-6D66-0841427193E6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CE712D7-9779-9C22-1630-F5E39D6D72DA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C93DF493-B966-4C4B-317B-D6ADFBDC7F0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42ECE7B2-999A-8436-074E-C47FBE8DDE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577543FE-59AD-CEB8-A7D4-4C48C75635D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483109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row page brea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93F21A8-93F5-F01B-830B-ED0A863A56C3}"/>
              </a:ext>
            </a:extLst>
          </p:cNvPr>
          <p:cNvSpPr/>
          <p:nvPr userDrawn="1"/>
        </p:nvSpPr>
        <p:spPr>
          <a:xfrm>
            <a:off x="0" y="0"/>
            <a:ext cx="469617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AB60398E-A154-3CF4-1460-12282955D9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50863" y="549275"/>
            <a:ext cx="3589337" cy="4860925"/>
          </a:xfrm>
        </p:spPr>
        <p:txBody>
          <a:bodyPr anchor="ctr">
            <a:normAutofit/>
          </a:bodyPr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F104DAED-5957-EA66-C3C4-459D6D72C49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247041" y="549276"/>
            <a:ext cx="6357584" cy="4860924"/>
          </a:xfrm>
        </p:spPr>
        <p:txBody>
          <a:bodyPr anchor="ctr"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B260F61-2533-418A-401C-DD3EB75E9EB8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D465D16-2E70-9BCF-F7DB-64E9F76BDAAF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8CB19F0E-CA88-5E21-2C16-648EA8857D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FE0DFB8C-2E74-68BA-8D4F-8B82C570715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5F555763-BF52-40E1-F8E2-81E7DB22496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221089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row page break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6114723-5CDA-E120-B5D8-591758FDA552}"/>
              </a:ext>
            </a:extLst>
          </p:cNvPr>
          <p:cNvSpPr/>
          <p:nvPr userDrawn="1"/>
        </p:nvSpPr>
        <p:spPr>
          <a:xfrm>
            <a:off x="0" y="0"/>
            <a:ext cx="469617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1CA6CC7B-84B2-378A-05C3-54B87299E9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50863" y="549275"/>
            <a:ext cx="3589337" cy="4860925"/>
          </a:xfrm>
        </p:spPr>
        <p:txBody>
          <a:bodyPr anchor="ctr">
            <a:normAutofit/>
          </a:bodyPr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7D08DBF6-53DD-597F-AA55-A776CEABB3A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247041" y="549276"/>
            <a:ext cx="6357584" cy="4860924"/>
          </a:xfrm>
        </p:spPr>
        <p:txBody>
          <a:bodyPr anchor="ctr"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EB5B02B-C532-9629-A7A6-6CAB47ED564C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174548A-0D40-46CC-AA85-B7A762B3E997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92C7E6A3-0D06-614A-EB9C-BD53CF3E3B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0BD1EC40-3BB0-784B-3915-313237CDD56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CE4B0456-9C9B-25FD-BF17-8D0A8CC2B7E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602726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3 icon points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C28C3C02-BA46-8205-99CF-59B0F0AF4562}"/>
              </a:ext>
            </a:extLst>
          </p:cNvPr>
          <p:cNvSpPr/>
          <p:nvPr userDrawn="1"/>
        </p:nvSpPr>
        <p:spPr>
          <a:xfrm>
            <a:off x="0" y="0"/>
            <a:ext cx="526062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5823ACCC-EED3-91BF-9809-845D81DDB80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3" y="1324480"/>
            <a:ext cx="4135437" cy="4173209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21" name="Picture Placeholder 6">
            <a:extLst>
              <a:ext uri="{FF2B5EF4-FFF2-40B4-BE49-F238E27FC236}">
                <a16:creationId xmlns:a16="http://schemas.microsoft.com/office/drawing/2014/main" id="{D40756DB-9A94-4ABD-B24B-E0E948FED16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811485" y="1640936"/>
            <a:ext cx="749606" cy="700039"/>
          </a:xfrm>
          <a:pattFill prst="pct20">
            <a:fgClr>
              <a:schemeClr val="accent1">
                <a:lumMod val="60000"/>
                <a:lumOff val="40000"/>
              </a:schemeClr>
            </a:fgClr>
            <a:bgClr>
              <a:schemeClr val="accent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22" name="Picture Placeholder 6">
            <a:extLst>
              <a:ext uri="{FF2B5EF4-FFF2-40B4-BE49-F238E27FC236}">
                <a16:creationId xmlns:a16="http://schemas.microsoft.com/office/drawing/2014/main" id="{B29CA550-953B-43E7-75F0-75FAD602D08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811485" y="3131005"/>
            <a:ext cx="749606" cy="700039"/>
          </a:xfrm>
          <a:pattFill prst="pct20">
            <a:fgClr>
              <a:schemeClr val="accent1">
                <a:lumMod val="60000"/>
                <a:lumOff val="40000"/>
              </a:schemeClr>
            </a:fgClr>
            <a:bgClr>
              <a:schemeClr val="accent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23" name="Picture Placeholder 6">
            <a:extLst>
              <a:ext uri="{FF2B5EF4-FFF2-40B4-BE49-F238E27FC236}">
                <a16:creationId xmlns:a16="http://schemas.microsoft.com/office/drawing/2014/main" id="{282B6B75-A723-E904-0477-24BAA605A82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811485" y="4621075"/>
            <a:ext cx="749606" cy="700039"/>
          </a:xfrm>
          <a:pattFill prst="pct20">
            <a:fgClr>
              <a:schemeClr val="accent1">
                <a:lumMod val="60000"/>
                <a:lumOff val="40000"/>
              </a:schemeClr>
            </a:fgClr>
            <a:bgClr>
              <a:schemeClr val="accent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645EE85D-2C9E-623E-4E49-B7D15E941F7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09945" y="1640936"/>
            <a:ext cx="4831192" cy="700039"/>
          </a:xfrm>
        </p:spPr>
        <p:txBody>
          <a:bodyPr anchor="ctr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25" name="Text Placeholder 5">
            <a:extLst>
              <a:ext uri="{FF2B5EF4-FFF2-40B4-BE49-F238E27FC236}">
                <a16:creationId xmlns:a16="http://schemas.microsoft.com/office/drawing/2014/main" id="{0028FCFE-D124-0BFE-492B-4BE49FD5246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09945" y="3131005"/>
            <a:ext cx="4831192" cy="700039"/>
          </a:xfrm>
        </p:spPr>
        <p:txBody>
          <a:bodyPr anchor="ctr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26" name="Text Placeholder 5">
            <a:extLst>
              <a:ext uri="{FF2B5EF4-FFF2-40B4-BE49-F238E27FC236}">
                <a16:creationId xmlns:a16="http://schemas.microsoft.com/office/drawing/2014/main" id="{D84DD87D-8101-EE90-DBB3-A1F629C5718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09945" y="4621075"/>
            <a:ext cx="4831192" cy="700039"/>
          </a:xfrm>
        </p:spPr>
        <p:txBody>
          <a:bodyPr anchor="ctr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CB718F8E-BA5C-6E10-843B-265BB07ADF04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DDCA21F6-A1F9-6270-D143-927D0B4C0867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9" name="Graphic 28">
              <a:extLst>
                <a:ext uri="{FF2B5EF4-FFF2-40B4-BE49-F238E27FC236}">
                  <a16:creationId xmlns:a16="http://schemas.microsoft.com/office/drawing/2014/main" id="{A916EA12-9D54-37CB-86CC-A48989602A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30" name="Graphic 29">
              <a:extLst>
                <a:ext uri="{FF2B5EF4-FFF2-40B4-BE49-F238E27FC236}">
                  <a16:creationId xmlns:a16="http://schemas.microsoft.com/office/drawing/2014/main" id="{5EB5EF49-62BE-9896-CFE6-EBC575631A1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31" name="Graphic 30">
              <a:extLst>
                <a:ext uri="{FF2B5EF4-FFF2-40B4-BE49-F238E27FC236}">
                  <a16:creationId xmlns:a16="http://schemas.microsoft.com/office/drawing/2014/main" id="{EF8456AB-38DF-0CEC-2D2B-7747580A34F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32" name="Title 17">
            <a:extLst>
              <a:ext uri="{FF2B5EF4-FFF2-40B4-BE49-F238E27FC236}">
                <a16:creationId xmlns:a16="http://schemas.microsoft.com/office/drawing/2014/main" id="{0D96D292-6852-4803-8788-36C2D43F5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17884"/>
            <a:ext cx="4135437" cy="62162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970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3 icon points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162A08FD-4DEF-6326-6021-12248F88F7D1}"/>
              </a:ext>
            </a:extLst>
          </p:cNvPr>
          <p:cNvSpPr/>
          <p:nvPr userDrawn="1"/>
        </p:nvSpPr>
        <p:spPr>
          <a:xfrm>
            <a:off x="0" y="0"/>
            <a:ext cx="526062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98DBCEC0-1C76-16FB-36BB-FAED7D1032C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811485" y="1640936"/>
            <a:ext cx="749606" cy="700039"/>
          </a:xfrm>
          <a:pattFill prst="pct20">
            <a:fgClr>
              <a:schemeClr val="accent2">
                <a:lumMod val="40000"/>
                <a:lumOff val="60000"/>
              </a:schemeClr>
            </a:fgClr>
            <a:bgClr>
              <a:schemeClr val="accent2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C68F69EB-7FA9-7F0F-1879-E83D08D1BA7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811485" y="3131005"/>
            <a:ext cx="749606" cy="700039"/>
          </a:xfrm>
          <a:pattFill prst="pct20">
            <a:fgClr>
              <a:schemeClr val="accent2">
                <a:lumMod val="40000"/>
                <a:lumOff val="60000"/>
              </a:schemeClr>
            </a:fgClr>
            <a:bgClr>
              <a:schemeClr val="accent2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1A3D7B82-E826-48FB-B8E4-0747649336F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811485" y="4621075"/>
            <a:ext cx="749606" cy="700039"/>
          </a:xfrm>
          <a:pattFill prst="pct20">
            <a:fgClr>
              <a:schemeClr val="accent2">
                <a:lumMod val="40000"/>
                <a:lumOff val="60000"/>
              </a:schemeClr>
            </a:fgClr>
            <a:bgClr>
              <a:schemeClr val="accent2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F5A96CFC-AEB0-2E8E-6A80-82441954555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09945" y="1640936"/>
            <a:ext cx="4831192" cy="700039"/>
          </a:xfrm>
        </p:spPr>
        <p:txBody>
          <a:bodyPr anchor="ctr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927C9026-D641-F696-FCC8-D887130259E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09945" y="3131005"/>
            <a:ext cx="4831192" cy="700039"/>
          </a:xfrm>
        </p:spPr>
        <p:txBody>
          <a:bodyPr anchor="ctr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7B3DF3B5-9DEC-377F-451C-3A3D6F95C2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09945" y="4621075"/>
            <a:ext cx="4831192" cy="700039"/>
          </a:xfrm>
        </p:spPr>
        <p:txBody>
          <a:bodyPr anchor="ctr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F82B1AF-8BB4-759F-5DE6-81D259BB5E93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D7904CF9-9F85-D8C6-9E80-289FB0CE8D1D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3" name="Graphic 22">
              <a:extLst>
                <a:ext uri="{FF2B5EF4-FFF2-40B4-BE49-F238E27FC236}">
                  <a16:creationId xmlns:a16="http://schemas.microsoft.com/office/drawing/2014/main" id="{88303A53-4A34-1DCF-C3B8-24F76CFA3F7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24" name="Graphic 23">
              <a:extLst>
                <a:ext uri="{FF2B5EF4-FFF2-40B4-BE49-F238E27FC236}">
                  <a16:creationId xmlns:a16="http://schemas.microsoft.com/office/drawing/2014/main" id="{D04AFACE-FB01-6FF3-0140-A6B5769A53E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25" name="Graphic 24">
              <a:extLst>
                <a:ext uri="{FF2B5EF4-FFF2-40B4-BE49-F238E27FC236}">
                  <a16:creationId xmlns:a16="http://schemas.microsoft.com/office/drawing/2014/main" id="{FEAF7FCB-F3D2-8D8F-0C25-C20ED850F4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26" name="Title 17">
            <a:extLst>
              <a:ext uri="{FF2B5EF4-FFF2-40B4-BE49-F238E27FC236}">
                <a16:creationId xmlns:a16="http://schemas.microsoft.com/office/drawing/2014/main" id="{18E263FD-4574-54F0-47D9-18C94159A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17884"/>
            <a:ext cx="4135437" cy="62162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8" name="Text Placeholder 5">
            <a:extLst>
              <a:ext uri="{FF2B5EF4-FFF2-40B4-BE49-F238E27FC236}">
                <a16:creationId xmlns:a16="http://schemas.microsoft.com/office/drawing/2014/main" id="{F899D7AF-4B80-959D-1788-F8BC82ECAD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3" y="1324480"/>
            <a:ext cx="4135437" cy="4173209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7955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3 icon points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D2817F2-92A8-D83C-7878-C94C21F0E316}"/>
              </a:ext>
            </a:extLst>
          </p:cNvPr>
          <p:cNvSpPr/>
          <p:nvPr userDrawn="1"/>
        </p:nvSpPr>
        <p:spPr>
          <a:xfrm>
            <a:off x="0" y="0"/>
            <a:ext cx="526062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019E7528-ADA8-C22F-EF0A-06AE597545A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811485" y="1640936"/>
            <a:ext cx="749606" cy="700039"/>
          </a:xfrm>
          <a:pattFill prst="pct2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729A52FC-154D-E3F4-4B90-C0D0CEF1BEA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811485" y="3131005"/>
            <a:ext cx="749606" cy="700039"/>
          </a:xfrm>
          <a:pattFill prst="pct2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FEEB27F9-6C7B-350E-09D8-0DCD493FB610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811485" y="4621075"/>
            <a:ext cx="749606" cy="700039"/>
          </a:xfrm>
          <a:pattFill prst="pct20">
            <a:fgClr>
              <a:schemeClr val="tx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icon</a:t>
            </a:r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9865BCE7-8916-F98C-F06E-67EA619A1AB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09945" y="1640936"/>
            <a:ext cx="4831192" cy="700039"/>
          </a:xfrm>
        </p:spPr>
        <p:txBody>
          <a:bodyPr anchor="ctr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DA55FAE9-4D9D-5F79-2111-6FE255BE7D9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09945" y="3131005"/>
            <a:ext cx="4831192" cy="700039"/>
          </a:xfrm>
        </p:spPr>
        <p:txBody>
          <a:bodyPr anchor="ctr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E2BDE732-FBE7-A452-8AC8-47208F190B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09945" y="4621075"/>
            <a:ext cx="4831192" cy="700039"/>
          </a:xfrm>
        </p:spPr>
        <p:txBody>
          <a:bodyPr anchor="ctr"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4700FA8-89D1-350C-1B07-3FA868C5553C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A992531-51E0-0F63-6236-2EAF04FD1B71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4" name="Graphic 23">
              <a:extLst>
                <a:ext uri="{FF2B5EF4-FFF2-40B4-BE49-F238E27FC236}">
                  <a16:creationId xmlns:a16="http://schemas.microsoft.com/office/drawing/2014/main" id="{A354B44E-D776-7C10-9303-E577AF63234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25" name="Graphic 24">
              <a:extLst>
                <a:ext uri="{FF2B5EF4-FFF2-40B4-BE49-F238E27FC236}">
                  <a16:creationId xmlns:a16="http://schemas.microsoft.com/office/drawing/2014/main" id="{02E4040B-3B5A-35CC-77BB-4969FC48B7B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CDFF9090-8BE4-9129-62D8-DB23F4B3704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27" name="Title 17">
            <a:extLst>
              <a:ext uri="{FF2B5EF4-FFF2-40B4-BE49-F238E27FC236}">
                <a16:creationId xmlns:a16="http://schemas.microsoft.com/office/drawing/2014/main" id="{FAFCA31A-E5B8-AAE6-2E9F-F973A7BE1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17884"/>
            <a:ext cx="4135437" cy="62162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8" name="Text Placeholder 5">
            <a:extLst>
              <a:ext uri="{FF2B5EF4-FFF2-40B4-BE49-F238E27FC236}">
                <a16:creationId xmlns:a16="http://schemas.microsoft.com/office/drawing/2014/main" id="{3D2A5C75-6B78-2A7B-B677-2D0652908AD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3" y="1324480"/>
            <a:ext cx="4135437" cy="4173209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1690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x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0E3F7BFF-83C4-8526-6B21-8F2B5C92C98D}"/>
              </a:ext>
            </a:extLst>
          </p:cNvPr>
          <p:cNvSpPr/>
          <p:nvPr userDrawn="1"/>
        </p:nvSpPr>
        <p:spPr>
          <a:xfrm>
            <a:off x="0" y="2626409"/>
            <a:ext cx="12192000" cy="42315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DA8AFA13-34EA-4668-9783-A3BB5319E50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50863" y="549275"/>
            <a:ext cx="3817937" cy="5027438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2" name="Text Placeholder 5">
            <a:extLst>
              <a:ext uri="{FF2B5EF4-FFF2-40B4-BE49-F238E27FC236}">
                <a16:creationId xmlns:a16="http://schemas.microsoft.com/office/drawing/2014/main" id="{D4133E02-F185-7F17-6146-98E14C913CB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19663" y="1235919"/>
            <a:ext cx="6684962" cy="621623"/>
          </a:xfrm>
        </p:spPr>
        <p:txBody>
          <a:bodyPr>
            <a:normAutofit/>
          </a:bodyPr>
          <a:lstStyle>
            <a:lvl1pPr marL="0" indent="0" algn="l">
              <a:buNone/>
              <a:defRPr sz="3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Insert name here</a:t>
            </a:r>
            <a:endParaRPr lang="en-US" dirty="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7789D5D8-D432-E290-CCE5-AB98AC8F4A2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27603" y="1811194"/>
            <a:ext cx="6677022" cy="434623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9E47B766-E8A2-5001-DF69-BEAD1270BE7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927603" y="3014684"/>
            <a:ext cx="6677022" cy="2562028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62AF900-5277-C338-B3AB-BF4556ABC3D1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28CF707-3457-809A-2FD2-0B7C3BF8748A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9BDADB2F-538F-E81B-EBD1-3C90276248A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71598892-D03C-25B6-D227-3CBD141CDE5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B897BEF1-288E-074C-95E0-8450A522E48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9560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x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0E3F7BFF-83C4-8526-6B21-8F2B5C92C98D}"/>
              </a:ext>
            </a:extLst>
          </p:cNvPr>
          <p:cNvSpPr/>
          <p:nvPr userDrawn="1"/>
        </p:nvSpPr>
        <p:spPr>
          <a:xfrm>
            <a:off x="0" y="2626409"/>
            <a:ext cx="12192000" cy="4231591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DA8AFA13-34EA-4668-9783-A3BB5319E50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43000" y="1371600"/>
            <a:ext cx="4648200" cy="20574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7789D5D8-D432-E290-CCE5-AB98AC8F4A2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43001" y="4075406"/>
            <a:ext cx="4648197" cy="434623"/>
          </a:xfrm>
        </p:spPr>
        <p:txBody>
          <a:bodyPr>
            <a:normAutofit/>
          </a:bodyPr>
          <a:lstStyle>
            <a:lvl1pPr marL="0" indent="0">
              <a:buNone/>
              <a:defRPr sz="16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A2DB964-AE71-D11A-ADE8-18C8B442453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43001" y="3716520"/>
            <a:ext cx="4648197" cy="434623"/>
          </a:xfrm>
        </p:spPr>
        <p:txBody>
          <a:bodyPr>
            <a:normAutofit/>
          </a:bodyPr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9E47B766-E8A2-5001-DF69-BEAD1270BE7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43001" y="4535133"/>
            <a:ext cx="4648197" cy="87453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54FBE54E-D6E8-78DF-968E-F7ACC463C2D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400802" y="4075406"/>
            <a:ext cx="4648197" cy="434623"/>
          </a:xfrm>
        </p:spPr>
        <p:txBody>
          <a:bodyPr>
            <a:normAutofit/>
          </a:bodyPr>
          <a:lstStyle>
            <a:lvl1pPr marL="0" indent="0">
              <a:buNone/>
              <a:defRPr sz="16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A77F6382-E73C-34AC-D994-103B270871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00802" y="3716520"/>
            <a:ext cx="4648197" cy="434623"/>
          </a:xfrm>
        </p:spPr>
        <p:txBody>
          <a:bodyPr>
            <a:normAutofit/>
          </a:bodyPr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05FB189C-BA46-CD20-8A81-02BA28182A5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400802" y="4535133"/>
            <a:ext cx="4648197" cy="87453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CED05F35-02DD-7F67-49E0-321236A5D81C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400802" y="1371600"/>
            <a:ext cx="4648200" cy="20574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1CE35E7-CB39-15FF-08A1-E60756D07D19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996FDDC-D706-A258-1377-5A83B82D7067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C3564A32-F530-010C-0A8A-48EFFDBAE48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D8791E78-CEDE-A263-4D5D-787C4EF3CE8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44D0F707-8E70-F534-CB5F-A6945205799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3" name="Title 12">
            <a:extLst>
              <a:ext uri="{FF2B5EF4-FFF2-40B4-BE49-F238E27FC236}">
                <a16:creationId xmlns:a16="http://schemas.microsoft.com/office/drawing/2014/main" id="{F2D53E4B-E2B5-8B46-7B5E-6CAC9B970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350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x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0E3F7BFF-83C4-8526-6B21-8F2B5C92C98D}"/>
              </a:ext>
            </a:extLst>
          </p:cNvPr>
          <p:cNvSpPr/>
          <p:nvPr userDrawn="1"/>
        </p:nvSpPr>
        <p:spPr>
          <a:xfrm>
            <a:off x="0" y="2626409"/>
            <a:ext cx="12192000" cy="4231591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CE68AC4-931B-40F0-8E58-96E8A631CFF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648200" y="1429887"/>
            <a:ext cx="2895600" cy="20574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3" name="Picture Placeholder 6">
            <a:extLst>
              <a:ext uri="{FF2B5EF4-FFF2-40B4-BE49-F238E27FC236}">
                <a16:creationId xmlns:a16="http://schemas.microsoft.com/office/drawing/2014/main" id="{8E0D9A36-4729-4BF4-BF57-6843DEC7711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53400" y="1429887"/>
            <a:ext cx="2895600" cy="20574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DA8AFA13-34EA-4668-9783-A3BB5319E50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43000" y="1429887"/>
            <a:ext cx="2895600" cy="20574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7789D5D8-D432-E290-CCE5-AB98AC8F4A2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43001" y="4133693"/>
            <a:ext cx="2895599" cy="434623"/>
          </a:xfrm>
        </p:spPr>
        <p:txBody>
          <a:bodyPr>
            <a:normAutofit/>
          </a:bodyPr>
          <a:lstStyle>
            <a:lvl1pPr marL="0" indent="0">
              <a:buNone/>
              <a:defRPr sz="16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A2DB964-AE71-D11A-ADE8-18C8B442453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43001" y="3774807"/>
            <a:ext cx="2895599" cy="434623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9E47B766-E8A2-5001-DF69-BEAD1270BE7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43001" y="4571521"/>
            <a:ext cx="2895599" cy="87453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54FBE54E-D6E8-78DF-968E-F7ACC463C2D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48200" y="4133693"/>
            <a:ext cx="2895599" cy="434623"/>
          </a:xfrm>
        </p:spPr>
        <p:txBody>
          <a:bodyPr>
            <a:normAutofit/>
          </a:bodyPr>
          <a:lstStyle>
            <a:lvl1pPr marL="0" indent="0">
              <a:buNone/>
              <a:defRPr sz="16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A77F6382-E73C-34AC-D994-103B270871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648200" y="3774807"/>
            <a:ext cx="2895599" cy="434623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05FB189C-BA46-CD20-8A81-02BA28182A5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648200" y="4571521"/>
            <a:ext cx="2895599" cy="87453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4B317192-E14C-3719-1CEE-0000C933D9B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153399" y="4133693"/>
            <a:ext cx="2895599" cy="434623"/>
          </a:xfrm>
        </p:spPr>
        <p:txBody>
          <a:bodyPr>
            <a:normAutofit/>
          </a:bodyPr>
          <a:lstStyle>
            <a:lvl1pPr marL="0" indent="0">
              <a:buNone/>
              <a:defRPr sz="16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B46FDAC2-D8B1-985A-5FB5-3DCDB6162E3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53399" y="3774807"/>
            <a:ext cx="2895599" cy="434623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22" name="Text Placeholder 5">
            <a:extLst>
              <a:ext uri="{FF2B5EF4-FFF2-40B4-BE49-F238E27FC236}">
                <a16:creationId xmlns:a16="http://schemas.microsoft.com/office/drawing/2014/main" id="{1BD6F453-5EA4-2DF3-DBDD-D3AA31C2AC2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153399" y="4571521"/>
            <a:ext cx="2895599" cy="87453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F36673F-5B48-DFCE-5735-8FBE4EFF9ABA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3132366-46BE-DEFC-8CCB-FF9BE2FAF4F1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68297E78-33F0-DD38-6209-54346A2E7C5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979089A0-82D0-704B-60FF-C8ECBA3C3EA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004F9534-1BC9-6C43-8088-C0C236C7836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5" name="Title 14">
            <a:extLst>
              <a:ext uri="{FF2B5EF4-FFF2-40B4-BE49-F238E27FC236}">
                <a16:creationId xmlns:a16="http://schemas.microsoft.com/office/drawing/2014/main" id="{A3BA60AE-173F-8243-4C48-AEAF65487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5570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 x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8E8578E-977B-0C2E-AB37-1BC073CC205C}"/>
              </a:ext>
            </a:extLst>
          </p:cNvPr>
          <p:cNvSpPr/>
          <p:nvPr userDrawn="1"/>
        </p:nvSpPr>
        <p:spPr>
          <a:xfrm>
            <a:off x="0" y="2626409"/>
            <a:ext cx="12192000" cy="4231591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4A33F89-FA5F-70ED-8F2E-E6BA0C4BB3B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04901" y="4097312"/>
            <a:ext cx="1924050" cy="434623"/>
          </a:xfrm>
        </p:spPr>
        <p:txBody>
          <a:bodyPr>
            <a:normAutofit/>
          </a:bodyPr>
          <a:lstStyle>
            <a:lvl1pPr marL="0" indent="0">
              <a:buNone/>
              <a:defRPr sz="16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9ACAE1F9-0A8A-BEDD-075A-ABD167D7E3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104901" y="3738426"/>
            <a:ext cx="1924050" cy="434623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A4A70584-5917-3E2C-CCAB-469C1C8B075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104901" y="4551971"/>
            <a:ext cx="1924050" cy="928243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DA8AFA13-34EA-4668-9783-A3BB5319E50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04900" y="1450656"/>
            <a:ext cx="1924050" cy="20193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84CB4F71-27BB-4C00-82C1-279EA325839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733800" y="1450656"/>
            <a:ext cx="1924050" cy="20193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A3C1C2C7-ECA4-4270-AD3E-72113C0C822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362700" y="1450656"/>
            <a:ext cx="1924050" cy="20193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9" name="Picture Placeholder 6">
            <a:extLst>
              <a:ext uri="{FF2B5EF4-FFF2-40B4-BE49-F238E27FC236}">
                <a16:creationId xmlns:a16="http://schemas.microsoft.com/office/drawing/2014/main" id="{116AC1B5-1B39-4EE9-9196-09587D42E2C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991600" y="1450656"/>
            <a:ext cx="1924050" cy="20193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A3A203FF-9A2B-E128-04CF-B3DC2A1C30A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33800" y="4097312"/>
            <a:ext cx="1924050" cy="434623"/>
          </a:xfrm>
        </p:spPr>
        <p:txBody>
          <a:bodyPr>
            <a:normAutofit/>
          </a:bodyPr>
          <a:lstStyle>
            <a:lvl1pPr marL="0" indent="0">
              <a:buNone/>
              <a:defRPr sz="16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D995D0DE-336A-75C2-7460-8678528EBFA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733800" y="3738426"/>
            <a:ext cx="1924050" cy="434623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E2609AA3-3740-044C-A994-647BF2EF95D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733800" y="4551971"/>
            <a:ext cx="1924050" cy="928243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BA85C69F-AA1C-F6C0-8550-DE7DD066D9C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62699" y="4097312"/>
            <a:ext cx="1924050" cy="434623"/>
          </a:xfrm>
        </p:spPr>
        <p:txBody>
          <a:bodyPr>
            <a:normAutofit/>
          </a:bodyPr>
          <a:lstStyle>
            <a:lvl1pPr marL="0" indent="0">
              <a:buNone/>
              <a:defRPr sz="16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B179D00A-11C3-1583-4B83-3C246F99B0B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362699" y="3738426"/>
            <a:ext cx="1924050" cy="434623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145AEF57-33A1-1CBA-7800-DA443C22C4E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362699" y="4551971"/>
            <a:ext cx="1924050" cy="928243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40A591FB-CBD2-CDFE-8028-D52A20BD466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991600" y="4097312"/>
            <a:ext cx="1924050" cy="434623"/>
          </a:xfrm>
        </p:spPr>
        <p:txBody>
          <a:bodyPr>
            <a:normAutofit/>
          </a:bodyPr>
          <a:lstStyle>
            <a:lvl1pPr marL="0" indent="0">
              <a:buNone/>
              <a:defRPr sz="1600" b="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A3D2E148-50EA-58FC-C208-17E22FB419C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991600" y="3738426"/>
            <a:ext cx="1924050" cy="434623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1016E5C7-4216-06BE-BDBB-029EF569151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991600" y="4551971"/>
            <a:ext cx="1924050" cy="928243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ED91ECC-2493-FDBD-7E1A-861A43692835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BD39854-F276-A618-E135-01CCC5F04D05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4" name="Graphic 23">
              <a:extLst>
                <a:ext uri="{FF2B5EF4-FFF2-40B4-BE49-F238E27FC236}">
                  <a16:creationId xmlns:a16="http://schemas.microsoft.com/office/drawing/2014/main" id="{09A40C12-6080-D0F1-6A16-2DD734C497E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8AF59282-0AFA-1F4E-9AB7-68CF5D8D192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27" name="Graphic 26">
              <a:extLst>
                <a:ext uri="{FF2B5EF4-FFF2-40B4-BE49-F238E27FC236}">
                  <a16:creationId xmlns:a16="http://schemas.microsoft.com/office/drawing/2014/main" id="{618129E3-B007-4102-6167-C0F7A3705ED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28" name="Title 27">
            <a:extLst>
              <a:ext uri="{FF2B5EF4-FFF2-40B4-BE49-F238E27FC236}">
                <a16:creationId xmlns:a16="http://schemas.microsoft.com/office/drawing/2014/main" id="{8158F869-D365-5785-967B-7698EFA62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288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32A178AD-7E3C-754A-1E81-A133A31A2358}"/>
              </a:ext>
            </a:extLst>
          </p:cNvPr>
          <p:cNvGrpSpPr/>
          <p:nvPr userDrawn="1"/>
        </p:nvGrpSpPr>
        <p:grpSpPr>
          <a:xfrm>
            <a:off x="8293968" y="1233253"/>
            <a:ext cx="3448578" cy="1024131"/>
            <a:chOff x="8293968" y="1233253"/>
            <a:chExt cx="3448578" cy="1024131"/>
          </a:xfrm>
          <a:solidFill>
            <a:schemeClr val="accent2"/>
          </a:solidFill>
        </p:grpSpPr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D18B5708-9981-E2B3-205D-671E21498AA8}"/>
                </a:ext>
              </a:extLst>
            </p:cNvPr>
            <p:cNvSpPr/>
            <p:nvPr userDrawn="1"/>
          </p:nvSpPr>
          <p:spPr>
            <a:xfrm rot="5400000">
              <a:off x="10811220" y="1326057"/>
              <a:ext cx="1024130" cy="838523"/>
            </a:xfrm>
            <a:custGeom>
              <a:avLst/>
              <a:gdLst>
                <a:gd name="connsiteX0" fmla="*/ 1272690 w 1272689"/>
                <a:gd name="connsiteY0" fmla="*/ 635074 h 1042034"/>
                <a:gd name="connsiteX1" fmla="*/ 1272690 w 1272689"/>
                <a:gd name="connsiteY1" fmla="*/ 609428 h 1042034"/>
                <a:gd name="connsiteX2" fmla="*/ 1271337 w 1272689"/>
                <a:gd name="connsiteY2" fmla="*/ 595255 h 1042034"/>
                <a:gd name="connsiteX3" fmla="*/ 636345 w 1272689"/>
                <a:gd name="connsiteY3" fmla="*/ 0 h 1042034"/>
                <a:gd name="connsiteX4" fmla="*/ 1352 w 1272689"/>
                <a:gd name="connsiteY4" fmla="*/ 595255 h 1042034"/>
                <a:gd name="connsiteX5" fmla="*/ 0 w 1272689"/>
                <a:gd name="connsiteY5" fmla="*/ 609428 h 1042034"/>
                <a:gd name="connsiteX6" fmla="*/ 0 w 1272689"/>
                <a:gd name="connsiteY6" fmla="*/ 1042034 h 1042034"/>
                <a:gd name="connsiteX7" fmla="*/ 1272690 w 1272689"/>
                <a:gd name="connsiteY7" fmla="*/ 1042034 h 1042034"/>
                <a:gd name="connsiteX8" fmla="*/ 1272690 w 1272689"/>
                <a:gd name="connsiteY8" fmla="*/ 635074 h 1042034"/>
                <a:gd name="connsiteX9" fmla="*/ 1272690 w 1272689"/>
                <a:gd name="connsiteY9" fmla="*/ 635074 h 104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2689" h="1042034">
                  <a:moveTo>
                    <a:pt x="1272690" y="635074"/>
                  </a:moveTo>
                  <a:lnTo>
                    <a:pt x="1272690" y="609428"/>
                  </a:lnTo>
                  <a:cubicBezTo>
                    <a:pt x="1272690" y="604704"/>
                    <a:pt x="1272690" y="599980"/>
                    <a:pt x="1271337" y="595255"/>
                  </a:cubicBezTo>
                  <a:cubicBezTo>
                    <a:pt x="1251050" y="263208"/>
                    <a:pt x="974466" y="0"/>
                    <a:pt x="636345" y="0"/>
                  </a:cubicBezTo>
                  <a:cubicBezTo>
                    <a:pt x="298223" y="0"/>
                    <a:pt x="22316" y="263208"/>
                    <a:pt x="1352" y="595255"/>
                  </a:cubicBezTo>
                  <a:cubicBezTo>
                    <a:pt x="676" y="599980"/>
                    <a:pt x="0" y="604704"/>
                    <a:pt x="0" y="609428"/>
                  </a:cubicBezTo>
                  <a:lnTo>
                    <a:pt x="0" y="1042034"/>
                  </a:lnTo>
                  <a:lnTo>
                    <a:pt x="1272690" y="1042034"/>
                  </a:lnTo>
                  <a:lnTo>
                    <a:pt x="1272690" y="635074"/>
                  </a:lnTo>
                  <a:lnTo>
                    <a:pt x="1272690" y="635074"/>
                  </a:lnTo>
                  <a:close/>
                </a:path>
              </a:pathLst>
            </a:custGeom>
            <a:grpFill/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EDE23CF-88E1-A8BB-10B3-1870E4017A20}"/>
                </a:ext>
              </a:extLst>
            </p:cNvPr>
            <p:cNvSpPr/>
            <p:nvPr userDrawn="1"/>
          </p:nvSpPr>
          <p:spPr>
            <a:xfrm>
              <a:off x="8293968" y="1233253"/>
              <a:ext cx="2610055" cy="10241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0E316B9-9F08-4A6F-B7CA-2B5EDC1BDF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400550" y="1275016"/>
            <a:ext cx="3390900" cy="4222674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12CF6A5-7C46-33D9-88B1-AB5CF0454F0D}"/>
              </a:ext>
            </a:extLst>
          </p:cNvPr>
          <p:cNvSpPr/>
          <p:nvPr userDrawn="1"/>
        </p:nvSpPr>
        <p:spPr>
          <a:xfrm>
            <a:off x="0" y="1275017"/>
            <a:ext cx="4400550" cy="42226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7251B0AA-6990-134A-A106-0F69DDCCB6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50863" y="1894572"/>
            <a:ext cx="3347169" cy="621623"/>
          </a:xfrm>
        </p:spPr>
        <p:txBody>
          <a:bodyPr>
            <a:normAutofit/>
          </a:bodyPr>
          <a:lstStyle>
            <a:lvl1pPr marL="0" indent="0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623CEBEA-EE3E-353A-6BD8-A05DFBD98F8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863" y="2659885"/>
            <a:ext cx="3347169" cy="2286869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B3729CD7-96BF-D6A1-D82D-52C816B5974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441547" y="1275017"/>
            <a:ext cx="3163078" cy="940601"/>
          </a:xfrm>
        </p:spPr>
        <p:txBody>
          <a:bodyPr anchor="ctr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52FCAF8-6AC5-E8CE-FCF7-4B7F830DD64B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B111685-E366-D285-168E-CA0127E9A186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CADEED82-A679-BA00-C274-DDCDE403A95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9843F2CB-7F0D-0D0E-7F0B-7F894389B46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CAE5E7B7-9495-97DE-5158-2E3FD866908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9866FE2A-A7C8-7301-EDAD-14632531AFED}"/>
              </a:ext>
            </a:extLst>
          </p:cNvPr>
          <p:cNvGrpSpPr/>
          <p:nvPr userDrawn="1"/>
        </p:nvGrpSpPr>
        <p:grpSpPr>
          <a:xfrm>
            <a:off x="8293968" y="2853427"/>
            <a:ext cx="3448578" cy="1024131"/>
            <a:chOff x="8293968" y="1233253"/>
            <a:chExt cx="3448578" cy="1024131"/>
          </a:xfrm>
          <a:solidFill>
            <a:schemeClr val="accent2"/>
          </a:solidFill>
        </p:grpSpPr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2D6FA10F-D9BD-2ACC-A26F-664E7CD20DAD}"/>
                </a:ext>
              </a:extLst>
            </p:cNvPr>
            <p:cNvSpPr/>
            <p:nvPr userDrawn="1"/>
          </p:nvSpPr>
          <p:spPr>
            <a:xfrm rot="5400000">
              <a:off x="10811220" y="1326057"/>
              <a:ext cx="1024130" cy="838523"/>
            </a:xfrm>
            <a:custGeom>
              <a:avLst/>
              <a:gdLst>
                <a:gd name="connsiteX0" fmla="*/ 1272690 w 1272689"/>
                <a:gd name="connsiteY0" fmla="*/ 635074 h 1042034"/>
                <a:gd name="connsiteX1" fmla="*/ 1272690 w 1272689"/>
                <a:gd name="connsiteY1" fmla="*/ 609428 h 1042034"/>
                <a:gd name="connsiteX2" fmla="*/ 1271337 w 1272689"/>
                <a:gd name="connsiteY2" fmla="*/ 595255 h 1042034"/>
                <a:gd name="connsiteX3" fmla="*/ 636345 w 1272689"/>
                <a:gd name="connsiteY3" fmla="*/ 0 h 1042034"/>
                <a:gd name="connsiteX4" fmla="*/ 1352 w 1272689"/>
                <a:gd name="connsiteY4" fmla="*/ 595255 h 1042034"/>
                <a:gd name="connsiteX5" fmla="*/ 0 w 1272689"/>
                <a:gd name="connsiteY5" fmla="*/ 609428 h 1042034"/>
                <a:gd name="connsiteX6" fmla="*/ 0 w 1272689"/>
                <a:gd name="connsiteY6" fmla="*/ 1042034 h 1042034"/>
                <a:gd name="connsiteX7" fmla="*/ 1272690 w 1272689"/>
                <a:gd name="connsiteY7" fmla="*/ 1042034 h 1042034"/>
                <a:gd name="connsiteX8" fmla="*/ 1272690 w 1272689"/>
                <a:gd name="connsiteY8" fmla="*/ 635074 h 1042034"/>
                <a:gd name="connsiteX9" fmla="*/ 1272690 w 1272689"/>
                <a:gd name="connsiteY9" fmla="*/ 635074 h 104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2689" h="1042034">
                  <a:moveTo>
                    <a:pt x="1272690" y="635074"/>
                  </a:moveTo>
                  <a:lnTo>
                    <a:pt x="1272690" y="609428"/>
                  </a:lnTo>
                  <a:cubicBezTo>
                    <a:pt x="1272690" y="604704"/>
                    <a:pt x="1272690" y="599980"/>
                    <a:pt x="1271337" y="595255"/>
                  </a:cubicBezTo>
                  <a:cubicBezTo>
                    <a:pt x="1251050" y="263208"/>
                    <a:pt x="974466" y="0"/>
                    <a:pt x="636345" y="0"/>
                  </a:cubicBezTo>
                  <a:cubicBezTo>
                    <a:pt x="298223" y="0"/>
                    <a:pt x="22316" y="263208"/>
                    <a:pt x="1352" y="595255"/>
                  </a:cubicBezTo>
                  <a:cubicBezTo>
                    <a:pt x="676" y="599980"/>
                    <a:pt x="0" y="604704"/>
                    <a:pt x="0" y="609428"/>
                  </a:cubicBezTo>
                  <a:lnTo>
                    <a:pt x="0" y="1042034"/>
                  </a:lnTo>
                  <a:lnTo>
                    <a:pt x="1272690" y="1042034"/>
                  </a:lnTo>
                  <a:lnTo>
                    <a:pt x="1272690" y="635074"/>
                  </a:lnTo>
                  <a:lnTo>
                    <a:pt x="1272690" y="635074"/>
                  </a:lnTo>
                  <a:close/>
                </a:path>
              </a:pathLst>
            </a:custGeom>
            <a:grpFill/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CC54804-E27E-AA32-4139-42F08D3EE5D5}"/>
                </a:ext>
              </a:extLst>
            </p:cNvPr>
            <p:cNvSpPr/>
            <p:nvPr userDrawn="1"/>
          </p:nvSpPr>
          <p:spPr>
            <a:xfrm>
              <a:off x="8293968" y="1233253"/>
              <a:ext cx="2610055" cy="10241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Text Placeholder 5">
            <a:extLst>
              <a:ext uri="{FF2B5EF4-FFF2-40B4-BE49-F238E27FC236}">
                <a16:creationId xmlns:a16="http://schemas.microsoft.com/office/drawing/2014/main" id="{297E76C0-5F48-D609-96C9-ED9FA5A57D9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441547" y="2895191"/>
            <a:ext cx="3163078" cy="940601"/>
          </a:xfrm>
        </p:spPr>
        <p:txBody>
          <a:bodyPr anchor="ctr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EC94ABF-D6F5-B922-DB9F-2B79BB70858A}"/>
              </a:ext>
            </a:extLst>
          </p:cNvPr>
          <p:cNvGrpSpPr/>
          <p:nvPr userDrawn="1"/>
        </p:nvGrpSpPr>
        <p:grpSpPr>
          <a:xfrm>
            <a:off x="8293968" y="4473603"/>
            <a:ext cx="3448578" cy="1024131"/>
            <a:chOff x="8293968" y="1233253"/>
            <a:chExt cx="3448578" cy="1024131"/>
          </a:xfrm>
          <a:solidFill>
            <a:schemeClr val="accent2"/>
          </a:solidFill>
        </p:grpSpPr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B8003121-559F-9A30-15C9-404B661AA4E0}"/>
                </a:ext>
              </a:extLst>
            </p:cNvPr>
            <p:cNvSpPr/>
            <p:nvPr userDrawn="1"/>
          </p:nvSpPr>
          <p:spPr>
            <a:xfrm rot="5400000">
              <a:off x="10811220" y="1326057"/>
              <a:ext cx="1024130" cy="838523"/>
            </a:xfrm>
            <a:custGeom>
              <a:avLst/>
              <a:gdLst>
                <a:gd name="connsiteX0" fmla="*/ 1272690 w 1272689"/>
                <a:gd name="connsiteY0" fmla="*/ 635074 h 1042034"/>
                <a:gd name="connsiteX1" fmla="*/ 1272690 w 1272689"/>
                <a:gd name="connsiteY1" fmla="*/ 609428 h 1042034"/>
                <a:gd name="connsiteX2" fmla="*/ 1271337 w 1272689"/>
                <a:gd name="connsiteY2" fmla="*/ 595255 h 1042034"/>
                <a:gd name="connsiteX3" fmla="*/ 636345 w 1272689"/>
                <a:gd name="connsiteY3" fmla="*/ 0 h 1042034"/>
                <a:gd name="connsiteX4" fmla="*/ 1352 w 1272689"/>
                <a:gd name="connsiteY4" fmla="*/ 595255 h 1042034"/>
                <a:gd name="connsiteX5" fmla="*/ 0 w 1272689"/>
                <a:gd name="connsiteY5" fmla="*/ 609428 h 1042034"/>
                <a:gd name="connsiteX6" fmla="*/ 0 w 1272689"/>
                <a:gd name="connsiteY6" fmla="*/ 1042034 h 1042034"/>
                <a:gd name="connsiteX7" fmla="*/ 1272690 w 1272689"/>
                <a:gd name="connsiteY7" fmla="*/ 1042034 h 1042034"/>
                <a:gd name="connsiteX8" fmla="*/ 1272690 w 1272689"/>
                <a:gd name="connsiteY8" fmla="*/ 635074 h 1042034"/>
                <a:gd name="connsiteX9" fmla="*/ 1272690 w 1272689"/>
                <a:gd name="connsiteY9" fmla="*/ 635074 h 104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2689" h="1042034">
                  <a:moveTo>
                    <a:pt x="1272690" y="635074"/>
                  </a:moveTo>
                  <a:lnTo>
                    <a:pt x="1272690" y="609428"/>
                  </a:lnTo>
                  <a:cubicBezTo>
                    <a:pt x="1272690" y="604704"/>
                    <a:pt x="1272690" y="599980"/>
                    <a:pt x="1271337" y="595255"/>
                  </a:cubicBezTo>
                  <a:cubicBezTo>
                    <a:pt x="1251050" y="263208"/>
                    <a:pt x="974466" y="0"/>
                    <a:pt x="636345" y="0"/>
                  </a:cubicBezTo>
                  <a:cubicBezTo>
                    <a:pt x="298223" y="0"/>
                    <a:pt x="22316" y="263208"/>
                    <a:pt x="1352" y="595255"/>
                  </a:cubicBezTo>
                  <a:cubicBezTo>
                    <a:pt x="676" y="599980"/>
                    <a:pt x="0" y="604704"/>
                    <a:pt x="0" y="609428"/>
                  </a:cubicBezTo>
                  <a:lnTo>
                    <a:pt x="0" y="1042034"/>
                  </a:lnTo>
                  <a:lnTo>
                    <a:pt x="1272690" y="1042034"/>
                  </a:lnTo>
                  <a:lnTo>
                    <a:pt x="1272690" y="635074"/>
                  </a:lnTo>
                  <a:lnTo>
                    <a:pt x="1272690" y="635074"/>
                  </a:lnTo>
                  <a:close/>
                </a:path>
              </a:pathLst>
            </a:custGeom>
            <a:grpFill/>
            <a:ln w="673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BA9F1927-4DC0-FE79-6559-FE1F9D01EAE5}"/>
                </a:ext>
              </a:extLst>
            </p:cNvPr>
            <p:cNvSpPr/>
            <p:nvPr userDrawn="1"/>
          </p:nvSpPr>
          <p:spPr>
            <a:xfrm>
              <a:off x="8293968" y="1233253"/>
              <a:ext cx="2610055" cy="10241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3" name="Text Placeholder 5">
            <a:extLst>
              <a:ext uri="{FF2B5EF4-FFF2-40B4-BE49-F238E27FC236}">
                <a16:creationId xmlns:a16="http://schemas.microsoft.com/office/drawing/2014/main" id="{719A7E73-6218-8B1F-2B33-838E4543FC5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1547" y="4515367"/>
            <a:ext cx="3163078" cy="940601"/>
          </a:xfrm>
        </p:spPr>
        <p:txBody>
          <a:bodyPr anchor="ctr"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Insert copy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6525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CE68AC4-931B-40F0-8E58-96E8A631CFF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</p:spTree>
    <p:extLst>
      <p:ext uri="{BB962C8B-B14F-4D97-AF65-F5344CB8AC3E}">
        <p14:creationId xmlns:p14="http://schemas.microsoft.com/office/powerpoint/2010/main" val="10221566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llery x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0E316B9-9F08-4A6F-B7CA-2B5EDC1BDF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3429000"/>
            <a:ext cx="6096000" cy="34290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3" name="Picture Placeholder 6">
            <a:extLst>
              <a:ext uri="{FF2B5EF4-FFF2-40B4-BE49-F238E27FC236}">
                <a16:creationId xmlns:a16="http://schemas.microsoft.com/office/drawing/2014/main" id="{C4D9600E-4744-4D2A-8CCF-B4A3E8CDB5B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6000" y="3429000"/>
            <a:ext cx="6096000" cy="34290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27D51A77-13EF-47D9-A0F6-DA398711284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096000" y="0"/>
            <a:ext cx="6096000" cy="34290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2" name="Text Placeholder 5">
            <a:extLst>
              <a:ext uri="{FF2B5EF4-FFF2-40B4-BE49-F238E27FC236}">
                <a16:creationId xmlns:a16="http://schemas.microsoft.com/office/drawing/2014/main" id="{D7BBCB9A-B9BF-885D-BAF5-7990F59CC41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50863" y="0"/>
            <a:ext cx="4980693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3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Insert title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2442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llery x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6">
            <a:extLst>
              <a:ext uri="{FF2B5EF4-FFF2-40B4-BE49-F238E27FC236}">
                <a16:creationId xmlns:a16="http://schemas.microsoft.com/office/drawing/2014/main" id="{C4D9600E-4744-4D2A-8CCF-B4A3E8CDB5B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144000" y="1171332"/>
            <a:ext cx="3048000" cy="25146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5" name="Picture Placeholder 6">
            <a:extLst>
              <a:ext uri="{FF2B5EF4-FFF2-40B4-BE49-F238E27FC236}">
                <a16:creationId xmlns:a16="http://schemas.microsoft.com/office/drawing/2014/main" id="{0CB406E6-91CD-4C87-BCE0-27B233551A98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096000" y="1171332"/>
            <a:ext cx="3048000" cy="25146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8986CBCE-8DF4-4A1B-8AF8-59E6E087260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048000" y="1171332"/>
            <a:ext cx="3048000" cy="25146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06F60F1-7BD7-4B85-ADBC-A4F3B71051C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0" y="1171332"/>
            <a:ext cx="3048000" cy="25146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12A26461-5C99-4D4E-B15C-EAB75ABEA6E4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144000" y="3685932"/>
            <a:ext cx="3048000" cy="25146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1895EBCB-E12E-4DBC-B4F6-ADB29A9777E5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096000" y="3685932"/>
            <a:ext cx="3048000" cy="25146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F5BE7B1C-DFA7-46A4-8DB0-619882CC3AC1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3048000" y="3685932"/>
            <a:ext cx="3048000" cy="25146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0FAA354F-A202-5C67-AC39-2BF0FF9F1767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0" y="3685932"/>
            <a:ext cx="3048000" cy="2514600"/>
          </a:xfrm>
          <a:custGeom>
            <a:avLst/>
            <a:gdLst>
              <a:gd name="connsiteX0" fmla="*/ 0 w 3048000"/>
              <a:gd name="connsiteY0" fmla="*/ 0 h 2514600"/>
              <a:gd name="connsiteX1" fmla="*/ 3048000 w 3048000"/>
              <a:gd name="connsiteY1" fmla="*/ 0 h 2514600"/>
              <a:gd name="connsiteX2" fmla="*/ 3048000 w 3048000"/>
              <a:gd name="connsiteY2" fmla="*/ 2514600 h 2514600"/>
              <a:gd name="connsiteX3" fmla="*/ 1443545 w 3048000"/>
              <a:gd name="connsiteY3" fmla="*/ 2514600 h 2514600"/>
              <a:gd name="connsiteX4" fmla="*/ 1404290 w 3048000"/>
              <a:gd name="connsiteY4" fmla="*/ 2407161 h 2514600"/>
              <a:gd name="connsiteX5" fmla="*/ 829526 w 3048000"/>
              <a:gd name="connsiteY5" fmla="*/ 2044997 h 2514600"/>
              <a:gd name="connsiteX6" fmla="*/ 255046 w 3048000"/>
              <a:gd name="connsiteY6" fmla="*/ 2407161 h 2514600"/>
              <a:gd name="connsiteX7" fmla="*/ 215705 w 3048000"/>
              <a:gd name="connsiteY7" fmla="*/ 2514600 h 2514600"/>
              <a:gd name="connsiteX8" fmla="*/ 0 w 3048000"/>
              <a:gd name="connsiteY8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48000" h="2514600">
                <a:moveTo>
                  <a:pt x="0" y="0"/>
                </a:moveTo>
                <a:lnTo>
                  <a:pt x="3048000" y="0"/>
                </a:lnTo>
                <a:lnTo>
                  <a:pt x="3048000" y="2514600"/>
                </a:lnTo>
                <a:lnTo>
                  <a:pt x="1443545" y="2514600"/>
                </a:lnTo>
                <a:lnTo>
                  <a:pt x="1404290" y="2407161"/>
                </a:lnTo>
                <a:cubicBezTo>
                  <a:pt x="1302093" y="2193052"/>
                  <a:pt x="1083117" y="2044997"/>
                  <a:pt x="829526" y="2044997"/>
                </a:cubicBezTo>
                <a:cubicBezTo>
                  <a:pt x="575935" y="2044997"/>
                  <a:pt x="357339" y="2193052"/>
                  <a:pt x="255046" y="2407161"/>
                </a:cubicBezTo>
                <a:lnTo>
                  <a:pt x="215705" y="2514600"/>
                </a:lnTo>
                <a:lnTo>
                  <a:pt x="0" y="2514600"/>
                </a:lnTo>
                <a:close/>
              </a:path>
            </a:pathLst>
          </a:custGeo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59B2CC76-D8A7-4816-200C-B97189627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36514A-739A-148B-698D-597D685EBB7B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2163758-D861-0F9E-F719-266B94C0FB36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7" name="Graphic 16">
              <a:extLst>
                <a:ext uri="{FF2B5EF4-FFF2-40B4-BE49-F238E27FC236}">
                  <a16:creationId xmlns:a16="http://schemas.microsoft.com/office/drawing/2014/main" id="{1851F4D1-FDE1-CD61-2ED3-6EBFD538B0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8" name="Graphic 17">
              <a:extLst>
                <a:ext uri="{FF2B5EF4-FFF2-40B4-BE49-F238E27FC236}">
                  <a16:creationId xmlns:a16="http://schemas.microsoft.com/office/drawing/2014/main" id="{3A287CEB-101B-3376-31D3-B2158AEECD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18302598-EE43-AE16-108E-413989E3928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46722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3/4 left + pu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6E13056D-9715-A003-48CE-4E7B89A2807F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65EA85A-C51C-FA57-B486-72B8E9EFAB32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124CA622-14BD-D7B9-25E7-8263F98A799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4A9F288F-0326-8262-22AF-0C2397A5270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4FB0762D-3095-DADD-EF8A-67D61C7362E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4FA9D803-D807-C1BD-63C5-85BC6678A79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8686800" cy="6232358"/>
          </a:xfrm>
          <a:custGeom>
            <a:avLst/>
            <a:gdLst>
              <a:gd name="connsiteX0" fmla="*/ 0 w 8686800"/>
              <a:gd name="connsiteY0" fmla="*/ 0 h 6232358"/>
              <a:gd name="connsiteX1" fmla="*/ 8686800 w 8686800"/>
              <a:gd name="connsiteY1" fmla="*/ 0 h 6232358"/>
              <a:gd name="connsiteX2" fmla="*/ 8686800 w 8686800"/>
              <a:gd name="connsiteY2" fmla="*/ 6232358 h 6232358"/>
              <a:gd name="connsiteX3" fmla="*/ 1449587 w 8686800"/>
              <a:gd name="connsiteY3" fmla="*/ 6232358 h 6232358"/>
              <a:gd name="connsiteX4" fmla="*/ 1445277 w 8686800"/>
              <a:gd name="connsiteY4" fmla="*/ 6205273 h 6232358"/>
              <a:gd name="connsiteX5" fmla="*/ 829526 w 8686800"/>
              <a:gd name="connsiteY5" fmla="*/ 5730929 h 6232358"/>
              <a:gd name="connsiteX6" fmla="*/ 213969 w 8686800"/>
              <a:gd name="connsiteY6" fmla="*/ 6205273 h 6232358"/>
              <a:gd name="connsiteX7" fmla="*/ 209615 w 8686800"/>
              <a:gd name="connsiteY7" fmla="*/ 6232358 h 6232358"/>
              <a:gd name="connsiteX8" fmla="*/ 0 w 8686800"/>
              <a:gd name="connsiteY8" fmla="*/ 6232358 h 6232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686800" h="6232358">
                <a:moveTo>
                  <a:pt x="0" y="0"/>
                </a:moveTo>
                <a:lnTo>
                  <a:pt x="8686800" y="0"/>
                </a:lnTo>
                <a:lnTo>
                  <a:pt x="8686800" y="6232358"/>
                </a:lnTo>
                <a:lnTo>
                  <a:pt x="1449587" y="6232358"/>
                </a:lnTo>
                <a:lnTo>
                  <a:pt x="1445277" y="6205273"/>
                </a:lnTo>
                <a:cubicBezTo>
                  <a:pt x="1374124" y="5932448"/>
                  <a:pt x="1125382" y="5730929"/>
                  <a:pt x="829526" y="5730929"/>
                </a:cubicBezTo>
                <a:cubicBezTo>
                  <a:pt x="533669" y="5730929"/>
                  <a:pt x="285446" y="5932448"/>
                  <a:pt x="213969" y="6205273"/>
                </a:cubicBezTo>
                <a:lnTo>
                  <a:pt x="209615" y="6232358"/>
                </a:lnTo>
                <a:lnTo>
                  <a:pt x="0" y="6232358"/>
                </a:lnTo>
                <a:close/>
              </a:path>
            </a:pathLst>
          </a:custGeo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D6F425C9-37BC-FD95-08C1-B323026C898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256889" y="0"/>
            <a:ext cx="2347736" cy="6857997"/>
          </a:xfrm>
        </p:spPr>
        <p:txBody>
          <a:bodyPr anchor="ctr">
            <a:normAutofit/>
          </a:bodyPr>
          <a:lstStyle>
            <a:lvl1pPr marL="0" indent="0">
              <a:buNone/>
              <a:defRPr sz="2400" b="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Insert </a:t>
            </a:r>
            <a:r>
              <a:rPr lang="en-GB" dirty="0" err="1"/>
              <a:t>pullout</a:t>
            </a:r>
            <a:r>
              <a:rPr lang="en-GB" dirty="0"/>
              <a:t> 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50885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3/4 right + pu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6">
            <a:extLst>
              <a:ext uri="{FF2B5EF4-FFF2-40B4-BE49-F238E27FC236}">
                <a16:creationId xmlns:a16="http://schemas.microsoft.com/office/drawing/2014/main" id="{C4D9600E-4744-4D2A-8CCF-B4A3E8CDB5B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505200" y="0"/>
            <a:ext cx="8686800" cy="6232358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Drag and Drop your picture here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C09EF20E-DC5D-F115-F6BC-642632A7069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0863" y="0"/>
            <a:ext cx="2347736" cy="6857997"/>
          </a:xfrm>
        </p:spPr>
        <p:txBody>
          <a:bodyPr anchor="ctr">
            <a:normAutofit/>
          </a:bodyPr>
          <a:lstStyle>
            <a:lvl1pPr marL="0" indent="0">
              <a:buNone/>
              <a:defRPr sz="2400" b="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/>
              <a:t>Insert </a:t>
            </a:r>
            <a:r>
              <a:rPr lang="en-GB" dirty="0" err="1"/>
              <a:t>pullout</a:t>
            </a:r>
            <a:r>
              <a:rPr lang="en-GB" dirty="0"/>
              <a:t> text here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DCB61E3-E61A-3E1F-DE7F-CCE7E588B043}"/>
              </a:ext>
            </a:extLst>
          </p:cNvPr>
          <p:cNvGrpSpPr/>
          <p:nvPr userDrawn="1"/>
        </p:nvGrpSpPr>
        <p:grpSpPr>
          <a:xfrm>
            <a:off x="0" y="5730929"/>
            <a:ext cx="12191999" cy="1127071"/>
            <a:chOff x="0" y="5730929"/>
            <a:chExt cx="12191999" cy="112707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4120911-0F5B-D92F-0C16-DD8074D2829C}"/>
                </a:ext>
              </a:extLst>
            </p:cNvPr>
            <p:cNvSpPr/>
            <p:nvPr userDrawn="1"/>
          </p:nvSpPr>
          <p:spPr>
            <a:xfrm>
              <a:off x="0" y="6232358"/>
              <a:ext cx="12191999" cy="625642"/>
            </a:xfrm>
            <a:prstGeom prst="rect">
              <a:avLst/>
            </a:prstGeom>
            <a:gradFill>
              <a:gsLst>
                <a:gs pos="5000">
                  <a:schemeClr val="accent2"/>
                </a:gs>
                <a:gs pos="64000">
                  <a:schemeClr val="tx2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B8550198-6EB5-1B47-2821-C6F81ADC00D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229473" y="6417331"/>
              <a:ext cx="770021" cy="315190"/>
            </a:xfrm>
            <a:prstGeom prst="rect">
              <a:avLst/>
            </a:prstGeom>
          </p:spPr>
        </p:pic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362518D5-997D-8F9C-3C80-6ADB2F58502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92506" y="5730929"/>
              <a:ext cx="1271337" cy="1127071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5910DA8B-8D40-11B1-68A4-D47959F1BA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56349" y="6417331"/>
              <a:ext cx="1891142" cy="315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2045940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page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E9A461F-582E-73A3-27C3-250668CB65EA}"/>
              </a:ext>
            </a:extLst>
          </p:cNvPr>
          <p:cNvSpPr/>
          <p:nvPr userDrawn="1"/>
        </p:nvSpPr>
        <p:spPr>
          <a:xfrm>
            <a:off x="0" y="3740726"/>
            <a:ext cx="12192000" cy="3117273"/>
          </a:xfrm>
          <a:prstGeom prst="rect">
            <a:avLst/>
          </a:prstGeom>
          <a:gradFill>
            <a:gsLst>
              <a:gs pos="5000">
                <a:schemeClr val="accent2"/>
              </a:gs>
              <a:gs pos="64000">
                <a:schemeClr val="tx2"/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18A36C86-3AE4-9A00-F3A3-CD9B827D24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70886" y="5997413"/>
            <a:ext cx="1068532" cy="437378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99F65A6F-9302-8327-00E0-E4A0A2E9B72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36179" y="387071"/>
            <a:ext cx="3786331" cy="5988312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3403EAB-08C8-F9E5-33E5-3E834E7814E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430742" y="4153335"/>
            <a:ext cx="6134903" cy="1100455"/>
          </a:xfrm>
        </p:spPr>
        <p:txBody>
          <a:bodyPr>
            <a:noAutofit/>
          </a:bodyPr>
          <a:lstStyle>
            <a:lvl1pPr marL="0" indent="0"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Additional text here if needed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16A4D5-6962-A09E-DAED-C7201C895D03}"/>
              </a:ext>
            </a:extLst>
          </p:cNvPr>
          <p:cNvSpPr txBox="1"/>
          <p:nvPr userDrawn="1"/>
        </p:nvSpPr>
        <p:spPr>
          <a:xfrm>
            <a:off x="5430742" y="2227662"/>
            <a:ext cx="55695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680789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page 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DDF87BD-6131-691D-252B-1F8176CBCB30}"/>
              </a:ext>
            </a:extLst>
          </p:cNvPr>
          <p:cNvSpPr/>
          <p:nvPr userDrawn="1"/>
        </p:nvSpPr>
        <p:spPr>
          <a:xfrm>
            <a:off x="0" y="4090738"/>
            <a:ext cx="12192000" cy="8061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DD899D-E6DA-FB81-D1BB-3E8AD8B196BB}"/>
              </a:ext>
            </a:extLst>
          </p:cNvPr>
          <p:cNvSpPr/>
          <p:nvPr userDrawn="1"/>
        </p:nvSpPr>
        <p:spPr>
          <a:xfrm>
            <a:off x="0" y="4896853"/>
            <a:ext cx="12192000" cy="196114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548064A-F791-A9F5-16FC-0A26B813B3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36179" y="1082843"/>
            <a:ext cx="4315776" cy="38260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A288E8-D7F8-F652-C6E8-EA779FCF61B1}"/>
              </a:ext>
            </a:extLst>
          </p:cNvPr>
          <p:cNvSpPr txBox="1"/>
          <p:nvPr userDrawn="1"/>
        </p:nvSpPr>
        <p:spPr>
          <a:xfrm>
            <a:off x="5427386" y="2559534"/>
            <a:ext cx="64891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chemeClr val="bg1"/>
                </a:solidFill>
              </a:rPr>
              <a:t>Thank you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F19311D-E680-11EF-8FB7-210BA5348E0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70886" y="5997413"/>
            <a:ext cx="1068532" cy="437378"/>
          </a:xfrm>
          <a:prstGeom prst="rect">
            <a:avLst/>
          </a:prstGeom>
        </p:spPr>
      </p:pic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4E51E0E3-56F2-9A71-C0F9-4CCB6B4E970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79287" y="4090738"/>
            <a:ext cx="5376534" cy="794084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Additional text here if needed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0586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nd alone logo">
    <p:bg>
      <p:bgPr>
        <a:gradFill>
          <a:gsLst>
            <a:gs pos="5000">
              <a:schemeClr val="accent2"/>
            </a:gs>
            <a:gs pos="64000">
              <a:schemeClr val="tx2"/>
            </a:gs>
          </a:gsLst>
          <a:lin ang="6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680534E-3FA8-299E-7470-648A28C46EF4}"/>
              </a:ext>
            </a:extLst>
          </p:cNvPr>
          <p:cNvSpPr/>
          <p:nvPr userDrawn="1"/>
        </p:nvSpPr>
        <p:spPr>
          <a:xfrm>
            <a:off x="0" y="5063079"/>
            <a:ext cx="12192000" cy="17949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3B03D35D-9311-EAD5-27EC-03A28D93B6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670886" y="5997413"/>
            <a:ext cx="1068531" cy="437378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BEF23F2E-A5A8-C466-935A-1FCDDF6DDCD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36179" y="1262432"/>
            <a:ext cx="3351828" cy="297147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2676190-C5A4-CAE6-89B3-E620B493F237}"/>
              </a:ext>
            </a:extLst>
          </p:cNvPr>
          <p:cNvSpPr/>
          <p:nvPr userDrawn="1"/>
        </p:nvSpPr>
        <p:spPr>
          <a:xfrm>
            <a:off x="0" y="4221878"/>
            <a:ext cx="12192000" cy="841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511F1553-A275-717C-9460-5E2524E5B40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6180" y="4423320"/>
            <a:ext cx="3351828" cy="558638"/>
          </a:xfrm>
          <a:prstGeom prst="rect">
            <a:avLst/>
          </a:prstGeom>
        </p:spPr>
      </p:pic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B484ACF5-3A25-EC27-B96F-317AD6F96BF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1736" y="2958477"/>
            <a:ext cx="5376534" cy="1013628"/>
          </a:xfrm>
        </p:spPr>
        <p:txBody>
          <a:bodyPr>
            <a:noAutofit/>
          </a:bodyPr>
          <a:lstStyle>
            <a:lvl1pPr marL="0" indent="0" algn="ctr"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Additional text here if needed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998522-B906-1329-242E-0E886C2ADB82}"/>
              </a:ext>
            </a:extLst>
          </p:cNvPr>
          <p:cNvSpPr txBox="1"/>
          <p:nvPr userDrawn="1"/>
        </p:nvSpPr>
        <p:spPr>
          <a:xfrm>
            <a:off x="4893107" y="1866681"/>
            <a:ext cx="6593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7630031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0072CD-9043-4E68-B268-F65E41B17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17884"/>
            <a:ext cx="11071642" cy="6216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9E8A77-8127-4986-A5EC-8CEF10F410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1335505"/>
            <a:ext cx="11071642" cy="40666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74930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80" r:id="rId2"/>
    <p:sldLayoutId id="2147483683" r:id="rId3"/>
    <p:sldLayoutId id="2147483681" r:id="rId4"/>
    <p:sldLayoutId id="2147483699" r:id="rId5"/>
    <p:sldLayoutId id="2147483708" r:id="rId6"/>
    <p:sldLayoutId id="2147483701" r:id="rId7"/>
    <p:sldLayoutId id="2147483703" r:id="rId8"/>
    <p:sldLayoutId id="2147483709" r:id="rId9"/>
    <p:sldLayoutId id="2147483710" r:id="rId10"/>
    <p:sldLayoutId id="2147483689" r:id="rId11"/>
    <p:sldLayoutId id="2147483690" r:id="rId12"/>
    <p:sldLayoutId id="2147483691" r:id="rId13"/>
    <p:sldLayoutId id="2147483694" r:id="rId14"/>
    <p:sldLayoutId id="2147483693" r:id="rId15"/>
    <p:sldLayoutId id="2147483692" r:id="rId16"/>
    <p:sldLayoutId id="2147483667" r:id="rId17"/>
    <p:sldLayoutId id="2147483696" r:id="rId18"/>
    <p:sldLayoutId id="2147483677" r:id="rId19"/>
    <p:sldLayoutId id="2147483678" r:id="rId20"/>
    <p:sldLayoutId id="2147483679" r:id="rId21"/>
    <p:sldLayoutId id="2147483657" r:id="rId22"/>
    <p:sldLayoutId id="2147483658" r:id="rId23"/>
    <p:sldLayoutId id="2147483697" r:id="rId24"/>
    <p:sldLayoutId id="2147483659" r:id="rId25"/>
    <p:sldLayoutId id="2147483698" r:id="rId26"/>
    <p:sldLayoutId id="2147483660" r:id="rId27"/>
    <p:sldLayoutId id="2147483661" r:id="rId28"/>
    <p:sldLayoutId id="2147483662" r:id="rId29"/>
    <p:sldLayoutId id="2147483663" r:id="rId30"/>
    <p:sldLayoutId id="2147483675" r:id="rId31"/>
    <p:sldLayoutId id="2147483676" r:id="rId32"/>
    <p:sldLayoutId id="2147483664" r:id="rId33"/>
    <p:sldLayoutId id="2147483684" r:id="rId34"/>
    <p:sldLayoutId id="2147483685" r:id="rId35"/>
    <p:sldLayoutId id="2147483686" r:id="rId36"/>
    <p:sldLayoutId id="2147483665" r:id="rId37"/>
    <p:sldLayoutId id="2147483688" r:id="rId38"/>
    <p:sldLayoutId id="2147483687" r:id="rId39"/>
    <p:sldLayoutId id="2147483666" r:id="rId40"/>
    <p:sldLayoutId id="2147483668" r:id="rId41"/>
    <p:sldLayoutId id="2147483656" r:id="rId42"/>
    <p:sldLayoutId id="2147483670" r:id="rId43"/>
    <p:sldLayoutId id="2147483672" r:id="rId44"/>
    <p:sldLayoutId id="2147483674" r:id="rId45"/>
    <p:sldLayoutId id="2147483695" r:id="rId46"/>
    <p:sldLayoutId id="2147483705" r:id="rId47"/>
    <p:sldLayoutId id="2147483706" r:id="rId48"/>
    <p:sldLayoutId id="2147483707" r:id="rId4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7" userDrawn="1">
          <p15:clr>
            <a:srgbClr val="F26B43"/>
          </p15:clr>
        </p15:guide>
        <p15:guide id="2" pos="7310" userDrawn="1">
          <p15:clr>
            <a:srgbClr val="F26B43"/>
          </p15:clr>
        </p15:guide>
        <p15:guide id="3" orient="horz" pos="346" userDrawn="1">
          <p15:clr>
            <a:srgbClr val="F26B43"/>
          </p15:clr>
        </p15:guide>
        <p15:guide id="4" orient="horz" pos="39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714F40-881A-364E-5577-8692764C9C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Insert presentation title here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070551C-D813-415D-FCD3-14EA3636CDB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subtitle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833F20-D14C-8F66-C07F-4197253F288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Presented by XXX on XXX</a:t>
            </a:r>
          </a:p>
        </p:txBody>
      </p:sp>
    </p:spTree>
    <p:extLst>
      <p:ext uri="{BB962C8B-B14F-4D97-AF65-F5344CB8AC3E}">
        <p14:creationId xmlns:p14="http://schemas.microsoft.com/office/powerpoint/2010/main" val="400111890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070551C-D813-415D-FCD3-14EA3636CD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Insert subtitle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714F40-881A-364E-5577-8692764C9C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presentation title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833F20-D14C-8F66-C07F-4197253F288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dirty="0"/>
              <a:t>Presented by XXX on XXX</a:t>
            </a:r>
          </a:p>
        </p:txBody>
      </p:sp>
    </p:spTree>
    <p:extLst>
      <p:ext uri="{BB962C8B-B14F-4D97-AF65-F5344CB8AC3E}">
        <p14:creationId xmlns:p14="http://schemas.microsoft.com/office/powerpoint/2010/main" val="2991171090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070551C-D813-415D-FCD3-14EA3636CD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/>
              <a:t>Insert subtitle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714F40-881A-364E-5577-8692764C9C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833F20-D14C-8F66-C07F-4197253F288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dirty="0"/>
              <a:t>Presented by XXX on XXX</a:t>
            </a:r>
          </a:p>
        </p:txBody>
      </p:sp>
    </p:spTree>
    <p:extLst>
      <p:ext uri="{BB962C8B-B14F-4D97-AF65-F5344CB8AC3E}">
        <p14:creationId xmlns:p14="http://schemas.microsoft.com/office/powerpoint/2010/main" val="2450580737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171076C-3B7D-69C3-4AD0-6D95AF1027F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78253D-E2B9-D00C-47B2-BB30C5BE0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2996232944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171076C-3B7D-69C3-4AD0-6D95AF1027F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column one copy here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0F4A1DB-448F-69B8-D185-21C6BFC9DFB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Insert  column two copy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C9E7B08-EF13-E6F3-38EA-312016839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580299795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Chart Placeholder 10">
            <a:extLst>
              <a:ext uri="{FF2B5EF4-FFF2-40B4-BE49-F238E27FC236}">
                <a16:creationId xmlns:a16="http://schemas.microsoft.com/office/drawing/2014/main" id="{3F8DA19A-FD35-F2C8-4913-FBC54801F9FB}"/>
              </a:ext>
            </a:extLst>
          </p:cNvPr>
          <p:cNvGraphicFramePr>
            <a:graphicFrameLocks noGrp="1"/>
          </p:cNvGraphicFramePr>
          <p:nvPr>
            <p:ph type="chart" sz="quarter" idx="15"/>
            <p:extLst>
              <p:ext uri="{D42A27DB-BD31-4B8C-83A1-F6EECF244321}">
                <p14:modId xmlns:p14="http://schemas.microsoft.com/office/powerpoint/2010/main" val="35110702"/>
              </p:ext>
            </p:extLst>
          </p:nvPr>
        </p:nvGraphicFramePr>
        <p:xfrm>
          <a:off x="550863" y="1379538"/>
          <a:ext cx="11053762" cy="41195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51315208-8A80-D5F7-6F52-3FE05FF82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669343631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Placeholder 3">
            <a:extLst>
              <a:ext uri="{FF2B5EF4-FFF2-40B4-BE49-F238E27FC236}">
                <a16:creationId xmlns:a16="http://schemas.microsoft.com/office/drawing/2014/main" id="{00AC4AD6-9DCF-3BCF-793B-4135FC471901}"/>
              </a:ext>
            </a:extLst>
          </p:cNvPr>
          <p:cNvGraphicFramePr>
            <a:graphicFrameLocks noGrp="1"/>
          </p:cNvGraphicFramePr>
          <p:nvPr>
            <p:ph type="chart" sz="quarter" idx="15"/>
            <p:extLst>
              <p:ext uri="{D42A27DB-BD31-4B8C-83A1-F6EECF244321}">
                <p14:modId xmlns:p14="http://schemas.microsoft.com/office/powerpoint/2010/main" val="975348934"/>
              </p:ext>
            </p:extLst>
          </p:nvPr>
        </p:nvGraphicFramePr>
        <p:xfrm>
          <a:off x="6330950" y="1374775"/>
          <a:ext cx="5273675" cy="41195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CA516DE-700D-0325-2EDF-78634A1850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6BFDD7F-A9CE-FF32-168B-32AD1738B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338410519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9BF9AC86-9BA4-0FE8-97F5-1DF7EE1257C7}"/>
              </a:ext>
            </a:extLst>
          </p:cNvPr>
          <p:cNvGraphicFramePr>
            <a:graphicFrameLocks noGrp="1"/>
          </p:cNvGraphicFramePr>
          <p:nvPr>
            <p:ph type="tbl" sz="quarter" idx="16"/>
            <p:extLst>
              <p:ext uri="{D42A27DB-BD31-4B8C-83A1-F6EECF244321}">
                <p14:modId xmlns:p14="http://schemas.microsoft.com/office/powerpoint/2010/main" val="1027660813"/>
              </p:ext>
            </p:extLst>
          </p:nvPr>
        </p:nvGraphicFramePr>
        <p:xfrm>
          <a:off x="550863" y="1374775"/>
          <a:ext cx="1105376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0752">
                  <a:extLst>
                    <a:ext uri="{9D8B030D-6E8A-4147-A177-3AD203B41FA5}">
                      <a16:colId xmlns:a16="http://schemas.microsoft.com/office/drawing/2014/main" val="4185933469"/>
                    </a:ext>
                  </a:extLst>
                </a:gridCol>
                <a:gridCol w="2210752">
                  <a:extLst>
                    <a:ext uri="{9D8B030D-6E8A-4147-A177-3AD203B41FA5}">
                      <a16:colId xmlns:a16="http://schemas.microsoft.com/office/drawing/2014/main" val="1868885564"/>
                    </a:ext>
                  </a:extLst>
                </a:gridCol>
                <a:gridCol w="2210752">
                  <a:extLst>
                    <a:ext uri="{9D8B030D-6E8A-4147-A177-3AD203B41FA5}">
                      <a16:colId xmlns:a16="http://schemas.microsoft.com/office/drawing/2014/main" val="3908531846"/>
                    </a:ext>
                  </a:extLst>
                </a:gridCol>
                <a:gridCol w="2210752">
                  <a:extLst>
                    <a:ext uri="{9D8B030D-6E8A-4147-A177-3AD203B41FA5}">
                      <a16:colId xmlns:a16="http://schemas.microsoft.com/office/drawing/2014/main" val="2740989868"/>
                    </a:ext>
                  </a:extLst>
                </a:gridCol>
                <a:gridCol w="2210752">
                  <a:extLst>
                    <a:ext uri="{9D8B030D-6E8A-4147-A177-3AD203B41FA5}">
                      <a16:colId xmlns:a16="http://schemas.microsoft.com/office/drawing/2014/main" val="5872728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1916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81126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6487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3478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9726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36026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3905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277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7042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22008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9910BD96-1D84-7E0B-30CE-4F1153DF0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2743125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B87FE430-0FD0-FBC8-D760-3BB4B4C5D87A}"/>
              </a:ext>
            </a:extLst>
          </p:cNvPr>
          <p:cNvGraphicFramePr>
            <a:graphicFrameLocks noGrp="1"/>
          </p:cNvGraphicFramePr>
          <p:nvPr>
            <p:ph type="tbl" sz="quarter" idx="16"/>
            <p:extLst>
              <p:ext uri="{D42A27DB-BD31-4B8C-83A1-F6EECF244321}">
                <p14:modId xmlns:p14="http://schemas.microsoft.com/office/powerpoint/2010/main" val="3622163750"/>
              </p:ext>
            </p:extLst>
          </p:nvPr>
        </p:nvGraphicFramePr>
        <p:xfrm>
          <a:off x="6330950" y="1377950"/>
          <a:ext cx="5273675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735">
                  <a:extLst>
                    <a:ext uri="{9D8B030D-6E8A-4147-A177-3AD203B41FA5}">
                      <a16:colId xmlns:a16="http://schemas.microsoft.com/office/drawing/2014/main" val="1205847259"/>
                    </a:ext>
                  </a:extLst>
                </a:gridCol>
                <a:gridCol w="1054735">
                  <a:extLst>
                    <a:ext uri="{9D8B030D-6E8A-4147-A177-3AD203B41FA5}">
                      <a16:colId xmlns:a16="http://schemas.microsoft.com/office/drawing/2014/main" val="372247404"/>
                    </a:ext>
                  </a:extLst>
                </a:gridCol>
                <a:gridCol w="1054735">
                  <a:extLst>
                    <a:ext uri="{9D8B030D-6E8A-4147-A177-3AD203B41FA5}">
                      <a16:colId xmlns:a16="http://schemas.microsoft.com/office/drawing/2014/main" val="2607343624"/>
                    </a:ext>
                  </a:extLst>
                </a:gridCol>
                <a:gridCol w="1054735">
                  <a:extLst>
                    <a:ext uri="{9D8B030D-6E8A-4147-A177-3AD203B41FA5}">
                      <a16:colId xmlns:a16="http://schemas.microsoft.com/office/drawing/2014/main" val="3523981548"/>
                    </a:ext>
                  </a:extLst>
                </a:gridCol>
                <a:gridCol w="1054735">
                  <a:extLst>
                    <a:ext uri="{9D8B030D-6E8A-4147-A177-3AD203B41FA5}">
                      <a16:colId xmlns:a16="http://schemas.microsoft.com/office/drawing/2014/main" val="3279780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89824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22025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40813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7783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45671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91190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781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9269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8821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262378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584A79-4767-BE77-B533-2DA21146BC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C35C53-00A7-4A29-58B5-87F21BAD9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718842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E9E8FB4-0B35-0DB7-F860-18E874E746E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E306B4B6-896B-5288-4CE9-A3195DFBBE5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1F4DD59-6064-A8E8-8623-3E0AB2F39B4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F061AA-5034-D33E-B57E-2311364DB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568583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13A3ED5-050C-E5AA-0DF3-92D3B628615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4B7DAC-BA09-5131-BE39-03AA78CAC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3E6EA5-1198-3A57-B0A7-F3C7374880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D3FA712-5C76-0C5A-D86C-8F011C7A87D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434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71D9D52B-BBBB-CDE3-566C-17DADD3BB7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3DFA85-FFBE-FCFD-DE6D-7D234502BB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060B824-32DB-B059-184A-ED800CAD4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1937014171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397F77-7545-7EC5-D585-A67AF57F1EA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2E07C6-3044-AA0A-9FE4-4D9394EAC27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Insert pullout text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B562D16-29E1-7C09-1479-3AD536642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802BE12-DBD8-5E9B-F4AA-001D13F6FDA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905944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AAE2BC-691C-32A7-0512-470B313943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2A7F916-4F32-7D7D-7A2C-40C0BBF25EB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9CB0A7A-2950-D54E-FBDE-6001553495D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1FB39A4B-1760-2D6A-113D-AFBEE3D58F6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71FDF548-9D90-6A76-4166-3616375DC17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511A52A-BB9D-4D94-ABD0-7ADE40D5C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993168"/>
            <a:ext cx="4958115" cy="751220"/>
          </a:xfrm>
        </p:spPr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1412432484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E1C2543-81EE-E96C-659B-A22E6C190D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854862-20BA-B944-8781-C07747F00DF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copy for column one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10F3C6-D290-BAC8-FB00-0B9FA578E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Insert copy for column two here</a:t>
            </a:r>
          </a:p>
        </p:txBody>
      </p:sp>
    </p:spTree>
    <p:extLst>
      <p:ext uri="{BB962C8B-B14F-4D97-AF65-F5344CB8AC3E}">
        <p14:creationId xmlns:p14="http://schemas.microsoft.com/office/powerpoint/2010/main" val="887683574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261CDA-17F0-7E1E-A18F-2BBC5112AE7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21DF27-8484-759E-1E73-088AF0EB1FA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BC100F-4E79-4E6A-ED4E-71923507F8F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</p:spTree>
    <p:extLst>
      <p:ext uri="{BB962C8B-B14F-4D97-AF65-F5344CB8AC3E}">
        <p14:creationId xmlns:p14="http://schemas.microsoft.com/office/powerpoint/2010/main" val="1421672905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09E8A41-C698-08BC-0861-C9E4B340886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5851D05-EF0E-FEC2-3B6C-D7B2447CBBE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Insert pullout text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2C074D-5F7A-AA7F-F67E-14791129D9F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9A62594-07EA-D1BE-46FB-7094653B0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105383091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C1121A7-F158-C3BA-4EC8-151DD9A4E8E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C5BE75B-7782-EFF9-2CC5-052DB0BEAB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5D21F38-408F-2DB7-EEA1-90D7C8BA193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7EC1CA8-C6AA-DCF9-5894-B432FEDAC31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009232D-F5EA-B55F-2D14-B117679C534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2C6A8FC-1F01-636E-D55F-D42C5FE3DC0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  <a:p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7BA43F3A-4FD1-77E7-4C90-97E54AEB2F2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en-US" dirty="0"/>
              <a:t>Insert title here</a:t>
            </a:r>
          </a:p>
          <a:p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76E5FA76-26FB-D889-9CED-D3DB792A2A4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  <a:p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876AA367-8ECD-B250-B55D-4571B935CBF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ACE85BD-10CC-D362-2860-270AED456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3741342857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AFB5D6F-71A6-3B45-29EC-2B97D9082B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272CA1-13A8-67B3-CA11-3B8831FA669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</p:spTree>
    <p:extLst>
      <p:ext uri="{BB962C8B-B14F-4D97-AF65-F5344CB8AC3E}">
        <p14:creationId xmlns:p14="http://schemas.microsoft.com/office/powerpoint/2010/main" val="1627877479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A4FDD6A4-B9A8-57BD-B9E6-28AE9981129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DE3C77-61D7-9D0E-1B85-C3082FC929D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53839EB-C7E9-05DD-2E0B-4CC5DE4F503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93E30B5-518E-B716-C5AB-141C04B6C4F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7152BD41-0C68-A820-4628-D540C963D3A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F1AC4FBE-24C7-D5B2-CEF4-0B03026CFF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  <a:p>
            <a:endParaRPr lang="en-US" dirty="0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845FA93C-9EA1-4C1A-5E64-98766B0D0C3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335030-5832-E085-1674-DE5F2738B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2778357616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582C5A2-96E5-FF48-B8CA-E1D8D006BC0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4" name="Text Placeholder 53">
            <a:extLst>
              <a:ext uri="{FF2B5EF4-FFF2-40B4-BE49-F238E27FC236}">
                <a16:creationId xmlns:a16="http://schemas.microsoft.com/office/drawing/2014/main" id="{61CC2B11-D482-BDCA-FF1C-32C7EBCE27A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Insert name here</a:t>
            </a:r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C47C9B04-D7CC-F978-925F-8C7F08E6A69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65280B52-CA42-C9AB-AD6E-F78B31D3597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</p:spTree>
    <p:extLst>
      <p:ext uri="{BB962C8B-B14F-4D97-AF65-F5344CB8AC3E}">
        <p14:creationId xmlns:p14="http://schemas.microsoft.com/office/powerpoint/2010/main" val="3403513315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D5D8DB12-0CC8-53E0-534E-1DB0DC0AFF8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3DAAE2D9-8397-A48C-04CA-F1B1043678B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Insert name here</a:t>
            </a:r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C8A26DCE-D2CC-829A-D9E6-E4465E2FAA5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2E5449-4163-5A01-CBA4-485983A1F51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271D8EF-C992-1541-0B94-869B7CBEEBB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7C5A5FF-004C-5F0C-F0AE-211E25B44F6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5C34720C-B5AC-153A-5D94-C9DE01615F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9" name="Text Placeholder 48">
            <a:extLst>
              <a:ext uri="{FF2B5EF4-FFF2-40B4-BE49-F238E27FC236}">
                <a16:creationId xmlns:a16="http://schemas.microsoft.com/office/drawing/2014/main" id="{BF505794-9775-B761-533B-9C95D831CD3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  <a:p>
            <a:endParaRPr lang="en-US" dirty="0"/>
          </a:p>
        </p:txBody>
      </p:sp>
      <p:sp>
        <p:nvSpPr>
          <p:cNvPr id="50" name="Text Placeholder 49">
            <a:extLst>
              <a:ext uri="{FF2B5EF4-FFF2-40B4-BE49-F238E27FC236}">
                <a16:creationId xmlns:a16="http://schemas.microsoft.com/office/drawing/2014/main" id="{E8B6C5A6-4DB2-FABC-04F7-D8C18754C24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Insert name here</a:t>
            </a:r>
          </a:p>
          <a:p>
            <a:endParaRPr lang="en-US" dirty="0"/>
          </a:p>
        </p:txBody>
      </p:sp>
      <p:sp>
        <p:nvSpPr>
          <p:cNvPr id="51" name="Text Placeholder 50">
            <a:extLst>
              <a:ext uri="{FF2B5EF4-FFF2-40B4-BE49-F238E27FC236}">
                <a16:creationId xmlns:a16="http://schemas.microsoft.com/office/drawing/2014/main" id="{43CA436A-B004-B9CB-7EFF-DB40E4A796D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  <a:p>
            <a:endParaRPr lang="en-US" dirty="0"/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EE0303A1-3CBA-6742-5DDF-A615F5FF8A4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  <a:p>
            <a:endParaRPr lang="en-US" dirty="0"/>
          </a:p>
        </p:txBody>
      </p:sp>
      <p:sp>
        <p:nvSpPr>
          <p:cNvPr id="53" name="Text Placeholder 52">
            <a:extLst>
              <a:ext uri="{FF2B5EF4-FFF2-40B4-BE49-F238E27FC236}">
                <a16:creationId xmlns:a16="http://schemas.microsoft.com/office/drawing/2014/main" id="{FE161A0B-3F92-DF45-2894-0AB44C525B4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US" dirty="0"/>
              <a:t>Insert name here</a:t>
            </a:r>
          </a:p>
          <a:p>
            <a:endParaRPr lang="en-US" dirty="0"/>
          </a:p>
        </p:txBody>
      </p:sp>
      <p:sp>
        <p:nvSpPr>
          <p:cNvPr id="54" name="Text Placeholder 53">
            <a:extLst>
              <a:ext uri="{FF2B5EF4-FFF2-40B4-BE49-F238E27FC236}">
                <a16:creationId xmlns:a16="http://schemas.microsoft.com/office/drawing/2014/main" id="{9A2984A2-F3DA-5C04-8C73-19C48326234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  <a:p>
            <a:endParaRPr lang="en-US" dirty="0"/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1953E148-4885-6C13-1D79-80011DE9883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  <a:p>
            <a:endParaRPr lang="en-US" dirty="0"/>
          </a:p>
        </p:txBody>
      </p:sp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02B55E43-3D63-AD6D-3B62-DCE5E3A2021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en-US" dirty="0"/>
              <a:t>Insert name here</a:t>
            </a:r>
          </a:p>
          <a:p>
            <a:endParaRPr lang="en-US" dirty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FA73B839-C430-2159-C6D0-5E8AE5C9EA49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B08A8E-AB6A-E36C-320B-41DA4B266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2348591054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E03C84-262F-E9CD-0A92-D6AECCCC8A6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6B24704-AEC4-6335-4B15-D3E1BD2F440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6A44C9-FB88-743E-2278-EAB151BAB4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50E32B7-B45A-4581-368A-CB88E4743D8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D9D1F1C7-FEA8-F7BF-24BC-D400F2B59DA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  <a:p>
            <a:endParaRPr lang="en-US" dirty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3EC0C051-03ED-B177-1C14-8BE193B714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Insert copy here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152104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9E8ED30-0F07-6DA1-4657-6D2EB9170A3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0763611-F403-EF15-B1E7-8ACD7A5AC6C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CABE7E0-45D1-34F0-DA68-EEC6E33E2C8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3F84921-CF2F-E8C6-17F2-C9D6DC1115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1139819067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0B890ADF-FAAF-2D41-CA76-3BA98072FF8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86C670E-F5C8-527A-0522-ECBAEE541D5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DA30CF9-70D9-4FCB-FE85-DCE9BE48527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D0307CCB-1380-1CAC-3AF0-26560CFD6EBA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F0ECBAF-7050-A799-CC29-A64FA9A9423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E3005336-031D-A16A-3E66-56026FA6573A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8C5033CB-729E-21AD-F3E7-7FB1DA2AE5D9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9EC4335C-75FE-AB20-6BD8-09365AA6E611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E299FA9-E2E0-1422-BB32-27187BF8E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4159432818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54D8D5C3-0A5A-A95F-0283-25E6853FBAF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90C89DE-3E92-108B-2BA2-35EBE44C126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Insert pullout here</a:t>
            </a:r>
          </a:p>
        </p:txBody>
      </p:sp>
    </p:spTree>
    <p:extLst>
      <p:ext uri="{BB962C8B-B14F-4D97-AF65-F5344CB8AC3E}">
        <p14:creationId xmlns:p14="http://schemas.microsoft.com/office/powerpoint/2010/main" val="15331218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24AA59-5260-62BB-C68F-E501493FA98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Additional text here if needed</a:t>
            </a:r>
          </a:p>
        </p:txBody>
      </p:sp>
    </p:spTree>
    <p:extLst>
      <p:ext uri="{BB962C8B-B14F-4D97-AF65-F5344CB8AC3E}">
        <p14:creationId xmlns:p14="http://schemas.microsoft.com/office/powerpoint/2010/main" val="28434190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9201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PodA Conference 2023">
      <a:dk1>
        <a:srgbClr val="313C52"/>
      </a:dk1>
      <a:lt1>
        <a:srgbClr val="FFFFFF"/>
      </a:lt1>
      <a:dk2>
        <a:srgbClr val="003461"/>
      </a:dk2>
      <a:lt2>
        <a:srgbClr val="F3F3F3"/>
      </a:lt2>
      <a:accent1>
        <a:srgbClr val="8C1E5C"/>
      </a:accent1>
      <a:accent2>
        <a:srgbClr val="008EB8"/>
      </a:accent2>
      <a:accent3>
        <a:srgbClr val="E57724"/>
      </a:accent3>
      <a:accent4>
        <a:srgbClr val="B9E5FB"/>
      </a:accent4>
      <a:accent5>
        <a:srgbClr val="79BAD5"/>
      </a:accent5>
      <a:accent6>
        <a:srgbClr val="003461"/>
      </a:accent6>
      <a:hlink>
        <a:srgbClr val="303C51"/>
      </a:hlink>
      <a:folHlink>
        <a:srgbClr val="303C5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PodA PPT Template" id="{069D6A2E-8758-9148-9244-69750080FFDF}" vid="{D0E43A01-2445-4C45-AC52-12F80EC33F6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237028935862844A8FCFC75FBCA244E" ma:contentTypeVersion="16" ma:contentTypeDescription="Create a new document." ma:contentTypeScope="" ma:versionID="00dd29f63421bf6e268e7cecbe0087b0">
  <xsd:schema xmlns:xsd="http://www.w3.org/2001/XMLSchema" xmlns:xs="http://www.w3.org/2001/XMLSchema" xmlns:p="http://schemas.microsoft.com/office/2006/metadata/properties" xmlns:ns2="3ec0ac11-867f-42c0-90c5-6bfcafed83e7" xmlns:ns3="7c7e8cae-590f-4689-a711-1154303d6ee4" targetNamespace="http://schemas.microsoft.com/office/2006/metadata/properties" ma:root="true" ma:fieldsID="6667f17542f6c5906ffd82535996bfc7" ns2:_="" ns3:_="">
    <xsd:import namespace="3ec0ac11-867f-42c0-90c5-6bfcafed83e7"/>
    <xsd:import namespace="7c7e8cae-590f-4689-a711-1154303d6ee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Approved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c0ac11-867f-42c0-90c5-6bfcafed83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1ccdf357-1ba0-44ff-b96c-d43389baaa7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Approved" ma:index="20" nillable="true" ma:displayName="Approved" ma:default="1" ma:format="Dropdown" ma:internalName="Approved">
      <xsd:simpleType>
        <xsd:restriction base="dms:Boolea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7e8cae-590f-4689-a711-1154303d6ee4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d6cc0958-988c-44ea-9ddd-1375143783cd}" ma:internalName="TaxCatchAll" ma:showField="CatchAllData" ma:web="7c7e8cae-590f-4689-a711-1154303d6e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c7e8cae-590f-4689-a711-1154303d6ee4" xsi:nil="true"/>
    <lcf76f155ced4ddcb4097134ff3c332f xmlns="3ec0ac11-867f-42c0-90c5-6bfcafed83e7">
      <Terms xmlns="http://schemas.microsoft.com/office/infopath/2007/PartnerControls"/>
    </lcf76f155ced4ddcb4097134ff3c332f>
    <Approved xmlns="3ec0ac11-867f-42c0-90c5-6bfcafed83e7">true</Approved>
  </documentManagement>
</p:properties>
</file>

<file path=customXml/itemProps1.xml><?xml version="1.0" encoding="utf-8"?>
<ds:datastoreItem xmlns:ds="http://schemas.openxmlformats.org/officeDocument/2006/customXml" ds:itemID="{37F0CA35-C29D-4A86-95A2-9E9732299FA3}"/>
</file>

<file path=customXml/itemProps2.xml><?xml version="1.0" encoding="utf-8"?>
<ds:datastoreItem xmlns:ds="http://schemas.openxmlformats.org/officeDocument/2006/customXml" ds:itemID="{B8CE6B74-E1B0-4D91-AA32-CBF8D58470CB}"/>
</file>

<file path=customXml/itemProps3.xml><?xml version="1.0" encoding="utf-8"?>
<ds:datastoreItem xmlns:ds="http://schemas.openxmlformats.org/officeDocument/2006/customXml" ds:itemID="{99C697DD-DD13-486A-8578-75DDE1F6F43B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</TotalTime>
  <Words>259</Words>
  <Application>Microsoft Macintosh PowerPoint</Application>
  <PresentationFormat>Widescreen</PresentationFormat>
  <Paragraphs>80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Insert title here</vt:lpstr>
      <vt:lpstr>Insert title here</vt:lpstr>
      <vt:lpstr>Insert title here</vt:lpstr>
      <vt:lpstr>Insert title here</vt:lpstr>
      <vt:lpstr>Insert title here</vt:lpstr>
      <vt:lpstr>Insert title here</vt:lpstr>
      <vt:lpstr>Insert title here</vt:lpstr>
      <vt:lpstr>Insert title here</vt:lpstr>
      <vt:lpstr>Insert title here</vt:lpstr>
      <vt:lpstr>Insert title here</vt:lpstr>
      <vt:lpstr>Insert title here</vt:lpstr>
      <vt:lpstr>PowerPoint Presentation</vt:lpstr>
      <vt:lpstr>PowerPoint Presentation</vt:lpstr>
      <vt:lpstr>Insert title here</vt:lpstr>
      <vt:lpstr>Insert title here</vt:lpstr>
      <vt:lpstr>PowerPoint Presentation</vt:lpstr>
      <vt:lpstr>Insert title here</vt:lpstr>
      <vt:lpstr>PowerPoint Presentation</vt:lpstr>
      <vt:lpstr>Insert title here</vt:lpstr>
      <vt:lpstr>PowerPoint Presentation</vt:lpstr>
      <vt:lpstr>PowerPoint Presentation</vt:lpstr>
      <vt:lpstr>Insert title here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gummy deeshan</dc:creator>
  <cp:lastModifiedBy>Amy Howard</cp:lastModifiedBy>
  <cp:revision>58</cp:revision>
  <dcterms:created xsi:type="dcterms:W3CDTF">2018-07-09T07:22:50Z</dcterms:created>
  <dcterms:modified xsi:type="dcterms:W3CDTF">2025-03-19T04:17:49Z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0x010100C237028935862844A8FCFC75FBCA244E</vt:lpwstr>
  </property>
</Properties>
</file>