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te Kelly" userId="9fe5b186-d107-43e2-82f1-f5f9888f56ec" providerId="ADAL" clId="{34CEF897-AAFB-478F-9F81-20D9AB7763B0}"/>
    <pc:docChg chg="delSld">
      <pc:chgData name="Brigitte Kelly" userId="9fe5b186-d107-43e2-82f1-f5f9888f56ec" providerId="ADAL" clId="{34CEF897-AAFB-478F-9F81-20D9AB7763B0}" dt="2021-10-21T03:45:09.063" v="0" actId="2696"/>
      <pc:docMkLst>
        <pc:docMk/>
      </pc:docMkLst>
      <pc:sldChg chg="del">
        <pc:chgData name="Brigitte Kelly" userId="9fe5b186-d107-43e2-82f1-f5f9888f56ec" providerId="ADAL" clId="{34CEF897-AAFB-478F-9F81-20D9AB7763B0}" dt="2021-10-21T03:45:09.063" v="0" actId="2696"/>
        <pc:sldMkLst>
          <pc:docMk/>
          <pc:sldMk cId="4109353396" sldId="257"/>
        </pc:sldMkLst>
      </pc:sldChg>
      <pc:sldChg chg="del">
        <pc:chgData name="Brigitte Kelly" userId="9fe5b186-d107-43e2-82f1-f5f9888f56ec" providerId="ADAL" clId="{34CEF897-AAFB-478F-9F81-20D9AB7763B0}" dt="2021-10-21T03:45:09.063" v="0" actId="2696"/>
        <pc:sldMkLst>
          <pc:docMk/>
          <pc:sldMk cId="3436193191" sldId="258"/>
        </pc:sldMkLst>
      </pc:sldChg>
      <pc:sldChg chg="del">
        <pc:chgData name="Brigitte Kelly" userId="9fe5b186-d107-43e2-82f1-f5f9888f56ec" providerId="ADAL" clId="{34CEF897-AAFB-478F-9F81-20D9AB7763B0}" dt="2021-10-21T03:45:09.063" v="0" actId="2696"/>
        <pc:sldMkLst>
          <pc:docMk/>
          <pc:sldMk cId="1926730300" sldId="259"/>
        </pc:sldMkLst>
      </pc:sldChg>
    </pc:docChg>
  </pc:docChgLst>
  <pc:docChgLst>
    <pc:chgData name="Brigitte Kelly" userId="9fe5b186-d107-43e2-82f1-f5f9888f56ec" providerId="ADAL" clId="{0CFFFF48-F7C5-411F-B4A8-F6C4BA467F25}"/>
    <pc:docChg chg="undo custSel modSld">
      <pc:chgData name="Brigitte Kelly" userId="9fe5b186-d107-43e2-82f1-f5f9888f56ec" providerId="ADAL" clId="{0CFFFF48-F7C5-411F-B4A8-F6C4BA467F25}" dt="2022-02-23T01:00:06.117" v="140" actId="6549"/>
      <pc:docMkLst>
        <pc:docMk/>
      </pc:docMkLst>
      <pc:sldChg chg="modSp mod">
        <pc:chgData name="Brigitte Kelly" userId="9fe5b186-d107-43e2-82f1-f5f9888f56ec" providerId="ADAL" clId="{0CFFFF48-F7C5-411F-B4A8-F6C4BA467F25}" dt="2022-02-23T01:00:06.117" v="140" actId="6549"/>
        <pc:sldMkLst>
          <pc:docMk/>
          <pc:sldMk cId="3984554709" sldId="256"/>
        </pc:sldMkLst>
        <pc:spChg chg="mod">
          <ac:chgData name="Brigitte Kelly" userId="9fe5b186-d107-43e2-82f1-f5f9888f56ec" providerId="ADAL" clId="{0CFFFF48-F7C5-411F-B4A8-F6C4BA467F25}" dt="2022-02-23T01:00:06.117" v="140" actId="6549"/>
          <ac:spMkLst>
            <pc:docMk/>
            <pc:sldMk cId="3984554709" sldId="256"/>
            <ac:spMk id="6" creationId="{A8A56075-2346-455E-9B68-4E2EAECAC6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4440-1185-4B24-8BA3-7DBB3CF2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B8391-8124-41DF-AAD3-3D6271C19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6BEA-6751-46CD-9B0F-529C8AF7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D8BA8-42BB-4A43-A333-F8D60E54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025B2-D46C-4FBE-8F54-160D4803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6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6D52-37D1-41DB-A31D-8C06EDE2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C1D5-F75B-4B10-BAC9-25F1D5300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4CEB5-1071-4264-BD2E-1182BDB9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10F3-B8B7-4D95-9151-06FADB0B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0FB8-68AB-4783-9263-DFB956DE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15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E761C-A745-4708-86B3-701AF03AF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5D85E-71A5-46FA-9815-6C6487DB2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C729-101D-4EE2-9401-28F248A7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B987-76A7-498E-A92B-44D2AEC7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4FEB6-E545-4CDE-9E57-E9790141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5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BD96-3EBC-45DC-95CA-6CBA9B9B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E178-B2C7-4F01-A8B2-44E8B2EC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E44C8-FE57-42CD-81CB-74CB46DD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EA906-1473-4D45-BD96-B624D32A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C99FB-AA55-42E1-8C3A-49E6511D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37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CF07-F3C8-4D77-9C64-B23633CA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DB48B-146D-49A4-805B-9951AD73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3CA9-237B-4D32-B452-43DB228B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5AAA-B297-4A4B-844A-987C0CC3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0851-ED58-4B20-885E-47866891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8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9F86-7656-4015-898D-AA6CE4AD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99A0-69B5-4A0E-81AA-132F70335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EAC8F-2E74-481B-8C24-49306ADBD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D3A74-E34F-4331-9CF6-3249347E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9BBF1-0D9B-440C-A680-AD0B30A9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6F04F-8204-4B71-9C1F-9BF7821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24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4072-DA66-4393-84A6-42EAF9AE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357D-9B75-4F28-A8C2-0480B555B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5152-27EA-45B6-8B33-33F1C04DD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3BA92-0184-485E-876A-D6F50AED0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DAC4-7C75-4E25-9E23-FBF3F91C0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4D5103-90BC-4B80-B08B-F5274FD8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7AD92-C86B-4698-92F6-CB8E4BE7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D5A03-4D27-45FB-9E68-B24EB82E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172F-79A3-4DE7-8F82-DC666AEF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625DE-B0B8-4A95-AFA5-2427465E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DFC5F-A4FC-4EE0-B432-37A817F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E82E0-C274-498A-9823-F2FA3A84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36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84202-2240-4DC3-AC5B-DE29BE88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C3EB9-EE84-4919-AF37-172B255F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59DD8-A7C1-41D0-A0C7-AA453F07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50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46B7-0DCF-4510-8B50-9D558B3C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0C3A2-D120-4CD2-83BD-58D4BA35C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C2B4B-7C59-4570-8482-E50C0E493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BCE5D-A0B0-47F6-800C-3D7E6060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8C0F3-2104-446B-BD75-C8ABAF8F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FCF71-6A24-444F-B685-56BBE24F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8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F51-6F3D-463E-B737-7703CB8E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6B540-AD19-47AC-8B58-99D4ED9D0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858E5-0C4D-4E8B-9C45-EEDD8B114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B1DE6-1F54-4375-8B92-3CDF1BD0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614A4-B458-4331-9B2E-F78F0C60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90214-8FAC-4BD3-92C4-53BE16CA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0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A9FAD-DA56-4DAA-AB34-91FF9282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2F455-A50C-499A-911A-A323353C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BCAA-B96F-4DAB-A61E-E01AAE4E5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FD91-E387-4A45-A40F-CB56E96B37AC}" type="datetimeFigureOut">
              <a:rPr lang="en-AU" smtClean="0"/>
              <a:t>23/02/2022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C3CF3-C4DC-4FC2-843F-6413ABEC4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756B-EBD4-4F6F-9539-29DFBF7E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A3F7D-64F3-4743-AE65-EEFDEA2F9F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8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1DDA-E354-4715-836A-789F29AC9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3360F-D0FB-4D36-B0BF-B90408BB1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EBD380D-9B3A-457A-8224-C64BF16B4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56075-2346-455E-9B68-4E2EAECAC653}"/>
              </a:ext>
            </a:extLst>
          </p:cNvPr>
          <p:cNvSpPr txBox="1"/>
          <p:nvPr/>
        </p:nvSpPr>
        <p:spPr>
          <a:xfrm>
            <a:off x="5776111" y="3965417"/>
            <a:ext cx="5640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>
                <a:solidFill>
                  <a:schemeClr val="bg1">
                    <a:lumMod val="95000"/>
                  </a:schemeClr>
                </a:solidFill>
                <a:latin typeface="Dosis" panose="02010703020202060003" pitchFamily="2" charset="0"/>
              </a:rPr>
              <a:t>REGISTRATION NOW OPEN!</a:t>
            </a:r>
          </a:p>
          <a:p>
            <a:pPr algn="ctr"/>
            <a:r>
              <a:rPr lang="en-AU" sz="2200" b="1" dirty="0">
                <a:solidFill>
                  <a:schemeClr val="bg1">
                    <a:lumMod val="95000"/>
                  </a:schemeClr>
                </a:solidFill>
                <a:latin typeface="Dosis" panose="02010703020202060003" pitchFamily="2" charset="0"/>
              </a:rPr>
              <a:t>Early Bird Rates Available Until 17 March 2O22</a:t>
            </a:r>
          </a:p>
        </p:txBody>
      </p:sp>
    </p:spTree>
    <p:extLst>
      <p:ext uri="{BB962C8B-B14F-4D97-AF65-F5344CB8AC3E}">
        <p14:creationId xmlns:p14="http://schemas.microsoft.com/office/powerpoint/2010/main" val="398455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154A2FA43D40459C4AE822FD0E8175" ma:contentTypeVersion="12" ma:contentTypeDescription="Create a new document." ma:contentTypeScope="" ma:versionID="8eaae6cd0b17817716f97225c3c8889c">
  <xsd:schema xmlns:xsd="http://www.w3.org/2001/XMLSchema" xmlns:xs="http://www.w3.org/2001/XMLSchema" xmlns:p="http://schemas.microsoft.com/office/2006/metadata/properties" xmlns:ns2="7b733f98-b041-4a5c-b106-ed021bba7b06" xmlns:ns3="4cb09858-d1fa-4328-9aa8-c34aa00e76a6" targetNamespace="http://schemas.microsoft.com/office/2006/metadata/properties" ma:root="true" ma:fieldsID="f5899720c0f2abc49229a9cb76f66956" ns2:_="" ns3:_="">
    <xsd:import namespace="7b733f98-b041-4a5c-b106-ed021bba7b06"/>
    <xsd:import namespace="4cb09858-d1fa-4328-9aa8-c34aa00e7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33f98-b041-4a5c-b106-ed021bba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09858-d1fa-4328-9aa8-c34aa00e7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C40163-ADBF-4F6C-9854-020E32C38D88}"/>
</file>

<file path=customXml/itemProps2.xml><?xml version="1.0" encoding="utf-8"?>
<ds:datastoreItem xmlns:ds="http://schemas.openxmlformats.org/officeDocument/2006/customXml" ds:itemID="{474E01A1-262E-428A-B223-62668B6D53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CB225-7764-4DC9-820E-25B49A9EF5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Dosis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Brigitte Kelly</dc:creator>
  <cp:lastModifiedBy>Brigitte Kelly</cp:lastModifiedBy>
  <cp:revision>1</cp:revision>
  <dcterms:created xsi:type="dcterms:W3CDTF">2021-10-21T03:37:12Z</dcterms:created>
  <dcterms:modified xsi:type="dcterms:W3CDTF">2022-02-23T01:00:09Z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0x010100AD154A2FA43D40459C4AE822FD0E8175</vt:lpwstr>
  </property>
</Properties>
</file>