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6A73C-0F7B-1C8D-137E-C1C2713D9F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FB38BF-4C07-A83D-9B6B-20E6035534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A33048-CAE9-2F59-CA0B-A8B2C4EA7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0F4AF-A3B9-4AA2-A545-3B5CFBF647BE}" type="datetimeFigureOut">
              <a:rPr lang="en-AU" smtClean="0"/>
              <a:t>06/10/2023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780D8B-5DF9-63F1-DFB8-A32584FE4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5B18C6-CC42-9286-6959-7CDB5E734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4548D-24D7-4FB2-B086-8D7CE33F7C7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66606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6A509-6520-A14E-6DBE-3F3FFE293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48BACF-55ED-2A28-DC70-6C1DD93DA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14A309-70ED-16A3-1748-0BB75E497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0F4AF-A3B9-4AA2-A545-3B5CFBF647BE}" type="datetimeFigureOut">
              <a:rPr lang="en-AU" smtClean="0"/>
              <a:t>06/10/2023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350EE0-92F9-6159-0F21-5F7B476EB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47CD43-0CD0-F68D-840C-EC9099BDA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4548D-24D7-4FB2-B086-8D7CE33F7C7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25538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9A7F0A-8DA5-3FE4-7D1C-DCE8B20535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9C24CD-8965-380A-8DBB-B284B8D471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FD25FE-9D9C-792E-C763-223059B3D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0F4AF-A3B9-4AA2-A545-3B5CFBF647BE}" type="datetimeFigureOut">
              <a:rPr lang="en-AU" smtClean="0"/>
              <a:t>06/10/2023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E740FB-3F45-1A11-DC39-3B15AB40F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AC8EFB-68EC-4AED-709C-7A98861CA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4548D-24D7-4FB2-B086-8D7CE33F7C7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64729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4B3BB-5A02-D4CD-3255-5FE5D0498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E97296-61BF-D0B8-1220-AF7007AA63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288E95-C59E-C438-CF93-33479D837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0F4AF-A3B9-4AA2-A545-3B5CFBF647BE}" type="datetimeFigureOut">
              <a:rPr lang="en-AU" smtClean="0"/>
              <a:t>06/10/2023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04957A-08E3-B996-4032-75AE923C2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695A13-EED3-49BA-AE13-0901E06E2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4548D-24D7-4FB2-B086-8D7CE33F7C7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49974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6F571-60BC-C6F1-7F75-20348FCD5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4B2DC5-E2C0-EB0D-9ACE-70D942EC42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1CDEB0-5329-7604-3C28-0B31D73A1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0F4AF-A3B9-4AA2-A545-3B5CFBF647BE}" type="datetimeFigureOut">
              <a:rPr lang="en-AU" smtClean="0"/>
              <a:t>06/10/2023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B34468-53D5-DC10-4BE2-6BAA38AC6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9F4D2E-D7A9-1B24-C932-F04D96DE1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4548D-24D7-4FB2-B086-8D7CE33F7C7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80491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12440-4E48-0EAC-9A0C-EED3CC66B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8FE563-6A30-7A88-C5E9-0FF331ABB4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CF51F5-52BE-3F89-2E16-247BC935F9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C71341-D3CA-8B68-921E-7283D6C88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0F4AF-A3B9-4AA2-A545-3B5CFBF647BE}" type="datetimeFigureOut">
              <a:rPr lang="en-AU" smtClean="0"/>
              <a:t>06/10/2023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C47787-8905-BF9A-B66B-9134DE431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948416-DCF2-2754-EEBC-74168B9EE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4548D-24D7-4FB2-B086-8D7CE33F7C7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79279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A23B7-D280-4547-F8FB-53DA39920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32AAA-B00F-305F-30DE-62A0360048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A18251-9CFE-28A6-8B9A-9A132EF1BA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04CF88-4517-C598-33D5-61A208E761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E5271A-28C6-789C-D51E-034E99A057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2058B6-7053-6635-7E2F-C7E13EF7C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0F4AF-A3B9-4AA2-A545-3B5CFBF647BE}" type="datetimeFigureOut">
              <a:rPr lang="en-AU" smtClean="0"/>
              <a:t>06/10/2023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9E85BE-4028-A832-BEE3-343331B1D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D390493-F29E-5BC5-951A-3FD853210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4548D-24D7-4FB2-B086-8D7CE33F7C7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34122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A8798-2C0D-74E5-6C84-61C9E2FD5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AD28BC-C075-3EAE-A2D8-CB9DD1610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0F4AF-A3B9-4AA2-A545-3B5CFBF647BE}" type="datetimeFigureOut">
              <a:rPr lang="en-AU" smtClean="0"/>
              <a:t>06/10/2023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ADF762-4697-2A16-C7DE-48D915CEC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6C61F9-56FD-C2A7-38EF-816B614E0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4548D-24D7-4FB2-B086-8D7CE33F7C7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00689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D3C00B-06EC-B9DE-C39E-FEB90A294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0F4AF-A3B9-4AA2-A545-3B5CFBF647BE}" type="datetimeFigureOut">
              <a:rPr lang="en-AU" smtClean="0"/>
              <a:t>06/10/2023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DEBB97-82D7-3E76-3ED8-87B9E1802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5C5CC1-D93A-D58D-E208-734E3472C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4548D-24D7-4FB2-B086-8D7CE33F7C7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61197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DB18F-325A-BBE4-DA96-F39728426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C124D3-DF49-1C62-FA58-D8F752FFC8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26623E-23EC-65FC-9A11-8F39C9AE6D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828D7B-E973-C63A-3ACD-552E6D385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0F4AF-A3B9-4AA2-A545-3B5CFBF647BE}" type="datetimeFigureOut">
              <a:rPr lang="en-AU" smtClean="0"/>
              <a:t>06/10/2023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A4B18C-277A-54AC-3981-F0E06D854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D685FA-A1CF-8E1A-398E-DB67B8A2D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4548D-24D7-4FB2-B086-8D7CE33F7C7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86660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F8DC7-9564-9AF2-CC37-625022AA6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F0A268-4D08-C559-EC26-80A2A49F1A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D7F804-AD79-9EE5-51E1-5CD6DFF80E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03115A-722C-16C3-E2D0-8034FA731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0F4AF-A3B9-4AA2-A545-3B5CFBF647BE}" type="datetimeFigureOut">
              <a:rPr lang="en-AU" smtClean="0"/>
              <a:t>06/10/2023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68CE1F-1365-520A-8B29-F70E3CDF1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F5AD9D-EC90-CDAA-7987-39B540996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4548D-24D7-4FB2-B086-8D7CE33F7C7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59491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8A5619-8093-1CE0-77C0-CBCC1082A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199483-D234-AE2F-3311-B62FF9B0ED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478538-E213-0C3A-C49C-854BB7A9F5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80F4AF-A3B9-4AA2-A545-3B5CFBF647BE}" type="datetimeFigureOut">
              <a:rPr lang="en-AU" smtClean="0"/>
              <a:t>06/10/2023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E09744-B7D9-4C42-0FBC-DA935E801C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4BB464-5436-8069-D12C-96C2F3E390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4548D-24D7-4FB2-B086-8D7CE33F7C7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57963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16E71-5AEF-6E30-5316-D49E5A0D99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95A4A7-1E58-E08A-DEA5-0C0FAF30D2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E85C777-52F0-2D9C-24BC-0EB3863014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01987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F8457BE624EEF48936755895A217C97" ma:contentTypeVersion="13" ma:contentTypeDescription="Create a new document." ma:contentTypeScope="" ma:versionID="27800df225f1e8c93ca2e9b0640332b3">
  <xsd:schema xmlns:xsd="http://www.w3.org/2001/XMLSchema" xmlns:xs="http://www.w3.org/2001/XMLSchema" xmlns:p="http://schemas.microsoft.com/office/2006/metadata/properties" xmlns:ns2="a5b789e4-2cc7-4339-8962-6a3e768baf2b" xmlns:ns3="4cb09858-d1fa-4328-9aa8-c34aa00e76a6" targetNamespace="http://schemas.microsoft.com/office/2006/metadata/properties" ma:root="true" ma:fieldsID="7d329f1f37a63a3da762aec53d6f9d38" ns2:_="" ns3:_="">
    <xsd:import namespace="a5b789e4-2cc7-4339-8962-6a3e768baf2b"/>
    <xsd:import namespace="4cb09858-d1fa-4328-9aa8-c34aa00e76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b789e4-2cc7-4339-8962-6a3e768baf2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50b696d0-9fa0-4a63-9000-4a303e0960f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b09858-d1fa-4328-9aa8-c34aa00e76a6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3138423a-319a-4a4b-9054-15c316d98b61}" ma:internalName="TaxCatchAll" ma:showField="CatchAllData" ma:web="4cb09858-d1fa-4328-9aa8-c34aa00e76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5b789e4-2cc7-4339-8962-6a3e768baf2b">
      <Terms xmlns="http://schemas.microsoft.com/office/infopath/2007/PartnerControls"/>
    </lcf76f155ced4ddcb4097134ff3c332f>
    <TaxCatchAll xmlns="4cb09858-d1fa-4328-9aa8-c34aa00e76a6" xsi:nil="true"/>
  </documentManagement>
</p:properties>
</file>

<file path=customXml/itemProps1.xml><?xml version="1.0" encoding="utf-8"?>
<ds:datastoreItem xmlns:ds="http://schemas.openxmlformats.org/officeDocument/2006/customXml" ds:itemID="{E27CC905-D10C-46B5-BBE5-B1F2D709B3B4}"/>
</file>

<file path=customXml/itemProps2.xml><?xml version="1.0" encoding="utf-8"?>
<ds:datastoreItem xmlns:ds="http://schemas.openxmlformats.org/officeDocument/2006/customXml" ds:itemID="{7BAFFE92-ED80-4A27-839E-794101E14A59}"/>
</file>

<file path=customXml/itemProps3.xml><?xml version="1.0" encoding="utf-8"?>
<ds:datastoreItem xmlns:ds="http://schemas.openxmlformats.org/officeDocument/2006/customXml" ds:itemID="{9FD2B809-9263-449B-97B1-6B996C53E8E3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Brigitte Kelly</dc:creator>
  <cp:lastModifiedBy>Brigitte Kelly</cp:lastModifiedBy>
  <cp:revision>1</cp:revision>
  <dcterms:created xsi:type="dcterms:W3CDTF">2023-10-06T04:16:19Z</dcterms:created>
  <dcterms:modified xsi:type="dcterms:W3CDTF">2023-10-06T04:16:56Z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0x0101003F8457BE624EEF48936755895A217C97</vt:lpwstr>
  </property>
</Properties>
</file>