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90" r:id="rId5"/>
    <p:sldId id="289" r:id="rId6"/>
    <p:sldId id="299" r:id="rId7"/>
    <p:sldId id="298" r:id="rId8"/>
    <p:sldId id="297" r:id="rId9"/>
    <p:sldId id="288" r:id="rId10"/>
    <p:sldId id="302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020A543-FB9D-0441-7949-C54117701ACD}" name="Steve Riden" initials="SR" userId="S::steve.riden@nzairports.co.nz::8df75fdd-7da1-416d-9df3-0e176f4f2e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062" autoAdjust="0"/>
  </p:normalViewPr>
  <p:slideViewPr>
    <p:cSldViewPr snapToGrid="0">
      <p:cViewPr varScale="1">
        <p:scale>
          <a:sx n="122" d="100"/>
          <a:sy n="122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ie Moore" userId="c6b0999b-ac0b-494a-9427-cca895aadd24" providerId="ADAL" clId="{72217F59-B424-4D3C-B293-6FA2F968EA6C}"/>
    <pc:docChg chg="undo redo custSel addSld delSld modSld sldOrd">
      <pc:chgData name="Billie Moore" userId="c6b0999b-ac0b-494a-9427-cca895aadd24" providerId="ADAL" clId="{72217F59-B424-4D3C-B293-6FA2F968EA6C}" dt="2023-03-21T04:16:37.443" v="11136" actId="20577"/>
      <pc:docMkLst>
        <pc:docMk/>
      </pc:docMkLst>
      <pc:sldChg chg="addSp delSp modSp mod ord modNotesTx">
        <pc:chgData name="Billie Moore" userId="c6b0999b-ac0b-494a-9427-cca895aadd24" providerId="ADAL" clId="{72217F59-B424-4D3C-B293-6FA2F968EA6C}" dt="2023-03-21T02:43:56.269" v="7269" actId="20577"/>
        <pc:sldMkLst>
          <pc:docMk/>
          <pc:sldMk cId="1152473355" sldId="288"/>
        </pc:sldMkLst>
        <pc:spChg chg="add del mod">
          <ac:chgData name="Billie Moore" userId="c6b0999b-ac0b-494a-9427-cca895aadd24" providerId="ADAL" clId="{72217F59-B424-4D3C-B293-6FA2F968EA6C}" dt="2023-03-21T01:34:31.776" v="4978" actId="478"/>
          <ac:spMkLst>
            <pc:docMk/>
            <pc:sldMk cId="1152473355" sldId="288"/>
            <ac:spMk id="2" creationId="{FB10A941-C4D1-1451-82BE-212DB34E8384}"/>
          </ac:spMkLst>
        </pc:spChg>
        <pc:spChg chg="add del mod">
          <ac:chgData name="Billie Moore" userId="c6b0999b-ac0b-494a-9427-cca895aadd24" providerId="ADAL" clId="{72217F59-B424-4D3C-B293-6FA2F968EA6C}" dt="2023-03-21T02:36:31.687" v="7112" actId="478"/>
          <ac:spMkLst>
            <pc:docMk/>
            <pc:sldMk cId="1152473355" sldId="288"/>
            <ac:spMk id="4" creationId="{87ED3CD6-27AC-28E3-BFE3-E0908286C754}"/>
          </ac:spMkLst>
        </pc:spChg>
        <pc:spChg chg="mod">
          <ac:chgData name="Billie Moore" userId="c6b0999b-ac0b-494a-9427-cca895aadd24" providerId="ADAL" clId="{72217F59-B424-4D3C-B293-6FA2F968EA6C}" dt="2023-03-21T02:14:57.917" v="5644" actId="20577"/>
          <ac:spMkLst>
            <pc:docMk/>
            <pc:sldMk cId="1152473355" sldId="288"/>
            <ac:spMk id="5" creationId="{00000000-0000-0000-0000-000000000000}"/>
          </ac:spMkLst>
        </pc:spChg>
        <pc:spChg chg="add del mod">
          <ac:chgData name="Billie Moore" userId="c6b0999b-ac0b-494a-9427-cca895aadd24" providerId="ADAL" clId="{72217F59-B424-4D3C-B293-6FA2F968EA6C}" dt="2023-03-21T01:24:31.977" v="4355" actId="478"/>
          <ac:spMkLst>
            <pc:docMk/>
            <pc:sldMk cId="1152473355" sldId="288"/>
            <ac:spMk id="6" creationId="{857118B8-C50B-5F29-0847-11B2B57B3D73}"/>
          </ac:spMkLst>
        </pc:spChg>
        <pc:spChg chg="del">
          <ac:chgData name="Billie Moore" userId="c6b0999b-ac0b-494a-9427-cca895aadd24" providerId="ADAL" clId="{72217F59-B424-4D3C-B293-6FA2F968EA6C}" dt="2023-03-19T22:28:34" v="137" actId="478"/>
          <ac:spMkLst>
            <pc:docMk/>
            <pc:sldMk cId="1152473355" sldId="288"/>
            <ac:spMk id="7" creationId="{00000000-0000-0000-0000-000000000000}"/>
          </ac:spMkLst>
        </pc:spChg>
        <pc:spChg chg="add del mod">
          <ac:chgData name="Billie Moore" userId="c6b0999b-ac0b-494a-9427-cca895aadd24" providerId="ADAL" clId="{72217F59-B424-4D3C-B293-6FA2F968EA6C}" dt="2023-03-21T01:27:15.618" v="4357" actId="767"/>
          <ac:spMkLst>
            <pc:docMk/>
            <pc:sldMk cId="1152473355" sldId="288"/>
            <ac:spMk id="7" creationId="{F1982CDC-77CB-AA04-CF92-12C5D7C00CFC}"/>
          </ac:spMkLst>
        </pc:spChg>
        <pc:spChg chg="add del mod">
          <ac:chgData name="Billie Moore" userId="c6b0999b-ac0b-494a-9427-cca895aadd24" providerId="ADAL" clId="{72217F59-B424-4D3C-B293-6FA2F968EA6C}" dt="2023-03-21T02:36:30.654" v="7111" actId="478"/>
          <ac:spMkLst>
            <pc:docMk/>
            <pc:sldMk cId="1152473355" sldId="288"/>
            <ac:spMk id="8" creationId="{B4B82226-B66A-001E-FE25-F6C5B73A9A6D}"/>
          </ac:spMkLst>
        </pc:spChg>
        <pc:spChg chg="add del mod">
          <ac:chgData name="Billie Moore" userId="c6b0999b-ac0b-494a-9427-cca895aadd24" providerId="ADAL" clId="{72217F59-B424-4D3C-B293-6FA2F968EA6C}" dt="2023-03-21T02:36:32.373" v="7113" actId="478"/>
          <ac:spMkLst>
            <pc:docMk/>
            <pc:sldMk cId="1152473355" sldId="288"/>
            <ac:spMk id="9" creationId="{4BCC23D5-358E-1BB1-1878-F94EE74FA683}"/>
          </ac:spMkLst>
        </pc:spChg>
        <pc:spChg chg="add del mod">
          <ac:chgData name="Billie Moore" userId="c6b0999b-ac0b-494a-9427-cca895aadd24" providerId="ADAL" clId="{72217F59-B424-4D3C-B293-6FA2F968EA6C}" dt="2023-03-21T02:36:28.250" v="7109" actId="478"/>
          <ac:spMkLst>
            <pc:docMk/>
            <pc:sldMk cId="1152473355" sldId="288"/>
            <ac:spMk id="10" creationId="{9A9CDF14-31CC-1453-1B15-4B5C21A05B74}"/>
          </ac:spMkLst>
        </pc:spChg>
        <pc:spChg chg="add del mod">
          <ac:chgData name="Billie Moore" userId="c6b0999b-ac0b-494a-9427-cca895aadd24" providerId="ADAL" clId="{72217F59-B424-4D3C-B293-6FA2F968EA6C}" dt="2023-03-21T02:30:27.185" v="6947" actId="478"/>
          <ac:spMkLst>
            <pc:docMk/>
            <pc:sldMk cId="1152473355" sldId="288"/>
            <ac:spMk id="11" creationId="{D3967632-D90A-4385-1917-918CE528A827}"/>
          </ac:spMkLst>
        </pc:spChg>
        <pc:spChg chg="add del mod">
          <ac:chgData name="Billie Moore" userId="c6b0999b-ac0b-494a-9427-cca895aadd24" providerId="ADAL" clId="{72217F59-B424-4D3C-B293-6FA2F968EA6C}" dt="2023-03-21T02:30:28.103" v="6948" actId="478"/>
          <ac:spMkLst>
            <pc:docMk/>
            <pc:sldMk cId="1152473355" sldId="288"/>
            <ac:spMk id="12" creationId="{7DB49B27-368C-57D8-733D-21805638E8B8}"/>
          </ac:spMkLst>
        </pc:spChg>
        <pc:spChg chg="add del mod">
          <ac:chgData name="Billie Moore" userId="c6b0999b-ac0b-494a-9427-cca895aadd24" providerId="ADAL" clId="{72217F59-B424-4D3C-B293-6FA2F968EA6C}" dt="2023-03-21T02:30:29.221" v="6949" actId="478"/>
          <ac:spMkLst>
            <pc:docMk/>
            <pc:sldMk cId="1152473355" sldId="288"/>
            <ac:spMk id="13" creationId="{EE4FBB9A-08A6-A5BE-3500-59E926AC4FB9}"/>
          </ac:spMkLst>
        </pc:spChg>
        <pc:spChg chg="add del mod">
          <ac:chgData name="Billie Moore" userId="c6b0999b-ac0b-494a-9427-cca895aadd24" providerId="ADAL" clId="{72217F59-B424-4D3C-B293-6FA2F968EA6C}" dt="2023-03-21T02:30:30.246" v="6950" actId="478"/>
          <ac:spMkLst>
            <pc:docMk/>
            <pc:sldMk cId="1152473355" sldId="288"/>
            <ac:spMk id="14" creationId="{32E6736C-8970-AA8F-4A48-CABFA13A0874}"/>
          </ac:spMkLst>
        </pc:spChg>
        <pc:spChg chg="add del mod">
          <ac:chgData name="Billie Moore" userId="c6b0999b-ac0b-494a-9427-cca895aadd24" providerId="ADAL" clId="{72217F59-B424-4D3C-B293-6FA2F968EA6C}" dt="2023-03-21T02:36:29.267" v="7110" actId="478"/>
          <ac:spMkLst>
            <pc:docMk/>
            <pc:sldMk cId="1152473355" sldId="288"/>
            <ac:spMk id="15" creationId="{5EE6403C-436F-B011-7E44-A6C4C38FD309}"/>
          </ac:spMkLst>
        </pc:spChg>
        <pc:spChg chg="add del mod">
          <ac:chgData name="Billie Moore" userId="c6b0999b-ac0b-494a-9427-cca895aadd24" providerId="ADAL" clId="{72217F59-B424-4D3C-B293-6FA2F968EA6C}" dt="2023-03-21T02:30:31.413" v="6951" actId="478"/>
          <ac:spMkLst>
            <pc:docMk/>
            <pc:sldMk cId="1152473355" sldId="288"/>
            <ac:spMk id="16" creationId="{F66DCC01-8168-8194-3D01-1A8CDD26C93F}"/>
          </ac:spMkLst>
        </pc:spChg>
        <pc:spChg chg="add del">
          <ac:chgData name="Billie Moore" userId="c6b0999b-ac0b-494a-9427-cca895aadd24" providerId="ADAL" clId="{72217F59-B424-4D3C-B293-6FA2F968EA6C}" dt="2023-03-21T02:32:31.909" v="6990" actId="478"/>
          <ac:spMkLst>
            <pc:docMk/>
            <pc:sldMk cId="1152473355" sldId="288"/>
            <ac:spMk id="17" creationId="{07765C93-73C1-5055-7CD1-23F81E19A38C}"/>
          </ac:spMkLst>
        </pc:spChg>
        <pc:spChg chg="add del mod">
          <ac:chgData name="Billie Moore" userId="c6b0999b-ac0b-494a-9427-cca895aadd24" providerId="ADAL" clId="{72217F59-B424-4D3C-B293-6FA2F968EA6C}" dt="2023-03-21T02:34:53.395" v="7036" actId="478"/>
          <ac:spMkLst>
            <pc:docMk/>
            <pc:sldMk cId="1152473355" sldId="288"/>
            <ac:spMk id="20" creationId="{8BAE67CC-A929-7415-86A4-07AE0FEF1D0B}"/>
          </ac:spMkLst>
        </pc:spChg>
        <pc:spChg chg="add del mod">
          <ac:chgData name="Billie Moore" userId="c6b0999b-ac0b-494a-9427-cca895aadd24" providerId="ADAL" clId="{72217F59-B424-4D3C-B293-6FA2F968EA6C}" dt="2023-03-21T02:34:52.616" v="7035" actId="478"/>
          <ac:spMkLst>
            <pc:docMk/>
            <pc:sldMk cId="1152473355" sldId="288"/>
            <ac:spMk id="21" creationId="{96566B9F-61FD-E55B-13B7-2109A501E899}"/>
          </ac:spMkLst>
        </pc:spChg>
        <pc:spChg chg="add del mod">
          <ac:chgData name="Billie Moore" userId="c6b0999b-ac0b-494a-9427-cca895aadd24" providerId="ADAL" clId="{72217F59-B424-4D3C-B293-6FA2F968EA6C}" dt="2023-03-21T02:34:51.931" v="7034" actId="478"/>
          <ac:spMkLst>
            <pc:docMk/>
            <pc:sldMk cId="1152473355" sldId="288"/>
            <ac:spMk id="22" creationId="{EBD800F5-C9E5-AB5C-0024-17D4FD841741}"/>
          </ac:spMkLst>
        </pc:spChg>
        <pc:graphicFrameChg chg="add mod ord modGraphic">
          <ac:chgData name="Billie Moore" userId="c6b0999b-ac0b-494a-9427-cca895aadd24" providerId="ADAL" clId="{72217F59-B424-4D3C-B293-6FA2F968EA6C}" dt="2023-03-21T02:38:48.647" v="7124" actId="207"/>
          <ac:graphicFrameMkLst>
            <pc:docMk/>
            <pc:sldMk cId="1152473355" sldId="288"/>
            <ac:graphicFrameMk id="23" creationId="{84207237-62A4-672A-6311-E6DC5B1B2B9E}"/>
          </ac:graphicFrameMkLst>
        </pc:graphicFrameChg>
        <pc:picChg chg="add del mod">
          <ac:chgData name="Billie Moore" userId="c6b0999b-ac0b-494a-9427-cca895aadd24" providerId="ADAL" clId="{72217F59-B424-4D3C-B293-6FA2F968EA6C}" dt="2023-03-21T01:23:58.922" v="4341" actId="21"/>
          <ac:picMkLst>
            <pc:docMk/>
            <pc:sldMk cId="1152473355" sldId="288"/>
            <ac:picMk id="3" creationId="{41F4E6DE-7213-76AD-8B0E-36AB6BE01D82}"/>
          </ac:picMkLst>
        </pc:picChg>
        <pc:picChg chg="add mod">
          <ac:chgData name="Billie Moore" userId="c6b0999b-ac0b-494a-9427-cca895aadd24" providerId="ADAL" clId="{72217F59-B424-4D3C-B293-6FA2F968EA6C}" dt="2023-03-21T02:39:09.546" v="7128" actId="1076"/>
          <ac:picMkLst>
            <pc:docMk/>
            <pc:sldMk cId="1152473355" sldId="288"/>
            <ac:picMk id="24" creationId="{7EA6FA9A-AB17-3C4E-4927-495F3E385F26}"/>
          </ac:picMkLst>
        </pc:picChg>
        <pc:cxnChg chg="add del mod">
          <ac:chgData name="Billie Moore" userId="c6b0999b-ac0b-494a-9427-cca895aadd24" providerId="ADAL" clId="{72217F59-B424-4D3C-B293-6FA2F968EA6C}" dt="2023-03-21T02:33:58.980" v="7020" actId="478"/>
          <ac:cxnSpMkLst>
            <pc:docMk/>
            <pc:sldMk cId="1152473355" sldId="288"/>
            <ac:cxnSpMk id="19" creationId="{ED033F17-F313-1546-B482-35D75853A8F5}"/>
          </ac:cxnSpMkLst>
        </pc:cxnChg>
      </pc:sldChg>
      <pc:sldChg chg="addSp delSp modSp mod modNotesTx">
        <pc:chgData name="Billie Moore" userId="c6b0999b-ac0b-494a-9427-cca895aadd24" providerId="ADAL" clId="{72217F59-B424-4D3C-B293-6FA2F968EA6C}" dt="2023-03-21T04:07:42.621" v="10607" actId="20577"/>
        <pc:sldMkLst>
          <pc:docMk/>
          <pc:sldMk cId="4042554390" sldId="289"/>
        </pc:sldMkLst>
        <pc:spChg chg="mod">
          <ac:chgData name="Billie Moore" userId="c6b0999b-ac0b-494a-9427-cca895aadd24" providerId="ADAL" clId="{72217F59-B424-4D3C-B293-6FA2F968EA6C}" dt="2023-03-20T04:10:08.705" v="3124" actId="1076"/>
          <ac:spMkLst>
            <pc:docMk/>
            <pc:sldMk cId="4042554390" sldId="289"/>
            <ac:spMk id="5" creationId="{00000000-0000-0000-0000-000000000000}"/>
          </ac:spMkLst>
        </pc:spChg>
        <pc:spChg chg="mod">
          <ac:chgData name="Billie Moore" userId="c6b0999b-ac0b-494a-9427-cca895aadd24" providerId="ADAL" clId="{72217F59-B424-4D3C-B293-6FA2F968EA6C}" dt="2023-03-21T04:07:42.621" v="10607" actId="20577"/>
          <ac:spMkLst>
            <pc:docMk/>
            <pc:sldMk cId="4042554390" sldId="289"/>
            <ac:spMk id="7" creationId="{00000000-0000-0000-0000-000000000000}"/>
          </ac:spMkLst>
        </pc:spChg>
        <pc:picChg chg="add mod">
          <ac:chgData name="Billie Moore" userId="c6b0999b-ac0b-494a-9427-cca895aadd24" providerId="ADAL" clId="{72217F59-B424-4D3C-B293-6FA2F968EA6C}" dt="2023-03-20T04:10:15.804" v="3126" actId="1076"/>
          <ac:picMkLst>
            <pc:docMk/>
            <pc:sldMk cId="4042554390" sldId="289"/>
            <ac:picMk id="3" creationId="{263AEDF1-E558-1DA8-0BAE-206FE96E3275}"/>
          </ac:picMkLst>
        </pc:picChg>
        <pc:picChg chg="add mod">
          <ac:chgData name="Billie Moore" userId="c6b0999b-ac0b-494a-9427-cca895aadd24" providerId="ADAL" clId="{72217F59-B424-4D3C-B293-6FA2F968EA6C}" dt="2023-03-20T04:10:17.845" v="3127" actId="1076"/>
          <ac:picMkLst>
            <pc:docMk/>
            <pc:sldMk cId="4042554390" sldId="289"/>
            <ac:picMk id="6" creationId="{B39CAB58-118B-72B2-0362-5CA90E77B086}"/>
          </ac:picMkLst>
        </pc:picChg>
        <pc:picChg chg="add mod">
          <ac:chgData name="Billie Moore" userId="c6b0999b-ac0b-494a-9427-cca895aadd24" providerId="ADAL" clId="{72217F59-B424-4D3C-B293-6FA2F968EA6C}" dt="2023-03-20T04:10:21.755" v="3128" actId="1076"/>
          <ac:picMkLst>
            <pc:docMk/>
            <pc:sldMk cId="4042554390" sldId="289"/>
            <ac:picMk id="9" creationId="{BA8C9705-DF41-D2CD-50E2-F5888582CA1F}"/>
          </ac:picMkLst>
        </pc:picChg>
        <pc:picChg chg="add mod">
          <ac:chgData name="Billie Moore" userId="c6b0999b-ac0b-494a-9427-cca895aadd24" providerId="ADAL" clId="{72217F59-B424-4D3C-B293-6FA2F968EA6C}" dt="2023-03-20T04:10:24.361" v="3129" actId="1076"/>
          <ac:picMkLst>
            <pc:docMk/>
            <pc:sldMk cId="4042554390" sldId="289"/>
            <ac:picMk id="11" creationId="{27A53E9C-4E95-0E89-984A-4C09F6ED5FE9}"/>
          </ac:picMkLst>
        </pc:picChg>
        <pc:picChg chg="add del mod">
          <ac:chgData name="Billie Moore" userId="c6b0999b-ac0b-494a-9427-cca895aadd24" providerId="ADAL" clId="{72217F59-B424-4D3C-B293-6FA2F968EA6C}" dt="2023-03-20T03:40:50.414" v="943" actId="21"/>
          <ac:picMkLst>
            <pc:docMk/>
            <pc:sldMk cId="4042554390" sldId="289"/>
            <ac:picMk id="1026" creationId="{B71B7D4D-E763-2088-6728-B603B29ED8BE}"/>
          </ac:picMkLst>
        </pc:picChg>
      </pc:sldChg>
      <pc:sldChg chg="modSp mod">
        <pc:chgData name="Billie Moore" userId="c6b0999b-ac0b-494a-9427-cca895aadd24" providerId="ADAL" clId="{72217F59-B424-4D3C-B293-6FA2F968EA6C}" dt="2023-03-19T22:27:59.676" v="80" actId="1076"/>
        <pc:sldMkLst>
          <pc:docMk/>
          <pc:sldMk cId="2924065631" sldId="290"/>
        </pc:sldMkLst>
        <pc:spChg chg="mod">
          <ac:chgData name="Billie Moore" userId="c6b0999b-ac0b-494a-9427-cca895aadd24" providerId="ADAL" clId="{72217F59-B424-4D3C-B293-6FA2F968EA6C}" dt="2023-03-19T22:27:59.676" v="80" actId="1076"/>
          <ac:spMkLst>
            <pc:docMk/>
            <pc:sldMk cId="2924065631" sldId="290"/>
            <ac:spMk id="2" creationId="{F8223DF9-374E-4608-131D-0A486B845C52}"/>
          </ac:spMkLst>
        </pc:spChg>
        <pc:spChg chg="mod">
          <ac:chgData name="Billie Moore" userId="c6b0999b-ac0b-494a-9427-cca895aadd24" providerId="ADAL" clId="{72217F59-B424-4D3C-B293-6FA2F968EA6C}" dt="2023-03-19T22:27:55.335" v="79" actId="1076"/>
          <ac:spMkLst>
            <pc:docMk/>
            <pc:sldMk cId="2924065631" sldId="290"/>
            <ac:spMk id="3" creationId="{57DB03A3-1F3F-F191-2EC8-B38BCBEBB17A}"/>
          </ac:spMkLst>
        </pc:spChg>
        <pc:picChg chg="mod">
          <ac:chgData name="Billie Moore" userId="c6b0999b-ac0b-494a-9427-cca895aadd24" providerId="ADAL" clId="{72217F59-B424-4D3C-B293-6FA2F968EA6C}" dt="2023-03-19T22:27:48.895" v="78" actId="1076"/>
          <ac:picMkLst>
            <pc:docMk/>
            <pc:sldMk cId="2924065631" sldId="290"/>
            <ac:picMk id="4" creationId="{00000000-0000-0000-0000-000000000000}"/>
          </ac:picMkLst>
        </pc:picChg>
      </pc:sldChg>
      <pc:sldChg chg="modSp del mod modNotesTx">
        <pc:chgData name="Billie Moore" userId="c6b0999b-ac0b-494a-9427-cca895aadd24" providerId="ADAL" clId="{72217F59-B424-4D3C-B293-6FA2F968EA6C}" dt="2023-03-21T02:46:03.300" v="7275" actId="47"/>
        <pc:sldMkLst>
          <pc:docMk/>
          <pc:sldMk cId="1759204252" sldId="296"/>
        </pc:sldMkLst>
        <pc:spChg chg="mod">
          <ac:chgData name="Billie Moore" userId="c6b0999b-ac0b-494a-9427-cca895aadd24" providerId="ADAL" clId="{72217F59-B424-4D3C-B293-6FA2F968EA6C}" dt="2023-03-21T01:39:37.070" v="5276" actId="20577"/>
          <ac:spMkLst>
            <pc:docMk/>
            <pc:sldMk cId="1759204252" sldId="296"/>
            <ac:spMk id="5" creationId="{00000000-0000-0000-0000-000000000000}"/>
          </ac:spMkLst>
        </pc:spChg>
        <pc:spChg chg="mod">
          <ac:chgData name="Billie Moore" userId="c6b0999b-ac0b-494a-9427-cca895aadd24" providerId="ADAL" clId="{72217F59-B424-4D3C-B293-6FA2F968EA6C}" dt="2023-03-21T01:40:25.653" v="5406" actId="20577"/>
          <ac:spMkLst>
            <pc:docMk/>
            <pc:sldMk cId="1759204252" sldId="296"/>
            <ac:spMk id="7" creationId="{00000000-0000-0000-0000-000000000000}"/>
          </ac:spMkLst>
        </pc:spChg>
      </pc:sldChg>
      <pc:sldChg chg="addSp delSp modSp mod ord modNotesTx">
        <pc:chgData name="Billie Moore" userId="c6b0999b-ac0b-494a-9427-cca895aadd24" providerId="ADAL" clId="{72217F59-B424-4D3C-B293-6FA2F968EA6C}" dt="2023-03-21T04:06:35.574" v="10599" actId="113"/>
        <pc:sldMkLst>
          <pc:docMk/>
          <pc:sldMk cId="623429553" sldId="297"/>
        </pc:sldMkLst>
        <pc:spChg chg="add mod">
          <ac:chgData name="Billie Moore" userId="c6b0999b-ac0b-494a-9427-cca895aadd24" providerId="ADAL" clId="{72217F59-B424-4D3C-B293-6FA2F968EA6C}" dt="2023-03-20T04:09:59.200" v="3123" actId="20577"/>
          <ac:spMkLst>
            <pc:docMk/>
            <pc:sldMk cId="623429553" sldId="297"/>
            <ac:spMk id="2" creationId="{F493766B-431E-9BDD-22E8-B8B8E86D25BC}"/>
          </ac:spMkLst>
        </pc:spChg>
        <pc:spChg chg="add del mod">
          <ac:chgData name="Billie Moore" userId="c6b0999b-ac0b-494a-9427-cca895aadd24" providerId="ADAL" clId="{72217F59-B424-4D3C-B293-6FA2F968EA6C}" dt="2023-03-21T02:45:52.080" v="7273" actId="478"/>
          <ac:spMkLst>
            <pc:docMk/>
            <pc:sldMk cId="623429553" sldId="297"/>
            <ac:spMk id="3" creationId="{29E087B6-5940-612A-D7C8-8569338952C0}"/>
          </ac:spMkLst>
        </pc:spChg>
        <pc:spChg chg="mod">
          <ac:chgData name="Billie Moore" userId="c6b0999b-ac0b-494a-9427-cca895aadd24" providerId="ADAL" clId="{72217F59-B424-4D3C-B293-6FA2F968EA6C}" dt="2023-03-21T03:20:32.721" v="8698" actId="1076"/>
          <ac:spMkLst>
            <pc:docMk/>
            <pc:sldMk cId="623429553" sldId="297"/>
            <ac:spMk id="5" creationId="{00000000-0000-0000-0000-000000000000}"/>
          </ac:spMkLst>
        </pc:spChg>
        <pc:spChg chg="add del mod">
          <ac:chgData name="Billie Moore" userId="c6b0999b-ac0b-494a-9427-cca895aadd24" providerId="ADAL" clId="{72217F59-B424-4D3C-B293-6FA2F968EA6C}" dt="2023-03-21T02:45:53.798" v="7274" actId="478"/>
          <ac:spMkLst>
            <pc:docMk/>
            <pc:sldMk cId="623429553" sldId="297"/>
            <ac:spMk id="6" creationId="{28840102-3712-FD33-68E4-0882D497490F}"/>
          </ac:spMkLst>
        </pc:spChg>
        <pc:spChg chg="del">
          <ac:chgData name="Billie Moore" userId="c6b0999b-ac0b-494a-9427-cca895aadd24" providerId="ADAL" clId="{72217F59-B424-4D3C-B293-6FA2F968EA6C}" dt="2023-03-20T03:41:12.020" v="945" actId="478"/>
          <ac:spMkLst>
            <pc:docMk/>
            <pc:sldMk cId="623429553" sldId="297"/>
            <ac:spMk id="7" creationId="{00000000-0000-0000-0000-000000000000}"/>
          </ac:spMkLst>
        </pc:spChg>
        <pc:spChg chg="add del mod">
          <ac:chgData name="Billie Moore" userId="c6b0999b-ac0b-494a-9427-cca895aadd24" providerId="ADAL" clId="{72217F59-B424-4D3C-B293-6FA2F968EA6C}" dt="2023-03-21T02:48:09.155" v="7297" actId="478"/>
          <ac:spMkLst>
            <pc:docMk/>
            <pc:sldMk cId="623429553" sldId="297"/>
            <ac:spMk id="7" creationId="{6E3F5988-B387-8F55-5299-B2F82F0CA4CE}"/>
          </ac:spMkLst>
        </pc:spChg>
        <pc:spChg chg="add del mod">
          <ac:chgData name="Billie Moore" userId="c6b0999b-ac0b-494a-9427-cca895aadd24" providerId="ADAL" clId="{72217F59-B424-4D3C-B293-6FA2F968EA6C}" dt="2023-03-21T03:31:53.936" v="8702" actId="478"/>
          <ac:spMkLst>
            <pc:docMk/>
            <pc:sldMk cId="623429553" sldId="297"/>
            <ac:spMk id="12" creationId="{B70D78C6-ACE8-FCAE-295F-1D835FA6CDEE}"/>
          </ac:spMkLst>
        </pc:spChg>
        <pc:spChg chg="add del mod">
          <ac:chgData name="Billie Moore" userId="c6b0999b-ac0b-494a-9427-cca895aadd24" providerId="ADAL" clId="{72217F59-B424-4D3C-B293-6FA2F968EA6C}" dt="2023-03-21T03:31:54.537" v="8703" actId="478"/>
          <ac:spMkLst>
            <pc:docMk/>
            <pc:sldMk cId="623429553" sldId="297"/>
            <ac:spMk id="13" creationId="{56DBE2C7-D20E-B91A-8008-F3B75557B3BE}"/>
          </ac:spMkLst>
        </pc:spChg>
        <pc:spChg chg="add del mod">
          <ac:chgData name="Billie Moore" userId="c6b0999b-ac0b-494a-9427-cca895aadd24" providerId="ADAL" clId="{72217F59-B424-4D3C-B293-6FA2F968EA6C}" dt="2023-03-21T03:31:52.649" v="8700" actId="478"/>
          <ac:spMkLst>
            <pc:docMk/>
            <pc:sldMk cId="623429553" sldId="297"/>
            <ac:spMk id="14" creationId="{8E1ED140-1B67-CE0A-B24B-D8D6C930DB4A}"/>
          </ac:spMkLst>
        </pc:spChg>
        <pc:spChg chg="add del mod">
          <ac:chgData name="Billie Moore" userId="c6b0999b-ac0b-494a-9427-cca895aadd24" providerId="ADAL" clId="{72217F59-B424-4D3C-B293-6FA2F968EA6C}" dt="2023-03-21T03:31:53.328" v="8701" actId="478"/>
          <ac:spMkLst>
            <pc:docMk/>
            <pc:sldMk cId="623429553" sldId="297"/>
            <ac:spMk id="15" creationId="{C4E40E26-63FE-7FD5-E605-B9EF3F03AB77}"/>
          </ac:spMkLst>
        </pc:spChg>
        <pc:spChg chg="add del mod">
          <ac:chgData name="Billie Moore" userId="c6b0999b-ac0b-494a-9427-cca895aadd24" providerId="ADAL" clId="{72217F59-B424-4D3C-B293-6FA2F968EA6C}" dt="2023-03-21T03:32:01.667" v="8712" actId="478"/>
          <ac:spMkLst>
            <pc:docMk/>
            <pc:sldMk cId="623429553" sldId="297"/>
            <ac:spMk id="16" creationId="{5F5EAE51-38AE-6BDB-26E4-769FB7ACA1F5}"/>
          </ac:spMkLst>
        </pc:spChg>
        <pc:spChg chg="add del mod">
          <ac:chgData name="Billie Moore" userId="c6b0999b-ac0b-494a-9427-cca895aadd24" providerId="ADAL" clId="{72217F59-B424-4D3C-B293-6FA2F968EA6C}" dt="2023-03-21T03:31:55.956" v="8705" actId="478"/>
          <ac:spMkLst>
            <pc:docMk/>
            <pc:sldMk cId="623429553" sldId="297"/>
            <ac:spMk id="17" creationId="{EBC8D4B1-8BC9-C61B-5060-984DE7934AD3}"/>
          </ac:spMkLst>
        </pc:spChg>
        <pc:spChg chg="add del mod">
          <ac:chgData name="Billie Moore" userId="c6b0999b-ac0b-494a-9427-cca895aadd24" providerId="ADAL" clId="{72217F59-B424-4D3C-B293-6FA2F968EA6C}" dt="2023-03-21T03:31:55.316" v="8704" actId="478"/>
          <ac:spMkLst>
            <pc:docMk/>
            <pc:sldMk cId="623429553" sldId="297"/>
            <ac:spMk id="18" creationId="{65F197B7-3377-56F1-5FBD-A96D8495C10A}"/>
          </ac:spMkLst>
        </pc:spChg>
        <pc:spChg chg="add del mod">
          <ac:chgData name="Billie Moore" userId="c6b0999b-ac0b-494a-9427-cca895aadd24" providerId="ADAL" clId="{72217F59-B424-4D3C-B293-6FA2F968EA6C}" dt="2023-03-21T03:20:05.484" v="8642" actId="478"/>
          <ac:spMkLst>
            <pc:docMk/>
            <pc:sldMk cId="623429553" sldId="297"/>
            <ac:spMk id="19" creationId="{2C6BFB94-6028-68EE-182C-D40F7A2DDF18}"/>
          </ac:spMkLst>
        </pc:spChg>
        <pc:spChg chg="add del mod">
          <ac:chgData name="Billie Moore" userId="c6b0999b-ac0b-494a-9427-cca895aadd24" providerId="ADAL" clId="{72217F59-B424-4D3C-B293-6FA2F968EA6C}" dt="2023-03-21T03:32:00.549" v="8711" actId="478"/>
          <ac:spMkLst>
            <pc:docMk/>
            <pc:sldMk cId="623429553" sldId="297"/>
            <ac:spMk id="20" creationId="{45069FAA-7A5D-E7DC-CB38-67F510B799F1}"/>
          </ac:spMkLst>
        </pc:spChg>
        <pc:spChg chg="add del mod">
          <ac:chgData name="Billie Moore" userId="c6b0999b-ac0b-494a-9427-cca895aadd24" providerId="ADAL" clId="{72217F59-B424-4D3C-B293-6FA2F968EA6C}" dt="2023-03-21T03:31:59.162" v="8709" actId="478"/>
          <ac:spMkLst>
            <pc:docMk/>
            <pc:sldMk cId="623429553" sldId="297"/>
            <ac:spMk id="21" creationId="{91656EC1-C42D-EC28-BE7E-B9EB87E45711}"/>
          </ac:spMkLst>
        </pc:spChg>
        <pc:spChg chg="add del mod">
          <ac:chgData name="Billie Moore" userId="c6b0999b-ac0b-494a-9427-cca895aadd24" providerId="ADAL" clId="{72217F59-B424-4D3C-B293-6FA2F968EA6C}" dt="2023-03-21T03:31:56.743" v="8706" actId="478"/>
          <ac:spMkLst>
            <pc:docMk/>
            <pc:sldMk cId="623429553" sldId="297"/>
            <ac:spMk id="22" creationId="{C1428B7D-2276-6DC0-3996-A8E563E4C8C9}"/>
          </ac:spMkLst>
        </pc:spChg>
        <pc:spChg chg="add del mod">
          <ac:chgData name="Billie Moore" userId="c6b0999b-ac0b-494a-9427-cca895aadd24" providerId="ADAL" clId="{72217F59-B424-4D3C-B293-6FA2F968EA6C}" dt="2023-03-21T03:31:57.722" v="8707" actId="478"/>
          <ac:spMkLst>
            <pc:docMk/>
            <pc:sldMk cId="623429553" sldId="297"/>
            <ac:spMk id="23" creationId="{1BD8311E-98FA-9AE7-A407-D00B8096C912}"/>
          </ac:spMkLst>
        </pc:spChg>
        <pc:spChg chg="add del mod">
          <ac:chgData name="Billie Moore" userId="c6b0999b-ac0b-494a-9427-cca895aadd24" providerId="ADAL" clId="{72217F59-B424-4D3C-B293-6FA2F968EA6C}" dt="2023-03-21T03:31:59.810" v="8710" actId="478"/>
          <ac:spMkLst>
            <pc:docMk/>
            <pc:sldMk cId="623429553" sldId="297"/>
            <ac:spMk id="24" creationId="{A41C5CB4-2CC5-8EB3-7ACF-C1E37005D81D}"/>
          </ac:spMkLst>
        </pc:spChg>
        <pc:spChg chg="add del mod">
          <ac:chgData name="Billie Moore" userId="c6b0999b-ac0b-494a-9427-cca895aadd24" providerId="ADAL" clId="{72217F59-B424-4D3C-B293-6FA2F968EA6C}" dt="2023-03-21T03:31:58.492" v="8708" actId="478"/>
          <ac:spMkLst>
            <pc:docMk/>
            <pc:sldMk cId="623429553" sldId="297"/>
            <ac:spMk id="25" creationId="{03243C60-61AA-1B4F-4F5C-52D65CBD745E}"/>
          </ac:spMkLst>
        </pc:spChg>
        <pc:spChg chg="add del mod">
          <ac:chgData name="Billie Moore" userId="c6b0999b-ac0b-494a-9427-cca895aadd24" providerId="ADAL" clId="{72217F59-B424-4D3C-B293-6FA2F968EA6C}" dt="2023-03-21T03:31:51.994" v="8699" actId="478"/>
          <ac:spMkLst>
            <pc:docMk/>
            <pc:sldMk cId="623429553" sldId="297"/>
            <ac:spMk id="26" creationId="{4E5B7B0E-BA6A-E5DD-102F-7CF0705765EA}"/>
          </ac:spMkLst>
        </pc:spChg>
        <pc:spChg chg="add del mod">
          <ac:chgData name="Billie Moore" userId="c6b0999b-ac0b-494a-9427-cca895aadd24" providerId="ADAL" clId="{72217F59-B424-4D3C-B293-6FA2F968EA6C}" dt="2023-03-21T03:50:50.352" v="10515" actId="478"/>
          <ac:spMkLst>
            <pc:docMk/>
            <pc:sldMk cId="623429553" sldId="297"/>
            <ac:spMk id="28" creationId="{B5920D6B-C5BF-F693-5EBD-6C1C38C3FF77}"/>
          </ac:spMkLst>
        </pc:spChg>
        <pc:spChg chg="add del mod">
          <ac:chgData name="Billie Moore" userId="c6b0999b-ac0b-494a-9427-cca895aadd24" providerId="ADAL" clId="{72217F59-B424-4D3C-B293-6FA2F968EA6C}" dt="2023-03-21T03:50:48.987" v="10514" actId="478"/>
          <ac:spMkLst>
            <pc:docMk/>
            <pc:sldMk cId="623429553" sldId="297"/>
            <ac:spMk id="29" creationId="{413A4F48-99AF-915A-0A62-B3537CAE4BCE}"/>
          </ac:spMkLst>
        </pc:spChg>
        <pc:spChg chg="add del mod">
          <ac:chgData name="Billie Moore" userId="c6b0999b-ac0b-494a-9427-cca895aadd24" providerId="ADAL" clId="{72217F59-B424-4D3C-B293-6FA2F968EA6C}" dt="2023-03-21T03:49:56.034" v="10361" actId="478"/>
          <ac:spMkLst>
            <pc:docMk/>
            <pc:sldMk cId="623429553" sldId="297"/>
            <ac:spMk id="30" creationId="{36DEC484-7CDE-4681-EB4A-624768BDE374}"/>
          </ac:spMkLst>
        </pc:spChg>
        <pc:graphicFrameChg chg="add del mod modGraphic">
          <ac:chgData name="Billie Moore" userId="c6b0999b-ac0b-494a-9427-cca895aadd24" providerId="ADAL" clId="{72217F59-B424-4D3C-B293-6FA2F968EA6C}" dt="2023-03-21T02:52:07.382" v="7469" actId="478"/>
          <ac:graphicFrameMkLst>
            <pc:docMk/>
            <pc:sldMk cId="623429553" sldId="297"/>
            <ac:graphicFrameMk id="8" creationId="{26F830CA-3B59-81D5-2392-9BB4F5D54378}"/>
          </ac:graphicFrameMkLst>
        </pc:graphicFrameChg>
        <pc:graphicFrameChg chg="add del mod modGraphic">
          <ac:chgData name="Billie Moore" userId="c6b0999b-ac0b-494a-9427-cca895aadd24" providerId="ADAL" clId="{72217F59-B424-4D3C-B293-6FA2F968EA6C}" dt="2023-03-21T03:05:17.725" v="7816" actId="478"/>
          <ac:graphicFrameMkLst>
            <pc:docMk/>
            <pc:sldMk cId="623429553" sldId="297"/>
            <ac:graphicFrameMk id="9" creationId="{2C02CB0D-11E0-C561-CEBA-4AA049EFDA0A}"/>
          </ac:graphicFrameMkLst>
        </pc:graphicFrameChg>
        <pc:graphicFrameChg chg="add del mod modGraphic">
          <ac:chgData name="Billie Moore" userId="c6b0999b-ac0b-494a-9427-cca895aadd24" providerId="ADAL" clId="{72217F59-B424-4D3C-B293-6FA2F968EA6C}" dt="2023-03-21T03:07:50.845" v="8030" actId="478"/>
          <ac:graphicFrameMkLst>
            <pc:docMk/>
            <pc:sldMk cId="623429553" sldId="297"/>
            <ac:graphicFrameMk id="10" creationId="{8D585DF6-7F66-1430-2086-1982EB5597FA}"/>
          </ac:graphicFrameMkLst>
        </pc:graphicFrameChg>
        <pc:graphicFrameChg chg="add del mod modGraphic">
          <ac:chgData name="Billie Moore" userId="c6b0999b-ac0b-494a-9427-cca895aadd24" providerId="ADAL" clId="{72217F59-B424-4D3C-B293-6FA2F968EA6C}" dt="2023-03-21T03:10:42.094" v="8301" actId="478"/>
          <ac:graphicFrameMkLst>
            <pc:docMk/>
            <pc:sldMk cId="623429553" sldId="297"/>
            <ac:graphicFrameMk id="11" creationId="{31901A4F-A6B6-4036-C968-C9C61B7A1526}"/>
          </ac:graphicFrameMkLst>
        </pc:graphicFrameChg>
        <pc:graphicFrameChg chg="add mod modGraphic">
          <ac:chgData name="Billie Moore" userId="c6b0999b-ac0b-494a-9427-cca895aadd24" providerId="ADAL" clId="{72217F59-B424-4D3C-B293-6FA2F968EA6C}" dt="2023-03-21T04:06:35.574" v="10599" actId="113"/>
          <ac:graphicFrameMkLst>
            <pc:docMk/>
            <pc:sldMk cId="623429553" sldId="297"/>
            <ac:graphicFrameMk id="27" creationId="{31ED8852-F141-1E07-F571-758DAF0B4679}"/>
          </ac:graphicFrameMkLst>
        </pc:graphicFrameChg>
        <pc:picChg chg="add del">
          <ac:chgData name="Billie Moore" userId="c6b0999b-ac0b-494a-9427-cca895aadd24" providerId="ADAL" clId="{72217F59-B424-4D3C-B293-6FA2F968EA6C}" dt="2023-03-21T02:45:48.308" v="7272" actId="21"/>
          <ac:picMkLst>
            <pc:docMk/>
            <pc:sldMk cId="623429553" sldId="297"/>
            <ac:picMk id="4" creationId="{CAFD3B47-1E3C-60E2-A607-1CC51F9207B2}"/>
          </ac:picMkLst>
        </pc:picChg>
      </pc:sldChg>
      <pc:sldChg chg="addSp delSp modSp add mod modNotesTx">
        <pc:chgData name="Billie Moore" userId="c6b0999b-ac0b-494a-9427-cca895aadd24" providerId="ADAL" clId="{72217F59-B424-4D3C-B293-6FA2F968EA6C}" dt="2023-03-21T04:09:57.943" v="10640" actId="14100"/>
        <pc:sldMkLst>
          <pc:docMk/>
          <pc:sldMk cId="2062397713" sldId="298"/>
        </pc:sldMkLst>
        <pc:spChg chg="add del mod">
          <ac:chgData name="Billie Moore" userId="c6b0999b-ac0b-494a-9427-cca895aadd24" providerId="ADAL" clId="{72217F59-B424-4D3C-B293-6FA2F968EA6C}" dt="2023-03-20T23:26:27.126" v="4233" actId="478"/>
          <ac:spMkLst>
            <pc:docMk/>
            <pc:sldMk cId="2062397713" sldId="298"/>
            <ac:spMk id="3" creationId="{89A4BAA2-C83E-F3CF-7867-02A08DD9842C}"/>
          </ac:spMkLst>
        </pc:spChg>
        <pc:spChg chg="add mod">
          <ac:chgData name="Billie Moore" userId="c6b0999b-ac0b-494a-9427-cca895aadd24" providerId="ADAL" clId="{72217F59-B424-4D3C-B293-6FA2F968EA6C}" dt="2023-03-20T23:27:09.855" v="4244" actId="2085"/>
          <ac:spMkLst>
            <pc:docMk/>
            <pc:sldMk cId="2062397713" sldId="298"/>
            <ac:spMk id="4" creationId="{8EF507D1-359D-3C70-0391-4BBCB1C9B3A3}"/>
          </ac:spMkLst>
        </pc:spChg>
        <pc:spChg chg="mod">
          <ac:chgData name="Billie Moore" userId="c6b0999b-ac0b-494a-9427-cca895aadd24" providerId="ADAL" clId="{72217F59-B424-4D3C-B293-6FA2F968EA6C}" dt="2023-03-21T04:08:00.995" v="10627" actId="20577"/>
          <ac:spMkLst>
            <pc:docMk/>
            <pc:sldMk cId="2062397713" sldId="298"/>
            <ac:spMk id="5" creationId="{00000000-0000-0000-0000-000000000000}"/>
          </ac:spMkLst>
        </pc:spChg>
        <pc:spChg chg="add del mod">
          <ac:chgData name="Billie Moore" userId="c6b0999b-ac0b-494a-9427-cca895aadd24" providerId="ADAL" clId="{72217F59-B424-4D3C-B293-6FA2F968EA6C}" dt="2023-03-21T01:36:43.581" v="5188" actId="478"/>
          <ac:spMkLst>
            <pc:docMk/>
            <pc:sldMk cId="2062397713" sldId="298"/>
            <ac:spMk id="6" creationId="{6FE447C6-1A11-9BF9-CAA8-DDF64FDE2900}"/>
          </ac:spMkLst>
        </pc:spChg>
        <pc:spChg chg="del mod">
          <ac:chgData name="Billie Moore" userId="c6b0999b-ac0b-494a-9427-cca895aadd24" providerId="ADAL" clId="{72217F59-B424-4D3C-B293-6FA2F968EA6C}" dt="2023-03-21T04:08:04.432" v="10628" actId="478"/>
          <ac:spMkLst>
            <pc:docMk/>
            <pc:sldMk cId="2062397713" sldId="298"/>
            <ac:spMk id="7" creationId="{00000000-0000-0000-0000-000000000000}"/>
          </ac:spMkLst>
        </pc:spChg>
        <pc:graphicFrameChg chg="add mod ord">
          <ac:chgData name="Billie Moore" userId="c6b0999b-ac0b-494a-9427-cca895aadd24" providerId="ADAL" clId="{72217F59-B424-4D3C-B293-6FA2F968EA6C}" dt="2023-03-21T04:09:47.459" v="10639" actId="1076"/>
          <ac:graphicFrameMkLst>
            <pc:docMk/>
            <pc:sldMk cId="2062397713" sldId="298"/>
            <ac:graphicFrameMk id="2" creationId="{7202255B-1D35-4277-1AA4-C6270180EAFD}"/>
          </ac:graphicFrameMkLst>
        </pc:graphicFrameChg>
        <pc:picChg chg="del">
          <ac:chgData name="Billie Moore" userId="c6b0999b-ac0b-494a-9427-cca895aadd24" providerId="ADAL" clId="{72217F59-B424-4D3C-B293-6FA2F968EA6C}" dt="2023-03-20T03:48:00.514" v="1279" actId="478"/>
          <ac:picMkLst>
            <pc:docMk/>
            <pc:sldMk cId="2062397713" sldId="298"/>
            <ac:picMk id="3" creationId="{263AEDF1-E558-1DA8-0BAE-206FE96E3275}"/>
          </ac:picMkLst>
        </pc:picChg>
        <pc:picChg chg="add del">
          <ac:chgData name="Billie Moore" userId="c6b0999b-ac0b-494a-9427-cca895aadd24" providerId="ADAL" clId="{72217F59-B424-4D3C-B293-6FA2F968EA6C}" dt="2023-03-20T03:50:06.642" v="1300" actId="478"/>
          <ac:picMkLst>
            <pc:docMk/>
            <pc:sldMk cId="2062397713" sldId="298"/>
            <ac:picMk id="4" creationId="{F30FCBCA-2D21-9007-6E59-9932BC2D52C3}"/>
          </ac:picMkLst>
        </pc:picChg>
        <pc:picChg chg="del">
          <ac:chgData name="Billie Moore" userId="c6b0999b-ac0b-494a-9427-cca895aadd24" providerId="ADAL" clId="{72217F59-B424-4D3C-B293-6FA2F968EA6C}" dt="2023-03-20T03:48:01.035" v="1280" actId="478"/>
          <ac:picMkLst>
            <pc:docMk/>
            <pc:sldMk cId="2062397713" sldId="298"/>
            <ac:picMk id="6" creationId="{B39CAB58-118B-72B2-0362-5CA90E77B086}"/>
          </ac:picMkLst>
        </pc:picChg>
        <pc:picChg chg="add mod modCrop">
          <ac:chgData name="Billie Moore" userId="c6b0999b-ac0b-494a-9427-cca895aadd24" providerId="ADAL" clId="{72217F59-B424-4D3C-B293-6FA2F968EA6C}" dt="2023-03-21T04:09:57.943" v="10640" actId="14100"/>
          <ac:picMkLst>
            <pc:docMk/>
            <pc:sldMk cId="2062397713" sldId="298"/>
            <ac:picMk id="8" creationId="{1C9B7F0A-6D19-C1D7-9E5E-C89072B6B143}"/>
          </ac:picMkLst>
        </pc:picChg>
        <pc:picChg chg="del">
          <ac:chgData name="Billie Moore" userId="c6b0999b-ac0b-494a-9427-cca895aadd24" providerId="ADAL" clId="{72217F59-B424-4D3C-B293-6FA2F968EA6C}" dt="2023-03-20T03:48:01.555" v="1281" actId="478"/>
          <ac:picMkLst>
            <pc:docMk/>
            <pc:sldMk cId="2062397713" sldId="298"/>
            <ac:picMk id="9" creationId="{BA8C9705-DF41-D2CD-50E2-F5888582CA1F}"/>
          </ac:picMkLst>
        </pc:picChg>
        <pc:picChg chg="add mod">
          <ac:chgData name="Billie Moore" userId="c6b0999b-ac0b-494a-9427-cca895aadd24" providerId="ADAL" clId="{72217F59-B424-4D3C-B293-6FA2F968EA6C}" dt="2023-03-21T04:09:29.771" v="10636" actId="1076"/>
          <ac:picMkLst>
            <pc:docMk/>
            <pc:sldMk cId="2062397713" sldId="298"/>
            <ac:picMk id="10" creationId="{2ED0ECBA-1205-84D6-89CC-4E2DE748E4E0}"/>
          </ac:picMkLst>
        </pc:picChg>
        <pc:picChg chg="del">
          <ac:chgData name="Billie Moore" userId="c6b0999b-ac0b-494a-9427-cca895aadd24" providerId="ADAL" clId="{72217F59-B424-4D3C-B293-6FA2F968EA6C}" dt="2023-03-20T03:48:02.100" v="1282" actId="478"/>
          <ac:picMkLst>
            <pc:docMk/>
            <pc:sldMk cId="2062397713" sldId="298"/>
            <ac:picMk id="11" creationId="{27A53E9C-4E95-0E89-984A-4C09F6ED5FE9}"/>
          </ac:picMkLst>
        </pc:picChg>
        <pc:picChg chg="add mod">
          <ac:chgData name="Billie Moore" userId="c6b0999b-ac0b-494a-9427-cca895aadd24" providerId="ADAL" clId="{72217F59-B424-4D3C-B293-6FA2F968EA6C}" dt="2023-03-21T04:08:13.510" v="10631" actId="14100"/>
          <ac:picMkLst>
            <pc:docMk/>
            <pc:sldMk cId="2062397713" sldId="298"/>
            <ac:picMk id="1026" creationId="{825227C4-1240-FCAC-DEF8-9F433AAA2F11}"/>
          </ac:picMkLst>
        </pc:picChg>
      </pc:sldChg>
      <pc:sldChg chg="addSp delSp modSp add mod modNotesTx">
        <pc:chgData name="Billie Moore" userId="c6b0999b-ac0b-494a-9427-cca895aadd24" providerId="ADAL" clId="{72217F59-B424-4D3C-B293-6FA2F968EA6C}" dt="2023-03-21T04:06:15.919" v="10592" actId="1076"/>
        <pc:sldMkLst>
          <pc:docMk/>
          <pc:sldMk cId="150151901" sldId="299"/>
        </pc:sldMkLst>
        <pc:spChg chg="add del mod">
          <ac:chgData name="Billie Moore" userId="c6b0999b-ac0b-494a-9427-cca895aadd24" providerId="ADAL" clId="{72217F59-B424-4D3C-B293-6FA2F968EA6C}" dt="2023-03-20T23:25:13.687" v="4216" actId="478"/>
          <ac:spMkLst>
            <pc:docMk/>
            <pc:sldMk cId="150151901" sldId="299"/>
            <ac:spMk id="4" creationId="{DB30407E-2D0B-73FE-D203-751FD60FFD0A}"/>
          </ac:spMkLst>
        </pc:spChg>
        <pc:spChg chg="del">
          <ac:chgData name="Billie Moore" userId="c6b0999b-ac0b-494a-9427-cca895aadd24" providerId="ADAL" clId="{72217F59-B424-4D3C-B293-6FA2F968EA6C}" dt="2023-03-20T23:25:07.946" v="4209" actId="478"/>
          <ac:spMkLst>
            <pc:docMk/>
            <pc:sldMk cId="150151901" sldId="299"/>
            <ac:spMk id="5" creationId="{00000000-0000-0000-0000-000000000000}"/>
          </ac:spMkLst>
        </pc:spChg>
        <pc:spChg chg="del">
          <ac:chgData name="Billie Moore" userId="c6b0999b-ac0b-494a-9427-cca895aadd24" providerId="ADAL" clId="{72217F59-B424-4D3C-B293-6FA2F968EA6C}" dt="2023-03-20T23:25:09.749" v="4210" actId="478"/>
          <ac:spMkLst>
            <pc:docMk/>
            <pc:sldMk cId="150151901" sldId="299"/>
            <ac:spMk id="7" creationId="{00000000-0000-0000-0000-000000000000}"/>
          </ac:spMkLst>
        </pc:spChg>
        <pc:spChg chg="add del mod">
          <ac:chgData name="Billie Moore" userId="c6b0999b-ac0b-494a-9427-cca895aadd24" providerId="ADAL" clId="{72217F59-B424-4D3C-B293-6FA2F968EA6C}" dt="2023-03-20T23:25:57.614" v="4225" actId="478"/>
          <ac:spMkLst>
            <pc:docMk/>
            <pc:sldMk cId="150151901" sldId="299"/>
            <ac:spMk id="12" creationId="{A828ED9A-9F09-771C-778E-CC847ED01DC0}"/>
          </ac:spMkLst>
        </pc:spChg>
        <pc:spChg chg="add del mod">
          <ac:chgData name="Billie Moore" userId="c6b0999b-ac0b-494a-9427-cca895aadd24" providerId="ADAL" clId="{72217F59-B424-4D3C-B293-6FA2F968EA6C}" dt="2023-03-20T23:25:58.183" v="4226" actId="478"/>
          <ac:spMkLst>
            <pc:docMk/>
            <pc:sldMk cId="150151901" sldId="299"/>
            <ac:spMk id="13" creationId="{6B5677CE-71B8-4307-DF38-776F85DB04B7}"/>
          </ac:spMkLst>
        </pc:spChg>
        <pc:spChg chg="add mod">
          <ac:chgData name="Billie Moore" userId="c6b0999b-ac0b-494a-9427-cca895aadd24" providerId="ADAL" clId="{72217F59-B424-4D3C-B293-6FA2F968EA6C}" dt="2023-03-21T04:06:15.919" v="10592" actId="1076"/>
          <ac:spMkLst>
            <pc:docMk/>
            <pc:sldMk cId="150151901" sldId="299"/>
            <ac:spMk id="14" creationId="{3BB81BFC-6C9F-6E19-BD26-3D52866A727A}"/>
          </ac:spMkLst>
        </pc:spChg>
        <pc:picChg chg="del">
          <ac:chgData name="Billie Moore" userId="c6b0999b-ac0b-494a-9427-cca895aadd24" providerId="ADAL" clId="{72217F59-B424-4D3C-B293-6FA2F968EA6C}" dt="2023-03-20T23:25:10.851" v="4211" actId="478"/>
          <ac:picMkLst>
            <pc:docMk/>
            <pc:sldMk cId="150151901" sldId="299"/>
            <ac:picMk id="3" creationId="{263AEDF1-E558-1DA8-0BAE-206FE96E3275}"/>
          </ac:picMkLst>
        </pc:picChg>
        <pc:picChg chg="del">
          <ac:chgData name="Billie Moore" userId="c6b0999b-ac0b-494a-9427-cca895aadd24" providerId="ADAL" clId="{72217F59-B424-4D3C-B293-6FA2F968EA6C}" dt="2023-03-20T23:25:11.311" v="4212" actId="478"/>
          <ac:picMkLst>
            <pc:docMk/>
            <pc:sldMk cId="150151901" sldId="299"/>
            <ac:picMk id="6" creationId="{B39CAB58-118B-72B2-0362-5CA90E77B086}"/>
          </ac:picMkLst>
        </pc:picChg>
        <pc:picChg chg="del">
          <ac:chgData name="Billie Moore" userId="c6b0999b-ac0b-494a-9427-cca895aadd24" providerId="ADAL" clId="{72217F59-B424-4D3C-B293-6FA2F968EA6C}" dt="2023-03-20T23:25:11.758" v="4213" actId="478"/>
          <ac:picMkLst>
            <pc:docMk/>
            <pc:sldMk cId="150151901" sldId="299"/>
            <ac:picMk id="9" creationId="{BA8C9705-DF41-D2CD-50E2-F5888582CA1F}"/>
          </ac:picMkLst>
        </pc:picChg>
        <pc:picChg chg="add mod">
          <ac:chgData name="Billie Moore" userId="c6b0999b-ac0b-494a-9427-cca895aadd24" providerId="ADAL" clId="{72217F59-B424-4D3C-B293-6FA2F968EA6C}" dt="2023-03-21T03:33:41.270" v="8825" actId="1076"/>
          <ac:picMkLst>
            <pc:docMk/>
            <pc:sldMk cId="150151901" sldId="299"/>
            <ac:picMk id="10" creationId="{ADA02E29-9670-BF7D-C4F5-8E9191A6A4BC}"/>
          </ac:picMkLst>
        </pc:picChg>
        <pc:picChg chg="del mod">
          <ac:chgData name="Billie Moore" userId="c6b0999b-ac0b-494a-9427-cca895aadd24" providerId="ADAL" clId="{72217F59-B424-4D3C-B293-6FA2F968EA6C}" dt="2023-03-20T23:25:12.353" v="4215" actId="478"/>
          <ac:picMkLst>
            <pc:docMk/>
            <pc:sldMk cId="150151901" sldId="299"/>
            <ac:picMk id="11" creationId="{27A53E9C-4E95-0E89-984A-4C09F6ED5FE9}"/>
          </ac:picMkLst>
        </pc:picChg>
      </pc:sldChg>
      <pc:sldChg chg="addSp delSp modSp new mod">
        <pc:chgData name="Billie Moore" userId="c6b0999b-ac0b-494a-9427-cca895aadd24" providerId="ADAL" clId="{72217F59-B424-4D3C-B293-6FA2F968EA6C}" dt="2023-03-21T03:46:00.836" v="10056" actId="1076"/>
        <pc:sldMkLst>
          <pc:docMk/>
          <pc:sldMk cId="426875171" sldId="300"/>
        </pc:sldMkLst>
        <pc:spChg chg="del">
          <ac:chgData name="Billie Moore" userId="c6b0999b-ac0b-494a-9427-cca895aadd24" providerId="ADAL" clId="{72217F59-B424-4D3C-B293-6FA2F968EA6C}" dt="2023-03-21T02:46:46.566" v="7281" actId="478"/>
          <ac:spMkLst>
            <pc:docMk/>
            <pc:sldMk cId="426875171" sldId="300"/>
            <ac:spMk id="2" creationId="{FC92681E-32E3-B81F-8C66-08A95073C3BD}"/>
          </ac:spMkLst>
        </pc:spChg>
        <pc:spChg chg="del">
          <ac:chgData name="Billie Moore" userId="c6b0999b-ac0b-494a-9427-cca895aadd24" providerId="ADAL" clId="{72217F59-B424-4D3C-B293-6FA2F968EA6C}" dt="2023-03-21T02:46:45" v="7280" actId="478"/>
          <ac:spMkLst>
            <pc:docMk/>
            <pc:sldMk cId="426875171" sldId="300"/>
            <ac:spMk id="3" creationId="{5AC1A491-3A54-E60E-903E-99A268321D3F}"/>
          </ac:spMkLst>
        </pc:spChg>
        <pc:spChg chg="add mod">
          <ac:chgData name="Billie Moore" userId="c6b0999b-ac0b-494a-9427-cca895aadd24" providerId="ADAL" clId="{72217F59-B424-4D3C-B293-6FA2F968EA6C}" dt="2023-03-21T03:46:00.836" v="10056" actId="1076"/>
          <ac:spMkLst>
            <pc:docMk/>
            <pc:sldMk cId="426875171" sldId="300"/>
            <ac:spMk id="5" creationId="{C2F8F029-5D80-1CA5-AFB3-F431C4E29391}"/>
          </ac:spMkLst>
        </pc:spChg>
        <pc:picChg chg="add del mod">
          <ac:chgData name="Billie Moore" userId="c6b0999b-ac0b-494a-9427-cca895aadd24" providerId="ADAL" clId="{72217F59-B424-4D3C-B293-6FA2F968EA6C}" dt="2023-03-21T02:46:07.680" v="7277" actId="21"/>
          <ac:picMkLst>
            <pc:docMk/>
            <pc:sldMk cId="426875171" sldId="300"/>
            <ac:picMk id="4" creationId="{755DED3F-4D2A-B242-3F1E-F3F16470F9B4}"/>
          </ac:picMkLst>
        </pc:picChg>
      </pc:sldChg>
      <pc:sldChg chg="add del">
        <pc:chgData name="Billie Moore" userId="c6b0999b-ac0b-494a-9427-cca895aadd24" providerId="ADAL" clId="{72217F59-B424-4D3C-B293-6FA2F968EA6C}" dt="2023-03-21T01:29:38.696" v="4506"/>
        <pc:sldMkLst>
          <pc:docMk/>
          <pc:sldMk cId="83540716" sldId="301"/>
        </pc:sldMkLst>
      </pc:sldChg>
      <pc:sldChg chg="add del">
        <pc:chgData name="Billie Moore" userId="c6b0999b-ac0b-494a-9427-cca895aadd24" providerId="ADAL" clId="{72217F59-B424-4D3C-B293-6FA2F968EA6C}" dt="2023-03-21T02:46:05.074" v="7276" actId="47"/>
        <pc:sldMkLst>
          <pc:docMk/>
          <pc:sldMk cId="1540976793" sldId="301"/>
        </pc:sldMkLst>
      </pc:sldChg>
      <pc:sldChg chg="addSp delSp modSp add mod modNotesTx">
        <pc:chgData name="Billie Moore" userId="c6b0999b-ac0b-494a-9427-cca895aadd24" providerId="ADAL" clId="{72217F59-B424-4D3C-B293-6FA2F968EA6C}" dt="2023-03-21T04:16:37.443" v="11136" actId="20577"/>
        <pc:sldMkLst>
          <pc:docMk/>
          <pc:sldMk cId="2353773470" sldId="302"/>
        </pc:sldMkLst>
        <pc:spChg chg="add del mod">
          <ac:chgData name="Billie Moore" userId="c6b0999b-ac0b-494a-9427-cca895aadd24" providerId="ADAL" clId="{72217F59-B424-4D3C-B293-6FA2F968EA6C}" dt="2023-03-21T02:46:40.920" v="7278" actId="21"/>
          <ac:spMkLst>
            <pc:docMk/>
            <pc:sldMk cId="2353773470" sldId="302"/>
            <ac:spMk id="2" creationId="{2A2CDE3B-5F39-A1D3-57BC-39AD45752B22}"/>
          </ac:spMkLst>
        </pc:spChg>
        <pc:spChg chg="add del mod">
          <ac:chgData name="Billie Moore" userId="c6b0999b-ac0b-494a-9427-cca895aadd24" providerId="ADAL" clId="{72217F59-B424-4D3C-B293-6FA2F968EA6C}" dt="2023-03-21T04:11:04.192" v="10647" actId="478"/>
          <ac:spMkLst>
            <pc:docMk/>
            <pc:sldMk cId="2353773470" sldId="302"/>
            <ac:spMk id="6" creationId="{83C27297-99E2-7D42-D64C-859A82BE3B6D}"/>
          </ac:spMkLst>
        </pc:spChg>
        <pc:spChg chg="mod">
          <ac:chgData name="Billie Moore" userId="c6b0999b-ac0b-494a-9427-cca895aadd24" providerId="ADAL" clId="{72217F59-B424-4D3C-B293-6FA2F968EA6C}" dt="2023-03-21T04:16:37.443" v="11136" actId="20577"/>
          <ac:spMkLst>
            <pc:docMk/>
            <pc:sldMk cId="2353773470" sldId="302"/>
            <ac:spMk id="7" creationId="{00000000-0000-0000-0000-000000000000}"/>
          </ac:spMkLst>
        </pc:spChg>
        <pc:spChg chg="add mod">
          <ac:chgData name="Billie Moore" userId="c6b0999b-ac0b-494a-9427-cca895aadd24" providerId="ADAL" clId="{72217F59-B424-4D3C-B293-6FA2F968EA6C}" dt="2023-03-21T04:14:26.224" v="11047" actId="20577"/>
          <ac:spMkLst>
            <pc:docMk/>
            <pc:sldMk cId="2353773470" sldId="302"/>
            <ac:spMk id="8" creationId="{936D3803-824D-75AE-9597-5D1B84CF06A0}"/>
          </ac:spMkLst>
        </pc:spChg>
        <pc:picChg chg="add del mod">
          <ac:chgData name="Billie Moore" userId="c6b0999b-ac0b-494a-9427-cca895aadd24" providerId="ADAL" clId="{72217F59-B424-4D3C-B293-6FA2F968EA6C}" dt="2023-03-21T03:52:33.450" v="10519" actId="478"/>
          <ac:picMkLst>
            <pc:docMk/>
            <pc:sldMk cId="2353773470" sldId="302"/>
            <ac:picMk id="4" creationId="{71CA482C-4A4B-F999-7604-1BD38B3E455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illie%20moore\Downloads\2abda40c-34de-455c-8d37-d9a2c681f22b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'NZ.Stat export'!$C$3:$C$5</c:f>
              <c:strCache>
                <c:ptCount val="3"/>
                <c:pt idx="0">
                  <c:v>I49 Air and Space Transport</c:v>
                </c:pt>
                <c:pt idx="1">
                  <c:v>Employee Count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'NZ.Stat export'!$A$6:$B$10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'NZ.Stat export'!$C$6:$C$10</c:f>
              <c:numCache>
                <c:formatCode>General</c:formatCode>
                <c:ptCount val="5"/>
                <c:pt idx="0">
                  <c:v>14900</c:v>
                </c:pt>
                <c:pt idx="1">
                  <c:v>15900</c:v>
                </c:pt>
                <c:pt idx="2">
                  <c:v>16000</c:v>
                </c:pt>
                <c:pt idx="3">
                  <c:v>10400</c:v>
                </c:pt>
                <c:pt idx="4">
                  <c:v>11100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23-4C11-A413-EDD359AEAC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5494064"/>
        <c:axId val="615495144"/>
      </c:lineChart>
      <c:catAx>
        <c:axId val="61549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495144"/>
        <c:crosses val="autoZero"/>
        <c:auto val="1"/>
        <c:lblAlgn val="ctr"/>
        <c:lblOffset val="100"/>
        <c:noMultiLvlLbl val="0"/>
      </c:catAx>
      <c:valAx>
        <c:axId val="615495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49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549BA-0EC9-4EB0-9EFC-9751195B36E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62F43829-BB00-4473-8981-F0DD499E8D11}">
      <dgm:prSet phldrT="[Text]"/>
      <dgm:spPr/>
      <dgm:t>
        <a:bodyPr/>
        <a:lstStyle/>
        <a:p>
          <a:r>
            <a:rPr lang="en-NZ" b="1" dirty="0">
              <a:latin typeface="Arial" panose="020B0604020202020204" pitchFamily="34" charset="0"/>
              <a:cs typeface="Arial" panose="020B0604020202020204" pitchFamily="34" charset="0"/>
            </a:rPr>
            <a:t>Consumers</a:t>
          </a:r>
        </a:p>
        <a:p>
          <a:r>
            <a:rPr lang="en-NZ" b="1" dirty="0">
              <a:latin typeface="Arial" panose="020B0604020202020204" pitchFamily="34" charset="0"/>
              <a:cs typeface="Arial" panose="020B0604020202020204" pitchFamily="34" charset="0"/>
            </a:rPr>
            <a:t>Cargo</a:t>
          </a:r>
        </a:p>
      </dgm:t>
    </dgm:pt>
    <dgm:pt modelId="{F744ACA1-DF20-4450-861D-5EA2E2D68C47}" type="parTrans" cxnId="{2B8A8E20-C4FB-4D11-99BF-CEE3881DF89D}">
      <dgm:prSet/>
      <dgm:spPr/>
      <dgm:t>
        <a:bodyPr/>
        <a:lstStyle/>
        <a:p>
          <a:endParaRPr lang="en-NZ"/>
        </a:p>
      </dgm:t>
    </dgm:pt>
    <dgm:pt modelId="{57A1D50D-40EE-4275-BC61-39A7184EC57F}" type="sibTrans" cxnId="{2B8A8E20-C4FB-4D11-99BF-CEE3881DF89D}">
      <dgm:prSet/>
      <dgm:spPr/>
      <dgm:t>
        <a:bodyPr/>
        <a:lstStyle/>
        <a:p>
          <a:endParaRPr lang="en-NZ"/>
        </a:p>
      </dgm:t>
    </dgm:pt>
    <dgm:pt modelId="{6108DC37-CDD0-4E07-AF10-213D6D5C0885}">
      <dgm:prSet phldrT="[Text]"/>
      <dgm:spPr/>
      <dgm:t>
        <a:bodyPr/>
        <a:lstStyle/>
        <a:p>
          <a:r>
            <a:rPr lang="en-NZ" b="1" dirty="0">
              <a:latin typeface="Arial" panose="020B0604020202020204" pitchFamily="34" charset="0"/>
              <a:cs typeface="Arial" panose="020B0604020202020204" pitchFamily="34" charset="0"/>
            </a:rPr>
            <a:t>Airports</a:t>
          </a:r>
        </a:p>
      </dgm:t>
    </dgm:pt>
    <dgm:pt modelId="{8CBAD1F9-8331-4D12-8DA2-2917991C92B2}" type="parTrans" cxnId="{A9BA30CD-E806-427C-A099-16D91459D19B}">
      <dgm:prSet/>
      <dgm:spPr/>
      <dgm:t>
        <a:bodyPr/>
        <a:lstStyle/>
        <a:p>
          <a:endParaRPr lang="en-NZ"/>
        </a:p>
      </dgm:t>
    </dgm:pt>
    <dgm:pt modelId="{CAFE99BB-B9C1-47D7-AC25-CF09839A02B0}" type="sibTrans" cxnId="{A9BA30CD-E806-427C-A099-16D91459D19B}">
      <dgm:prSet/>
      <dgm:spPr/>
      <dgm:t>
        <a:bodyPr/>
        <a:lstStyle/>
        <a:p>
          <a:endParaRPr lang="en-NZ"/>
        </a:p>
      </dgm:t>
    </dgm:pt>
    <dgm:pt modelId="{D2D710CD-343F-4BE7-BBC0-4285C07961B6}">
      <dgm:prSet phldrT="[Text]"/>
      <dgm:spPr/>
      <dgm:t>
        <a:bodyPr/>
        <a:lstStyle/>
        <a:p>
          <a:r>
            <a:rPr lang="en-NZ" b="1" dirty="0">
              <a:latin typeface="Arial" panose="020B0604020202020204" pitchFamily="34" charset="0"/>
              <a:cs typeface="Arial" panose="020B0604020202020204" pitchFamily="34" charset="0"/>
            </a:rPr>
            <a:t>Airlines</a:t>
          </a:r>
        </a:p>
      </dgm:t>
    </dgm:pt>
    <dgm:pt modelId="{0317564F-DBEB-4864-A4AB-B050D866EBD7}" type="parTrans" cxnId="{1DC7CFEA-E2DA-4C29-AA09-FF00987E8EB1}">
      <dgm:prSet/>
      <dgm:spPr/>
      <dgm:t>
        <a:bodyPr/>
        <a:lstStyle/>
        <a:p>
          <a:endParaRPr lang="en-NZ"/>
        </a:p>
      </dgm:t>
    </dgm:pt>
    <dgm:pt modelId="{EF907A28-FF99-4663-B6CD-6EA3A4DF6B9C}" type="sibTrans" cxnId="{1DC7CFEA-E2DA-4C29-AA09-FF00987E8EB1}">
      <dgm:prSet/>
      <dgm:spPr/>
      <dgm:t>
        <a:bodyPr/>
        <a:lstStyle/>
        <a:p>
          <a:endParaRPr lang="en-NZ"/>
        </a:p>
      </dgm:t>
    </dgm:pt>
    <dgm:pt modelId="{0300760A-1A6C-41FA-AADE-14615A54EE66}">
      <dgm:prSet phldrT="[Text]"/>
      <dgm:spPr/>
      <dgm:t>
        <a:bodyPr/>
        <a:lstStyle/>
        <a:p>
          <a:r>
            <a:rPr lang="en-NZ" b="1" dirty="0">
              <a:latin typeface="Arial" panose="020B0604020202020204" pitchFamily="34" charset="0"/>
              <a:cs typeface="Arial" panose="020B0604020202020204" pitchFamily="34" charset="0"/>
            </a:rPr>
            <a:t>Air</a:t>
          </a:r>
          <a:r>
            <a:rPr lang="en-NZ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NZ" b="1" dirty="0">
              <a:latin typeface="Arial" panose="020B0604020202020204" pitchFamily="34" charset="0"/>
              <a:cs typeface="Arial" panose="020B0604020202020204" pitchFamily="34" charset="0"/>
            </a:rPr>
            <a:t>navigation</a:t>
          </a:r>
        </a:p>
      </dgm:t>
    </dgm:pt>
    <dgm:pt modelId="{69D4EC1A-0ABC-45F5-A4E2-5CA907B6452E}" type="parTrans" cxnId="{B99D12A5-8197-4E01-B76A-853EA92464C1}">
      <dgm:prSet/>
      <dgm:spPr/>
      <dgm:t>
        <a:bodyPr/>
        <a:lstStyle/>
        <a:p>
          <a:endParaRPr lang="en-NZ"/>
        </a:p>
      </dgm:t>
    </dgm:pt>
    <dgm:pt modelId="{6A185037-B28B-4F79-BDD2-2FACB6B5AD6D}" type="sibTrans" cxnId="{B99D12A5-8197-4E01-B76A-853EA92464C1}">
      <dgm:prSet/>
      <dgm:spPr/>
      <dgm:t>
        <a:bodyPr/>
        <a:lstStyle/>
        <a:p>
          <a:endParaRPr lang="en-NZ"/>
        </a:p>
      </dgm:t>
    </dgm:pt>
    <dgm:pt modelId="{9698DFE2-2A43-4564-BDDB-8C9FB3F44B61}">
      <dgm:prSet phldrT="[Text]"/>
      <dgm:spPr/>
      <dgm:t>
        <a:bodyPr/>
        <a:lstStyle/>
        <a:p>
          <a:r>
            <a:rPr lang="en-NZ" b="1" dirty="0">
              <a:latin typeface="Arial" panose="020B0604020202020204" pitchFamily="34" charset="0"/>
              <a:cs typeface="Arial" panose="020B0604020202020204" pitchFamily="34" charset="0"/>
            </a:rPr>
            <a:t>Government</a:t>
          </a:r>
        </a:p>
      </dgm:t>
    </dgm:pt>
    <dgm:pt modelId="{14AD0136-24AC-4C80-A030-DC4156798425}" type="parTrans" cxnId="{C556C772-A150-403F-AF05-95A0D3BE8132}">
      <dgm:prSet/>
      <dgm:spPr/>
      <dgm:t>
        <a:bodyPr/>
        <a:lstStyle/>
        <a:p>
          <a:endParaRPr lang="en-NZ"/>
        </a:p>
      </dgm:t>
    </dgm:pt>
    <dgm:pt modelId="{86806BE8-B3FB-4872-A1B9-86C8D60A7792}" type="sibTrans" cxnId="{C556C772-A150-403F-AF05-95A0D3BE8132}">
      <dgm:prSet/>
      <dgm:spPr/>
      <dgm:t>
        <a:bodyPr/>
        <a:lstStyle/>
        <a:p>
          <a:endParaRPr lang="en-NZ"/>
        </a:p>
      </dgm:t>
    </dgm:pt>
    <dgm:pt modelId="{F33524FC-D7D4-4559-B7EC-84AF3AFE4153}" type="pres">
      <dgm:prSet presAssocID="{F20549BA-0EC9-4EB0-9EFC-9751195B36E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8B9D1C1-E87B-44FC-8611-38CB21874EEA}" type="pres">
      <dgm:prSet presAssocID="{F20549BA-0EC9-4EB0-9EFC-9751195B36E3}" presName="matrix" presStyleCnt="0"/>
      <dgm:spPr/>
    </dgm:pt>
    <dgm:pt modelId="{8E7AA8A2-61D5-4ECC-94F7-7DA8A10A8CAB}" type="pres">
      <dgm:prSet presAssocID="{F20549BA-0EC9-4EB0-9EFC-9751195B36E3}" presName="tile1" presStyleLbl="node1" presStyleIdx="0" presStyleCnt="4"/>
      <dgm:spPr/>
    </dgm:pt>
    <dgm:pt modelId="{0EBC9713-79E0-4E50-A925-5A5DEC46898D}" type="pres">
      <dgm:prSet presAssocID="{F20549BA-0EC9-4EB0-9EFC-9751195B36E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363E2B6-204F-4C80-B115-0C64B69BCFD6}" type="pres">
      <dgm:prSet presAssocID="{F20549BA-0EC9-4EB0-9EFC-9751195B36E3}" presName="tile2" presStyleLbl="node1" presStyleIdx="1" presStyleCnt="4"/>
      <dgm:spPr/>
    </dgm:pt>
    <dgm:pt modelId="{854B7931-1863-448E-AD02-F07DECB8595E}" type="pres">
      <dgm:prSet presAssocID="{F20549BA-0EC9-4EB0-9EFC-9751195B36E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9585435-B31E-4C21-8A3E-D8F4CC1D28E1}" type="pres">
      <dgm:prSet presAssocID="{F20549BA-0EC9-4EB0-9EFC-9751195B36E3}" presName="tile3" presStyleLbl="node1" presStyleIdx="2" presStyleCnt="4" custLinFactNeighborY="398"/>
      <dgm:spPr/>
    </dgm:pt>
    <dgm:pt modelId="{61EB8D07-EA6A-468F-AB27-B661685EE2D3}" type="pres">
      <dgm:prSet presAssocID="{F20549BA-0EC9-4EB0-9EFC-9751195B36E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B06C5FF-4427-4896-8933-E734EC17B2C4}" type="pres">
      <dgm:prSet presAssocID="{F20549BA-0EC9-4EB0-9EFC-9751195B36E3}" presName="tile4" presStyleLbl="node1" presStyleIdx="3" presStyleCnt="4"/>
      <dgm:spPr/>
    </dgm:pt>
    <dgm:pt modelId="{5862680F-56C1-409B-8240-94A1C2F80779}" type="pres">
      <dgm:prSet presAssocID="{F20549BA-0EC9-4EB0-9EFC-9751195B36E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D63A9E6-4445-4340-8A1A-FF758C4E68E3}" type="pres">
      <dgm:prSet presAssocID="{F20549BA-0EC9-4EB0-9EFC-9751195B36E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88B6E03-4C6F-4616-B2B9-2A7267BE78A3}" type="presOf" srcId="{6108DC37-CDD0-4E07-AF10-213D6D5C0885}" destId="{0EBC9713-79E0-4E50-A925-5A5DEC46898D}" srcOrd="1" destOrd="0" presId="urn:microsoft.com/office/officeart/2005/8/layout/matrix1"/>
    <dgm:cxn modelId="{B9380909-6674-4C42-82B3-9828BEB7C181}" type="presOf" srcId="{0300760A-1A6C-41FA-AADE-14615A54EE66}" destId="{61EB8D07-EA6A-468F-AB27-B661685EE2D3}" srcOrd="1" destOrd="0" presId="urn:microsoft.com/office/officeart/2005/8/layout/matrix1"/>
    <dgm:cxn modelId="{9CA94816-DC50-4941-8A75-FAACC7330B2F}" type="presOf" srcId="{62F43829-BB00-4473-8981-F0DD499E8D11}" destId="{2D63A9E6-4445-4340-8A1A-FF758C4E68E3}" srcOrd="0" destOrd="0" presId="urn:microsoft.com/office/officeart/2005/8/layout/matrix1"/>
    <dgm:cxn modelId="{C8487518-9754-48E7-A465-11AC20A7F669}" type="presOf" srcId="{D2D710CD-343F-4BE7-BBC0-4285C07961B6}" destId="{1363E2B6-204F-4C80-B115-0C64B69BCFD6}" srcOrd="0" destOrd="0" presId="urn:microsoft.com/office/officeart/2005/8/layout/matrix1"/>
    <dgm:cxn modelId="{2B8A8E20-C4FB-4D11-99BF-CEE3881DF89D}" srcId="{F20549BA-0EC9-4EB0-9EFC-9751195B36E3}" destId="{62F43829-BB00-4473-8981-F0DD499E8D11}" srcOrd="0" destOrd="0" parTransId="{F744ACA1-DF20-4450-861D-5EA2E2D68C47}" sibTransId="{57A1D50D-40EE-4275-BC61-39A7184EC57F}"/>
    <dgm:cxn modelId="{C02CCB49-92D4-4D01-8312-D7FDC643839E}" type="presOf" srcId="{F20549BA-0EC9-4EB0-9EFC-9751195B36E3}" destId="{F33524FC-D7D4-4559-B7EC-84AF3AFE4153}" srcOrd="0" destOrd="0" presId="urn:microsoft.com/office/officeart/2005/8/layout/matrix1"/>
    <dgm:cxn modelId="{D1B8C070-7F47-4559-B5F3-79585B86A909}" type="presOf" srcId="{D2D710CD-343F-4BE7-BBC0-4285C07961B6}" destId="{854B7931-1863-448E-AD02-F07DECB8595E}" srcOrd="1" destOrd="0" presId="urn:microsoft.com/office/officeart/2005/8/layout/matrix1"/>
    <dgm:cxn modelId="{C556C772-A150-403F-AF05-95A0D3BE8132}" srcId="{62F43829-BB00-4473-8981-F0DD499E8D11}" destId="{9698DFE2-2A43-4564-BDDB-8C9FB3F44B61}" srcOrd="3" destOrd="0" parTransId="{14AD0136-24AC-4C80-A030-DC4156798425}" sibTransId="{86806BE8-B3FB-4872-A1B9-86C8D60A7792}"/>
    <dgm:cxn modelId="{B99D12A5-8197-4E01-B76A-853EA92464C1}" srcId="{62F43829-BB00-4473-8981-F0DD499E8D11}" destId="{0300760A-1A6C-41FA-AADE-14615A54EE66}" srcOrd="2" destOrd="0" parTransId="{69D4EC1A-0ABC-45F5-A4E2-5CA907B6452E}" sibTransId="{6A185037-B28B-4F79-BDD2-2FACB6B5AD6D}"/>
    <dgm:cxn modelId="{2741B0C5-CEB9-408F-9DA8-6EADC966A381}" type="presOf" srcId="{9698DFE2-2A43-4564-BDDB-8C9FB3F44B61}" destId="{FB06C5FF-4427-4896-8933-E734EC17B2C4}" srcOrd="0" destOrd="0" presId="urn:microsoft.com/office/officeart/2005/8/layout/matrix1"/>
    <dgm:cxn modelId="{A9BA30CD-E806-427C-A099-16D91459D19B}" srcId="{62F43829-BB00-4473-8981-F0DD499E8D11}" destId="{6108DC37-CDD0-4E07-AF10-213D6D5C0885}" srcOrd="0" destOrd="0" parTransId="{8CBAD1F9-8331-4D12-8DA2-2917991C92B2}" sibTransId="{CAFE99BB-B9C1-47D7-AC25-CF09839A02B0}"/>
    <dgm:cxn modelId="{F37475D6-3D70-41FE-8284-1A1ED8ACB42F}" type="presOf" srcId="{6108DC37-CDD0-4E07-AF10-213D6D5C0885}" destId="{8E7AA8A2-61D5-4ECC-94F7-7DA8A10A8CAB}" srcOrd="0" destOrd="0" presId="urn:microsoft.com/office/officeart/2005/8/layout/matrix1"/>
    <dgm:cxn modelId="{6862C1D8-27DC-4B5E-9AAD-C02C18B57D92}" type="presOf" srcId="{9698DFE2-2A43-4564-BDDB-8C9FB3F44B61}" destId="{5862680F-56C1-409B-8240-94A1C2F80779}" srcOrd="1" destOrd="0" presId="urn:microsoft.com/office/officeart/2005/8/layout/matrix1"/>
    <dgm:cxn modelId="{2B8A32E9-7EDF-4B11-B27E-CC808935A1FA}" type="presOf" srcId="{0300760A-1A6C-41FA-AADE-14615A54EE66}" destId="{99585435-B31E-4C21-8A3E-D8F4CC1D28E1}" srcOrd="0" destOrd="0" presId="urn:microsoft.com/office/officeart/2005/8/layout/matrix1"/>
    <dgm:cxn modelId="{1DC7CFEA-E2DA-4C29-AA09-FF00987E8EB1}" srcId="{62F43829-BB00-4473-8981-F0DD499E8D11}" destId="{D2D710CD-343F-4BE7-BBC0-4285C07961B6}" srcOrd="1" destOrd="0" parTransId="{0317564F-DBEB-4864-A4AB-B050D866EBD7}" sibTransId="{EF907A28-FF99-4663-B6CD-6EA3A4DF6B9C}"/>
    <dgm:cxn modelId="{E348C713-4313-40C6-907B-B434A5BAA191}" type="presParOf" srcId="{F33524FC-D7D4-4559-B7EC-84AF3AFE4153}" destId="{98B9D1C1-E87B-44FC-8611-38CB21874EEA}" srcOrd="0" destOrd="0" presId="urn:microsoft.com/office/officeart/2005/8/layout/matrix1"/>
    <dgm:cxn modelId="{0C577F26-5DE9-4C76-A019-5D011A4D9560}" type="presParOf" srcId="{98B9D1C1-E87B-44FC-8611-38CB21874EEA}" destId="{8E7AA8A2-61D5-4ECC-94F7-7DA8A10A8CAB}" srcOrd="0" destOrd="0" presId="urn:microsoft.com/office/officeart/2005/8/layout/matrix1"/>
    <dgm:cxn modelId="{6FE0CDBD-7529-4FBA-B816-8D7CC8A22883}" type="presParOf" srcId="{98B9D1C1-E87B-44FC-8611-38CB21874EEA}" destId="{0EBC9713-79E0-4E50-A925-5A5DEC46898D}" srcOrd="1" destOrd="0" presId="urn:microsoft.com/office/officeart/2005/8/layout/matrix1"/>
    <dgm:cxn modelId="{A6220096-E953-4750-AD03-352F326A2960}" type="presParOf" srcId="{98B9D1C1-E87B-44FC-8611-38CB21874EEA}" destId="{1363E2B6-204F-4C80-B115-0C64B69BCFD6}" srcOrd="2" destOrd="0" presId="urn:microsoft.com/office/officeart/2005/8/layout/matrix1"/>
    <dgm:cxn modelId="{0AE32A2D-0B03-4971-A07E-893B93C2C50B}" type="presParOf" srcId="{98B9D1C1-E87B-44FC-8611-38CB21874EEA}" destId="{854B7931-1863-448E-AD02-F07DECB8595E}" srcOrd="3" destOrd="0" presId="urn:microsoft.com/office/officeart/2005/8/layout/matrix1"/>
    <dgm:cxn modelId="{32A0BA06-3C72-47CB-9EB1-E8BD89251618}" type="presParOf" srcId="{98B9D1C1-E87B-44FC-8611-38CB21874EEA}" destId="{99585435-B31E-4C21-8A3E-D8F4CC1D28E1}" srcOrd="4" destOrd="0" presId="urn:microsoft.com/office/officeart/2005/8/layout/matrix1"/>
    <dgm:cxn modelId="{AD6EED2E-3D65-45BF-8AC3-ABA86AF171D0}" type="presParOf" srcId="{98B9D1C1-E87B-44FC-8611-38CB21874EEA}" destId="{61EB8D07-EA6A-468F-AB27-B661685EE2D3}" srcOrd="5" destOrd="0" presId="urn:microsoft.com/office/officeart/2005/8/layout/matrix1"/>
    <dgm:cxn modelId="{9BC4D0D8-9C0D-4E7C-8D85-9C81852826C2}" type="presParOf" srcId="{98B9D1C1-E87B-44FC-8611-38CB21874EEA}" destId="{FB06C5FF-4427-4896-8933-E734EC17B2C4}" srcOrd="6" destOrd="0" presId="urn:microsoft.com/office/officeart/2005/8/layout/matrix1"/>
    <dgm:cxn modelId="{739E7C07-5423-49DC-8C83-B38595D848A8}" type="presParOf" srcId="{98B9D1C1-E87B-44FC-8611-38CB21874EEA}" destId="{5862680F-56C1-409B-8240-94A1C2F80779}" srcOrd="7" destOrd="0" presId="urn:microsoft.com/office/officeart/2005/8/layout/matrix1"/>
    <dgm:cxn modelId="{C333B22B-E9AF-4E29-B433-E4DFD98F3206}" type="presParOf" srcId="{F33524FC-D7D4-4559-B7EC-84AF3AFE4153}" destId="{2D63A9E6-4445-4340-8A1A-FF758C4E68E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91E014-5A76-43AB-84E7-D0909113413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CA07DB39-A355-4447-A76B-049259C5049A}">
      <dgm:prSet phldrT="[Text]"/>
      <dgm:spPr>
        <a:solidFill>
          <a:srgbClr val="0070C0"/>
        </a:solidFill>
      </dgm:spPr>
      <dgm:t>
        <a:bodyPr/>
        <a:lstStyle/>
        <a:p>
          <a:r>
            <a:rPr lang="en-NZ" b="1" dirty="0">
              <a:latin typeface="Arial" panose="020B0604020202020204" pitchFamily="34" charset="0"/>
              <a:cs typeface="Arial" panose="020B0604020202020204" pitchFamily="34" charset="0"/>
            </a:rPr>
            <a:t>Recovery</a:t>
          </a:r>
        </a:p>
      </dgm:t>
    </dgm:pt>
    <dgm:pt modelId="{6EB92E47-B959-4011-BD65-117C72C30F6E}" type="parTrans" cxnId="{A2F8F73E-B86B-4135-AC1B-DDF01CC288AB}">
      <dgm:prSet/>
      <dgm:spPr/>
      <dgm:t>
        <a:bodyPr/>
        <a:lstStyle/>
        <a:p>
          <a:endParaRPr lang="en-NZ"/>
        </a:p>
      </dgm:t>
    </dgm:pt>
    <dgm:pt modelId="{2A3636CB-16A9-4692-9539-0D295F6B4E45}" type="sibTrans" cxnId="{A2F8F73E-B86B-4135-AC1B-DDF01CC288AB}">
      <dgm:prSet/>
      <dgm:spPr/>
      <dgm:t>
        <a:bodyPr/>
        <a:lstStyle/>
        <a:p>
          <a:endParaRPr lang="en-NZ"/>
        </a:p>
      </dgm:t>
    </dgm:pt>
    <dgm:pt modelId="{736562C4-3CC0-4A36-B279-892B7A2926B5}">
      <dgm:prSet phldrT="[Text]"/>
      <dgm:spPr>
        <a:solidFill>
          <a:srgbClr val="0070C0"/>
        </a:solidFill>
      </dgm:spPr>
      <dgm:t>
        <a:bodyPr/>
        <a:lstStyle/>
        <a:p>
          <a:r>
            <a:rPr lang="en-NZ" b="1" dirty="0">
              <a:latin typeface="Arial" panose="020B0604020202020204" pitchFamily="34" charset="0"/>
              <a:cs typeface="Arial" panose="020B0604020202020204" pitchFamily="34" charset="0"/>
            </a:rPr>
            <a:t>Connectivity</a:t>
          </a:r>
        </a:p>
      </dgm:t>
    </dgm:pt>
    <dgm:pt modelId="{AA3535F1-EFE4-4DC4-B6FA-02B633EED1CC}" type="parTrans" cxnId="{BFE19692-5992-4414-98E1-903A2D1E873B}">
      <dgm:prSet/>
      <dgm:spPr/>
      <dgm:t>
        <a:bodyPr/>
        <a:lstStyle/>
        <a:p>
          <a:endParaRPr lang="en-NZ"/>
        </a:p>
      </dgm:t>
    </dgm:pt>
    <dgm:pt modelId="{7C3B548F-99EB-48CF-BAE6-ACCB5980ADFA}" type="sibTrans" cxnId="{BFE19692-5992-4414-98E1-903A2D1E873B}">
      <dgm:prSet/>
      <dgm:spPr/>
      <dgm:t>
        <a:bodyPr/>
        <a:lstStyle/>
        <a:p>
          <a:endParaRPr lang="en-NZ"/>
        </a:p>
      </dgm:t>
    </dgm:pt>
    <dgm:pt modelId="{A8D34812-AD43-478F-9173-DD01654CAFE2}">
      <dgm:prSet phldrT="[Text]"/>
      <dgm:spPr>
        <a:solidFill>
          <a:srgbClr val="0070C0"/>
        </a:solidFill>
      </dgm:spPr>
      <dgm:t>
        <a:bodyPr/>
        <a:lstStyle/>
        <a:p>
          <a:r>
            <a:rPr lang="en-NZ" b="1" dirty="0">
              <a:latin typeface="Arial" panose="020B0604020202020204" pitchFamily="34" charset="0"/>
              <a:cs typeface="Arial" panose="020B0604020202020204" pitchFamily="34" charset="0"/>
            </a:rPr>
            <a:t>Policy</a:t>
          </a:r>
          <a:r>
            <a:rPr lang="en-NZ" dirty="0"/>
            <a:t> </a:t>
          </a:r>
          <a:r>
            <a:rPr lang="en-NZ" b="1" dirty="0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NZ" dirty="0"/>
            <a:t> </a:t>
          </a:r>
          <a:r>
            <a:rPr lang="en-NZ" b="1" dirty="0">
              <a:latin typeface="Arial" panose="020B0604020202020204" pitchFamily="34" charset="0"/>
              <a:cs typeface="Arial" panose="020B0604020202020204" pitchFamily="34" charset="0"/>
            </a:rPr>
            <a:t>regulation</a:t>
          </a:r>
        </a:p>
      </dgm:t>
    </dgm:pt>
    <dgm:pt modelId="{0087921E-DE7D-4E2B-B299-7B8D84CF10F2}" type="parTrans" cxnId="{8F3A573A-4722-4351-89D9-6AF34BDE3791}">
      <dgm:prSet/>
      <dgm:spPr/>
      <dgm:t>
        <a:bodyPr/>
        <a:lstStyle/>
        <a:p>
          <a:endParaRPr lang="en-NZ"/>
        </a:p>
      </dgm:t>
    </dgm:pt>
    <dgm:pt modelId="{E7126B18-BAF3-471C-8C30-B8C87BDD5D3F}" type="sibTrans" cxnId="{8F3A573A-4722-4351-89D9-6AF34BDE3791}">
      <dgm:prSet/>
      <dgm:spPr/>
      <dgm:t>
        <a:bodyPr/>
        <a:lstStyle/>
        <a:p>
          <a:endParaRPr lang="en-NZ"/>
        </a:p>
      </dgm:t>
    </dgm:pt>
    <dgm:pt modelId="{19F540D7-D4BC-4440-A69F-168C81050794}">
      <dgm:prSet phldrT="[Text]"/>
      <dgm:spPr>
        <a:solidFill>
          <a:srgbClr val="0070C0"/>
        </a:solidFill>
      </dgm:spPr>
      <dgm:t>
        <a:bodyPr/>
        <a:lstStyle/>
        <a:p>
          <a:r>
            <a:rPr lang="en-NZ" b="1" dirty="0">
              <a:latin typeface="Arial" panose="020B0604020202020204" pitchFamily="34" charset="0"/>
              <a:cs typeface="Arial" panose="020B0604020202020204" pitchFamily="34" charset="0"/>
            </a:rPr>
            <a:t>Workforce</a:t>
          </a:r>
        </a:p>
      </dgm:t>
    </dgm:pt>
    <dgm:pt modelId="{C285FD00-C0EA-4FCB-A568-24C7EBD1B0AE}" type="parTrans" cxnId="{B8702BFB-03D8-45D5-B9A1-783FEB976161}">
      <dgm:prSet/>
      <dgm:spPr/>
      <dgm:t>
        <a:bodyPr/>
        <a:lstStyle/>
        <a:p>
          <a:endParaRPr lang="en-NZ"/>
        </a:p>
      </dgm:t>
    </dgm:pt>
    <dgm:pt modelId="{3E0B9714-18A4-428A-ACF0-10F68DE72B6C}" type="sibTrans" cxnId="{B8702BFB-03D8-45D5-B9A1-783FEB976161}">
      <dgm:prSet/>
      <dgm:spPr/>
      <dgm:t>
        <a:bodyPr/>
        <a:lstStyle/>
        <a:p>
          <a:endParaRPr lang="en-NZ"/>
        </a:p>
      </dgm:t>
    </dgm:pt>
    <dgm:pt modelId="{4118E841-05CC-468D-AE6B-861EFB3AEFCF}">
      <dgm:prSet phldrT="[Text]"/>
      <dgm:spPr>
        <a:solidFill>
          <a:srgbClr val="0070C0"/>
        </a:solidFill>
      </dgm:spPr>
      <dgm:t>
        <a:bodyPr/>
        <a:lstStyle/>
        <a:p>
          <a:r>
            <a:rPr lang="en-NZ" b="1" dirty="0">
              <a:latin typeface="Arial" panose="020B0604020202020204" pitchFamily="34" charset="0"/>
              <a:cs typeface="Arial" panose="020B0604020202020204" pitchFamily="34" charset="0"/>
            </a:rPr>
            <a:t>Infrastructure</a:t>
          </a:r>
        </a:p>
      </dgm:t>
    </dgm:pt>
    <dgm:pt modelId="{D6FEF89E-5DC5-4594-8610-A3F7D474C0C7}" type="parTrans" cxnId="{D8E7275B-2031-404B-8D26-98A18DA578D6}">
      <dgm:prSet/>
      <dgm:spPr/>
      <dgm:t>
        <a:bodyPr/>
        <a:lstStyle/>
        <a:p>
          <a:endParaRPr lang="en-NZ"/>
        </a:p>
      </dgm:t>
    </dgm:pt>
    <dgm:pt modelId="{7AF8E35A-761E-4DCC-AC30-44681AA00195}" type="sibTrans" cxnId="{D8E7275B-2031-404B-8D26-98A18DA578D6}">
      <dgm:prSet/>
      <dgm:spPr/>
      <dgm:t>
        <a:bodyPr/>
        <a:lstStyle/>
        <a:p>
          <a:endParaRPr lang="en-NZ"/>
        </a:p>
      </dgm:t>
    </dgm:pt>
    <dgm:pt modelId="{59E6C004-15E0-4953-87D0-EAC35072D066}" type="pres">
      <dgm:prSet presAssocID="{1291E014-5A76-43AB-84E7-D09091134136}" presName="cycle" presStyleCnt="0">
        <dgm:presLayoutVars>
          <dgm:dir/>
          <dgm:resizeHandles val="exact"/>
        </dgm:presLayoutVars>
      </dgm:prSet>
      <dgm:spPr/>
    </dgm:pt>
    <dgm:pt modelId="{DBB2A405-8DA5-4B24-933E-7B0A8DACF206}" type="pres">
      <dgm:prSet presAssocID="{CA07DB39-A355-4447-A76B-049259C5049A}" presName="node" presStyleLbl="node1" presStyleIdx="0" presStyleCnt="5">
        <dgm:presLayoutVars>
          <dgm:bulletEnabled val="1"/>
        </dgm:presLayoutVars>
      </dgm:prSet>
      <dgm:spPr/>
    </dgm:pt>
    <dgm:pt modelId="{6ECDB6BB-DAC7-45DB-83FA-9C02632B4BE9}" type="pres">
      <dgm:prSet presAssocID="{CA07DB39-A355-4447-A76B-049259C5049A}" presName="spNode" presStyleCnt="0"/>
      <dgm:spPr/>
    </dgm:pt>
    <dgm:pt modelId="{E547EE38-712D-4437-AE4A-866F158CED45}" type="pres">
      <dgm:prSet presAssocID="{2A3636CB-16A9-4692-9539-0D295F6B4E45}" presName="sibTrans" presStyleLbl="sibTrans1D1" presStyleIdx="0" presStyleCnt="5"/>
      <dgm:spPr/>
    </dgm:pt>
    <dgm:pt modelId="{72179896-14E9-405A-B45C-ED2772C5E52E}" type="pres">
      <dgm:prSet presAssocID="{736562C4-3CC0-4A36-B279-892B7A2926B5}" presName="node" presStyleLbl="node1" presStyleIdx="1" presStyleCnt="5">
        <dgm:presLayoutVars>
          <dgm:bulletEnabled val="1"/>
        </dgm:presLayoutVars>
      </dgm:prSet>
      <dgm:spPr/>
    </dgm:pt>
    <dgm:pt modelId="{8F52D86F-164D-4C2B-8B11-9576AE7FDCBD}" type="pres">
      <dgm:prSet presAssocID="{736562C4-3CC0-4A36-B279-892B7A2926B5}" presName="spNode" presStyleCnt="0"/>
      <dgm:spPr/>
    </dgm:pt>
    <dgm:pt modelId="{1A8EA075-52E2-4436-B7C0-78912B99AA64}" type="pres">
      <dgm:prSet presAssocID="{7C3B548F-99EB-48CF-BAE6-ACCB5980ADFA}" presName="sibTrans" presStyleLbl="sibTrans1D1" presStyleIdx="1" presStyleCnt="5"/>
      <dgm:spPr/>
    </dgm:pt>
    <dgm:pt modelId="{CC6C0E2C-BDB0-4988-8FA0-6C3EEE3FDED9}" type="pres">
      <dgm:prSet presAssocID="{A8D34812-AD43-478F-9173-DD01654CAFE2}" presName="node" presStyleLbl="node1" presStyleIdx="2" presStyleCnt="5">
        <dgm:presLayoutVars>
          <dgm:bulletEnabled val="1"/>
        </dgm:presLayoutVars>
      </dgm:prSet>
      <dgm:spPr/>
    </dgm:pt>
    <dgm:pt modelId="{92CB432D-FB5E-4DA0-8554-12271D94398D}" type="pres">
      <dgm:prSet presAssocID="{A8D34812-AD43-478F-9173-DD01654CAFE2}" presName="spNode" presStyleCnt="0"/>
      <dgm:spPr/>
    </dgm:pt>
    <dgm:pt modelId="{3C4AFC97-31D0-4ACF-91E6-C4051EC55580}" type="pres">
      <dgm:prSet presAssocID="{E7126B18-BAF3-471C-8C30-B8C87BDD5D3F}" presName="sibTrans" presStyleLbl="sibTrans1D1" presStyleIdx="2" presStyleCnt="5"/>
      <dgm:spPr/>
    </dgm:pt>
    <dgm:pt modelId="{1A9CB076-2FAE-4219-B18C-879F7B740CC5}" type="pres">
      <dgm:prSet presAssocID="{19F540D7-D4BC-4440-A69F-168C81050794}" presName="node" presStyleLbl="node1" presStyleIdx="3" presStyleCnt="5">
        <dgm:presLayoutVars>
          <dgm:bulletEnabled val="1"/>
        </dgm:presLayoutVars>
      </dgm:prSet>
      <dgm:spPr/>
    </dgm:pt>
    <dgm:pt modelId="{425486AF-A209-4FA0-BD3B-BA4EEF419E29}" type="pres">
      <dgm:prSet presAssocID="{19F540D7-D4BC-4440-A69F-168C81050794}" presName="spNode" presStyleCnt="0"/>
      <dgm:spPr/>
    </dgm:pt>
    <dgm:pt modelId="{0FC44810-32AE-4EB1-B15E-90E48354DC3E}" type="pres">
      <dgm:prSet presAssocID="{3E0B9714-18A4-428A-ACF0-10F68DE72B6C}" presName="sibTrans" presStyleLbl="sibTrans1D1" presStyleIdx="3" presStyleCnt="5"/>
      <dgm:spPr/>
    </dgm:pt>
    <dgm:pt modelId="{29CC380D-0554-4A13-A2F9-3143E57C3021}" type="pres">
      <dgm:prSet presAssocID="{4118E841-05CC-468D-AE6B-861EFB3AEFCF}" presName="node" presStyleLbl="node1" presStyleIdx="4" presStyleCnt="5">
        <dgm:presLayoutVars>
          <dgm:bulletEnabled val="1"/>
        </dgm:presLayoutVars>
      </dgm:prSet>
      <dgm:spPr/>
    </dgm:pt>
    <dgm:pt modelId="{209EC5F5-555F-4273-866C-F05506394B18}" type="pres">
      <dgm:prSet presAssocID="{4118E841-05CC-468D-AE6B-861EFB3AEFCF}" presName="spNode" presStyleCnt="0"/>
      <dgm:spPr/>
    </dgm:pt>
    <dgm:pt modelId="{319DBFF2-A84E-411B-990E-3C3F0A0FB786}" type="pres">
      <dgm:prSet presAssocID="{7AF8E35A-761E-4DCC-AC30-44681AA00195}" presName="sibTrans" presStyleLbl="sibTrans1D1" presStyleIdx="4" presStyleCnt="5"/>
      <dgm:spPr/>
    </dgm:pt>
  </dgm:ptLst>
  <dgm:cxnLst>
    <dgm:cxn modelId="{5756A504-C706-4D97-9A70-F02DDDA38947}" type="presOf" srcId="{2A3636CB-16A9-4692-9539-0D295F6B4E45}" destId="{E547EE38-712D-4437-AE4A-866F158CED45}" srcOrd="0" destOrd="0" presId="urn:microsoft.com/office/officeart/2005/8/layout/cycle6"/>
    <dgm:cxn modelId="{814F3B2C-6AF7-4FB1-96F4-76C725EEF830}" type="presOf" srcId="{19F540D7-D4BC-4440-A69F-168C81050794}" destId="{1A9CB076-2FAE-4219-B18C-879F7B740CC5}" srcOrd="0" destOrd="0" presId="urn:microsoft.com/office/officeart/2005/8/layout/cycle6"/>
    <dgm:cxn modelId="{8F3A573A-4722-4351-89D9-6AF34BDE3791}" srcId="{1291E014-5A76-43AB-84E7-D09091134136}" destId="{A8D34812-AD43-478F-9173-DD01654CAFE2}" srcOrd="2" destOrd="0" parTransId="{0087921E-DE7D-4E2B-B299-7B8D84CF10F2}" sibTransId="{E7126B18-BAF3-471C-8C30-B8C87BDD5D3F}"/>
    <dgm:cxn modelId="{A2F8F73E-B86B-4135-AC1B-DDF01CC288AB}" srcId="{1291E014-5A76-43AB-84E7-D09091134136}" destId="{CA07DB39-A355-4447-A76B-049259C5049A}" srcOrd="0" destOrd="0" parTransId="{6EB92E47-B959-4011-BD65-117C72C30F6E}" sibTransId="{2A3636CB-16A9-4692-9539-0D295F6B4E45}"/>
    <dgm:cxn modelId="{D8E7275B-2031-404B-8D26-98A18DA578D6}" srcId="{1291E014-5A76-43AB-84E7-D09091134136}" destId="{4118E841-05CC-468D-AE6B-861EFB3AEFCF}" srcOrd="4" destOrd="0" parTransId="{D6FEF89E-5DC5-4594-8610-A3F7D474C0C7}" sibTransId="{7AF8E35A-761E-4DCC-AC30-44681AA00195}"/>
    <dgm:cxn modelId="{2683D544-A9A7-4AF3-BF8C-03DD38E1243F}" type="presOf" srcId="{4118E841-05CC-468D-AE6B-861EFB3AEFCF}" destId="{29CC380D-0554-4A13-A2F9-3143E57C3021}" srcOrd="0" destOrd="0" presId="urn:microsoft.com/office/officeart/2005/8/layout/cycle6"/>
    <dgm:cxn modelId="{FBE14C45-7026-4761-A2CD-0D911989BD08}" type="presOf" srcId="{7AF8E35A-761E-4DCC-AC30-44681AA00195}" destId="{319DBFF2-A84E-411B-990E-3C3F0A0FB786}" srcOrd="0" destOrd="0" presId="urn:microsoft.com/office/officeart/2005/8/layout/cycle6"/>
    <dgm:cxn modelId="{0690E076-2E55-43C0-854E-E69FA967E523}" type="presOf" srcId="{CA07DB39-A355-4447-A76B-049259C5049A}" destId="{DBB2A405-8DA5-4B24-933E-7B0A8DACF206}" srcOrd="0" destOrd="0" presId="urn:microsoft.com/office/officeart/2005/8/layout/cycle6"/>
    <dgm:cxn modelId="{707E0F88-6285-4611-919C-69865C1555C5}" type="presOf" srcId="{7C3B548F-99EB-48CF-BAE6-ACCB5980ADFA}" destId="{1A8EA075-52E2-4436-B7C0-78912B99AA64}" srcOrd="0" destOrd="0" presId="urn:microsoft.com/office/officeart/2005/8/layout/cycle6"/>
    <dgm:cxn modelId="{11567991-E612-4689-800A-582DE0F6D2BA}" type="presOf" srcId="{3E0B9714-18A4-428A-ACF0-10F68DE72B6C}" destId="{0FC44810-32AE-4EB1-B15E-90E48354DC3E}" srcOrd="0" destOrd="0" presId="urn:microsoft.com/office/officeart/2005/8/layout/cycle6"/>
    <dgm:cxn modelId="{BFE19692-5992-4414-98E1-903A2D1E873B}" srcId="{1291E014-5A76-43AB-84E7-D09091134136}" destId="{736562C4-3CC0-4A36-B279-892B7A2926B5}" srcOrd="1" destOrd="0" parTransId="{AA3535F1-EFE4-4DC4-B6FA-02B633EED1CC}" sibTransId="{7C3B548F-99EB-48CF-BAE6-ACCB5980ADFA}"/>
    <dgm:cxn modelId="{6356FED1-C038-41A6-9F52-255FECD4891C}" type="presOf" srcId="{E7126B18-BAF3-471C-8C30-B8C87BDD5D3F}" destId="{3C4AFC97-31D0-4ACF-91E6-C4051EC55580}" srcOrd="0" destOrd="0" presId="urn:microsoft.com/office/officeart/2005/8/layout/cycle6"/>
    <dgm:cxn modelId="{E3DBEBE1-9385-4F15-8A15-E165B4934C9B}" type="presOf" srcId="{A8D34812-AD43-478F-9173-DD01654CAFE2}" destId="{CC6C0E2C-BDB0-4988-8FA0-6C3EEE3FDED9}" srcOrd="0" destOrd="0" presId="urn:microsoft.com/office/officeart/2005/8/layout/cycle6"/>
    <dgm:cxn modelId="{E5C68EED-123E-4EA4-BC2B-A2FE90820C1E}" type="presOf" srcId="{1291E014-5A76-43AB-84E7-D09091134136}" destId="{59E6C004-15E0-4953-87D0-EAC35072D066}" srcOrd="0" destOrd="0" presId="urn:microsoft.com/office/officeart/2005/8/layout/cycle6"/>
    <dgm:cxn modelId="{C4D615F4-F409-45D8-AE90-57B361222999}" type="presOf" srcId="{736562C4-3CC0-4A36-B279-892B7A2926B5}" destId="{72179896-14E9-405A-B45C-ED2772C5E52E}" srcOrd="0" destOrd="0" presId="urn:microsoft.com/office/officeart/2005/8/layout/cycle6"/>
    <dgm:cxn modelId="{B8702BFB-03D8-45D5-B9A1-783FEB976161}" srcId="{1291E014-5A76-43AB-84E7-D09091134136}" destId="{19F540D7-D4BC-4440-A69F-168C81050794}" srcOrd="3" destOrd="0" parTransId="{C285FD00-C0EA-4FCB-A568-24C7EBD1B0AE}" sibTransId="{3E0B9714-18A4-428A-ACF0-10F68DE72B6C}"/>
    <dgm:cxn modelId="{C4B5AC60-A30A-437E-AD1C-5176C91A9A2D}" type="presParOf" srcId="{59E6C004-15E0-4953-87D0-EAC35072D066}" destId="{DBB2A405-8DA5-4B24-933E-7B0A8DACF206}" srcOrd="0" destOrd="0" presId="urn:microsoft.com/office/officeart/2005/8/layout/cycle6"/>
    <dgm:cxn modelId="{A988D127-1BA6-4C45-B781-A6A0D8C94497}" type="presParOf" srcId="{59E6C004-15E0-4953-87D0-EAC35072D066}" destId="{6ECDB6BB-DAC7-45DB-83FA-9C02632B4BE9}" srcOrd="1" destOrd="0" presId="urn:microsoft.com/office/officeart/2005/8/layout/cycle6"/>
    <dgm:cxn modelId="{2D0FD1C2-E03A-466A-9D47-4705D39DF0A9}" type="presParOf" srcId="{59E6C004-15E0-4953-87D0-EAC35072D066}" destId="{E547EE38-712D-4437-AE4A-866F158CED45}" srcOrd="2" destOrd="0" presId="urn:microsoft.com/office/officeart/2005/8/layout/cycle6"/>
    <dgm:cxn modelId="{180B8B2C-B394-4715-B07C-C1D2031EB52B}" type="presParOf" srcId="{59E6C004-15E0-4953-87D0-EAC35072D066}" destId="{72179896-14E9-405A-B45C-ED2772C5E52E}" srcOrd="3" destOrd="0" presId="urn:microsoft.com/office/officeart/2005/8/layout/cycle6"/>
    <dgm:cxn modelId="{52CCD649-F7AB-478C-9A7F-D90181ACAF95}" type="presParOf" srcId="{59E6C004-15E0-4953-87D0-EAC35072D066}" destId="{8F52D86F-164D-4C2B-8B11-9576AE7FDCBD}" srcOrd="4" destOrd="0" presId="urn:microsoft.com/office/officeart/2005/8/layout/cycle6"/>
    <dgm:cxn modelId="{778E38E5-6DE9-4D02-97BD-5735D8F9D5E9}" type="presParOf" srcId="{59E6C004-15E0-4953-87D0-EAC35072D066}" destId="{1A8EA075-52E2-4436-B7C0-78912B99AA64}" srcOrd="5" destOrd="0" presId="urn:microsoft.com/office/officeart/2005/8/layout/cycle6"/>
    <dgm:cxn modelId="{DC7AE405-50D3-4C56-B82E-757E11C0FDF9}" type="presParOf" srcId="{59E6C004-15E0-4953-87D0-EAC35072D066}" destId="{CC6C0E2C-BDB0-4988-8FA0-6C3EEE3FDED9}" srcOrd="6" destOrd="0" presId="urn:microsoft.com/office/officeart/2005/8/layout/cycle6"/>
    <dgm:cxn modelId="{50300128-2694-441F-8FA2-96C4ABBBBFED}" type="presParOf" srcId="{59E6C004-15E0-4953-87D0-EAC35072D066}" destId="{92CB432D-FB5E-4DA0-8554-12271D94398D}" srcOrd="7" destOrd="0" presId="urn:microsoft.com/office/officeart/2005/8/layout/cycle6"/>
    <dgm:cxn modelId="{B49DCA89-B705-4AA9-96CB-F158C60BBF7A}" type="presParOf" srcId="{59E6C004-15E0-4953-87D0-EAC35072D066}" destId="{3C4AFC97-31D0-4ACF-91E6-C4051EC55580}" srcOrd="8" destOrd="0" presId="urn:microsoft.com/office/officeart/2005/8/layout/cycle6"/>
    <dgm:cxn modelId="{82C1DCB3-ECBE-4233-A12A-ECCC7E073AE6}" type="presParOf" srcId="{59E6C004-15E0-4953-87D0-EAC35072D066}" destId="{1A9CB076-2FAE-4219-B18C-879F7B740CC5}" srcOrd="9" destOrd="0" presId="urn:microsoft.com/office/officeart/2005/8/layout/cycle6"/>
    <dgm:cxn modelId="{6A55D59C-30EA-4C0E-8527-2A302FE76440}" type="presParOf" srcId="{59E6C004-15E0-4953-87D0-EAC35072D066}" destId="{425486AF-A209-4FA0-BD3B-BA4EEF419E29}" srcOrd="10" destOrd="0" presId="urn:microsoft.com/office/officeart/2005/8/layout/cycle6"/>
    <dgm:cxn modelId="{76B834F3-CF46-49A8-A1D0-C2DC7088FA3C}" type="presParOf" srcId="{59E6C004-15E0-4953-87D0-EAC35072D066}" destId="{0FC44810-32AE-4EB1-B15E-90E48354DC3E}" srcOrd="11" destOrd="0" presId="urn:microsoft.com/office/officeart/2005/8/layout/cycle6"/>
    <dgm:cxn modelId="{616FAD5C-EC61-4479-AA17-756E2D1AC508}" type="presParOf" srcId="{59E6C004-15E0-4953-87D0-EAC35072D066}" destId="{29CC380D-0554-4A13-A2F9-3143E57C3021}" srcOrd="12" destOrd="0" presId="urn:microsoft.com/office/officeart/2005/8/layout/cycle6"/>
    <dgm:cxn modelId="{22B104B3-222E-461A-8415-8A2D6BF3EC3A}" type="presParOf" srcId="{59E6C004-15E0-4953-87D0-EAC35072D066}" destId="{209EC5F5-555F-4273-866C-F05506394B18}" srcOrd="13" destOrd="0" presId="urn:microsoft.com/office/officeart/2005/8/layout/cycle6"/>
    <dgm:cxn modelId="{528B2094-83E6-4EB0-9FDB-469339F392CF}" type="presParOf" srcId="{59E6C004-15E0-4953-87D0-EAC35072D066}" destId="{319DBFF2-A84E-411B-990E-3C3F0A0FB78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AA8A2-61D5-4ECC-94F7-7DA8A10A8CAB}">
      <dsp:nvSpPr>
        <dsp:cNvPr id="0" name=""/>
        <dsp:cNvSpPr/>
      </dsp:nvSpPr>
      <dsp:spPr>
        <a:xfrm rot="16200000">
          <a:off x="491310" y="-491310"/>
          <a:ext cx="1965244" cy="294786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b="1" kern="1200" dirty="0">
              <a:latin typeface="Arial" panose="020B0604020202020204" pitchFamily="34" charset="0"/>
              <a:cs typeface="Arial" panose="020B0604020202020204" pitchFamily="34" charset="0"/>
            </a:rPr>
            <a:t>Airports</a:t>
          </a:r>
        </a:p>
      </dsp:txBody>
      <dsp:txXfrm rot="5400000">
        <a:off x="0" y="0"/>
        <a:ext cx="2947866" cy="1473933"/>
      </dsp:txXfrm>
    </dsp:sp>
    <dsp:sp modelId="{1363E2B6-204F-4C80-B115-0C64B69BCFD6}">
      <dsp:nvSpPr>
        <dsp:cNvPr id="0" name=""/>
        <dsp:cNvSpPr/>
      </dsp:nvSpPr>
      <dsp:spPr>
        <a:xfrm>
          <a:off x="2947866" y="0"/>
          <a:ext cx="2947866" cy="196524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b="1" kern="1200" dirty="0">
              <a:latin typeface="Arial" panose="020B0604020202020204" pitchFamily="34" charset="0"/>
              <a:cs typeface="Arial" panose="020B0604020202020204" pitchFamily="34" charset="0"/>
            </a:rPr>
            <a:t>Airlines</a:t>
          </a:r>
        </a:p>
      </dsp:txBody>
      <dsp:txXfrm>
        <a:off x="2947866" y="0"/>
        <a:ext cx="2947866" cy="1473933"/>
      </dsp:txXfrm>
    </dsp:sp>
    <dsp:sp modelId="{99585435-B31E-4C21-8A3E-D8F4CC1D28E1}">
      <dsp:nvSpPr>
        <dsp:cNvPr id="0" name=""/>
        <dsp:cNvSpPr/>
      </dsp:nvSpPr>
      <dsp:spPr>
        <a:xfrm rot="10800000">
          <a:off x="0" y="1965244"/>
          <a:ext cx="2947866" cy="196524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b="1" kern="1200" dirty="0">
              <a:latin typeface="Arial" panose="020B0604020202020204" pitchFamily="34" charset="0"/>
              <a:cs typeface="Arial" panose="020B0604020202020204" pitchFamily="34" charset="0"/>
            </a:rPr>
            <a:t>Air</a:t>
          </a:r>
          <a:r>
            <a:rPr lang="en-NZ" sz="2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NZ" sz="2100" b="1" kern="1200" dirty="0">
              <a:latin typeface="Arial" panose="020B0604020202020204" pitchFamily="34" charset="0"/>
              <a:cs typeface="Arial" panose="020B0604020202020204" pitchFamily="34" charset="0"/>
            </a:rPr>
            <a:t>navigation</a:t>
          </a:r>
        </a:p>
      </dsp:txBody>
      <dsp:txXfrm rot="10800000">
        <a:off x="0" y="2456554"/>
        <a:ext cx="2947866" cy="1473933"/>
      </dsp:txXfrm>
    </dsp:sp>
    <dsp:sp modelId="{FB06C5FF-4427-4896-8933-E734EC17B2C4}">
      <dsp:nvSpPr>
        <dsp:cNvPr id="0" name=""/>
        <dsp:cNvSpPr/>
      </dsp:nvSpPr>
      <dsp:spPr>
        <a:xfrm rot="5400000">
          <a:off x="3439177" y="1473933"/>
          <a:ext cx="1965244" cy="294786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b="1" kern="1200" dirty="0">
              <a:latin typeface="Arial" panose="020B0604020202020204" pitchFamily="34" charset="0"/>
              <a:cs typeface="Arial" panose="020B0604020202020204" pitchFamily="34" charset="0"/>
            </a:rPr>
            <a:t>Government</a:t>
          </a:r>
        </a:p>
      </dsp:txBody>
      <dsp:txXfrm rot="-5400000">
        <a:off x="2947866" y="2456554"/>
        <a:ext cx="2947866" cy="1473933"/>
      </dsp:txXfrm>
    </dsp:sp>
    <dsp:sp modelId="{2D63A9E6-4445-4340-8A1A-FF758C4E68E3}">
      <dsp:nvSpPr>
        <dsp:cNvPr id="0" name=""/>
        <dsp:cNvSpPr/>
      </dsp:nvSpPr>
      <dsp:spPr>
        <a:xfrm>
          <a:off x="2063506" y="1473933"/>
          <a:ext cx="1768719" cy="98262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b="1" kern="1200" dirty="0">
              <a:latin typeface="Arial" panose="020B0604020202020204" pitchFamily="34" charset="0"/>
              <a:cs typeface="Arial" panose="020B0604020202020204" pitchFamily="34" charset="0"/>
            </a:rPr>
            <a:t>Consumers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b="1" kern="1200" dirty="0">
              <a:latin typeface="Arial" panose="020B0604020202020204" pitchFamily="34" charset="0"/>
              <a:cs typeface="Arial" panose="020B0604020202020204" pitchFamily="34" charset="0"/>
            </a:rPr>
            <a:t>Cargo</a:t>
          </a:r>
        </a:p>
      </dsp:txBody>
      <dsp:txXfrm>
        <a:off x="2111474" y="1521901"/>
        <a:ext cx="1672783" cy="886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2A405-8DA5-4B24-933E-7B0A8DACF206}">
      <dsp:nvSpPr>
        <dsp:cNvPr id="0" name=""/>
        <dsp:cNvSpPr/>
      </dsp:nvSpPr>
      <dsp:spPr>
        <a:xfrm>
          <a:off x="3003939" y="2989"/>
          <a:ext cx="1696652" cy="1102823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b="1" kern="1200" dirty="0">
              <a:latin typeface="Arial" panose="020B0604020202020204" pitchFamily="34" charset="0"/>
              <a:cs typeface="Arial" panose="020B0604020202020204" pitchFamily="34" charset="0"/>
            </a:rPr>
            <a:t>Recovery</a:t>
          </a:r>
        </a:p>
      </dsp:txBody>
      <dsp:txXfrm>
        <a:off x="3057774" y="56824"/>
        <a:ext cx="1588982" cy="995153"/>
      </dsp:txXfrm>
    </dsp:sp>
    <dsp:sp modelId="{E547EE38-712D-4437-AE4A-866F158CED45}">
      <dsp:nvSpPr>
        <dsp:cNvPr id="0" name=""/>
        <dsp:cNvSpPr/>
      </dsp:nvSpPr>
      <dsp:spPr>
        <a:xfrm>
          <a:off x="1649104" y="554401"/>
          <a:ext cx="4406321" cy="4406321"/>
        </a:xfrm>
        <a:custGeom>
          <a:avLst/>
          <a:gdLst/>
          <a:ahLst/>
          <a:cxnLst/>
          <a:rect l="0" t="0" r="0" b="0"/>
          <a:pathLst>
            <a:path>
              <a:moveTo>
                <a:pt x="3063139" y="174774"/>
              </a:moveTo>
              <a:arcTo wR="2203160" hR="2203160" stAng="17578535" swAng="19612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79896-14E9-405A-B45C-ED2772C5E52E}">
      <dsp:nvSpPr>
        <dsp:cNvPr id="0" name=""/>
        <dsp:cNvSpPr/>
      </dsp:nvSpPr>
      <dsp:spPr>
        <a:xfrm>
          <a:off x="5099269" y="1525335"/>
          <a:ext cx="1696652" cy="1102823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b="1" kern="1200" dirty="0">
              <a:latin typeface="Arial" panose="020B0604020202020204" pitchFamily="34" charset="0"/>
              <a:cs typeface="Arial" panose="020B0604020202020204" pitchFamily="34" charset="0"/>
            </a:rPr>
            <a:t>Connectivity</a:t>
          </a:r>
        </a:p>
      </dsp:txBody>
      <dsp:txXfrm>
        <a:off x="5153104" y="1579170"/>
        <a:ext cx="1588982" cy="995153"/>
      </dsp:txXfrm>
    </dsp:sp>
    <dsp:sp modelId="{1A8EA075-52E2-4436-B7C0-78912B99AA64}">
      <dsp:nvSpPr>
        <dsp:cNvPr id="0" name=""/>
        <dsp:cNvSpPr/>
      </dsp:nvSpPr>
      <dsp:spPr>
        <a:xfrm>
          <a:off x="1649104" y="554401"/>
          <a:ext cx="4406321" cy="4406321"/>
        </a:xfrm>
        <a:custGeom>
          <a:avLst/>
          <a:gdLst/>
          <a:ahLst/>
          <a:cxnLst/>
          <a:rect l="0" t="0" r="0" b="0"/>
          <a:pathLst>
            <a:path>
              <a:moveTo>
                <a:pt x="4403301" y="2087840"/>
              </a:moveTo>
              <a:arcTo wR="2203160" hR="2203160" stAng="21419976" swAng="21961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6C0E2C-BDB0-4988-8FA0-6C3EEE3FDED9}">
      <dsp:nvSpPr>
        <dsp:cNvPr id="0" name=""/>
        <dsp:cNvSpPr/>
      </dsp:nvSpPr>
      <dsp:spPr>
        <a:xfrm>
          <a:off x="4298924" y="3988544"/>
          <a:ext cx="1696652" cy="1102823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b="1" kern="1200" dirty="0">
              <a:latin typeface="Arial" panose="020B0604020202020204" pitchFamily="34" charset="0"/>
              <a:cs typeface="Arial" panose="020B0604020202020204" pitchFamily="34" charset="0"/>
            </a:rPr>
            <a:t>Policy</a:t>
          </a:r>
          <a:r>
            <a:rPr lang="en-NZ" sz="1700" kern="1200" dirty="0"/>
            <a:t> </a:t>
          </a:r>
          <a:r>
            <a:rPr lang="en-NZ" sz="1700" b="1" kern="1200" dirty="0">
              <a:latin typeface="Arial" panose="020B0604020202020204" pitchFamily="34" charset="0"/>
              <a:cs typeface="Arial" panose="020B0604020202020204" pitchFamily="34" charset="0"/>
            </a:rPr>
            <a:t>and</a:t>
          </a:r>
          <a:r>
            <a:rPr lang="en-NZ" sz="1700" kern="1200" dirty="0"/>
            <a:t> </a:t>
          </a:r>
          <a:r>
            <a:rPr lang="en-NZ" sz="1700" b="1" kern="1200" dirty="0">
              <a:latin typeface="Arial" panose="020B0604020202020204" pitchFamily="34" charset="0"/>
              <a:cs typeface="Arial" panose="020B0604020202020204" pitchFamily="34" charset="0"/>
            </a:rPr>
            <a:t>regulation</a:t>
          </a:r>
        </a:p>
      </dsp:txBody>
      <dsp:txXfrm>
        <a:off x="4352759" y="4042379"/>
        <a:ext cx="1588982" cy="995153"/>
      </dsp:txXfrm>
    </dsp:sp>
    <dsp:sp modelId="{3C4AFC97-31D0-4ACF-91E6-C4051EC55580}">
      <dsp:nvSpPr>
        <dsp:cNvPr id="0" name=""/>
        <dsp:cNvSpPr/>
      </dsp:nvSpPr>
      <dsp:spPr>
        <a:xfrm>
          <a:off x="1649104" y="554401"/>
          <a:ext cx="4406321" cy="4406321"/>
        </a:xfrm>
        <a:custGeom>
          <a:avLst/>
          <a:gdLst/>
          <a:ahLst/>
          <a:cxnLst/>
          <a:rect l="0" t="0" r="0" b="0"/>
          <a:pathLst>
            <a:path>
              <a:moveTo>
                <a:pt x="2641068" y="4362362"/>
              </a:moveTo>
              <a:arcTo wR="2203160" hR="2203160" stAng="4712120" swAng="137575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CB076-2FAE-4219-B18C-879F7B740CC5}">
      <dsp:nvSpPr>
        <dsp:cNvPr id="0" name=""/>
        <dsp:cNvSpPr/>
      </dsp:nvSpPr>
      <dsp:spPr>
        <a:xfrm>
          <a:off x="1708954" y="3988544"/>
          <a:ext cx="1696652" cy="1102823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b="1" kern="1200" dirty="0">
              <a:latin typeface="Arial" panose="020B0604020202020204" pitchFamily="34" charset="0"/>
              <a:cs typeface="Arial" panose="020B0604020202020204" pitchFamily="34" charset="0"/>
            </a:rPr>
            <a:t>Workforce</a:t>
          </a:r>
        </a:p>
      </dsp:txBody>
      <dsp:txXfrm>
        <a:off x="1762789" y="4042379"/>
        <a:ext cx="1588982" cy="995153"/>
      </dsp:txXfrm>
    </dsp:sp>
    <dsp:sp modelId="{0FC44810-32AE-4EB1-B15E-90E48354DC3E}">
      <dsp:nvSpPr>
        <dsp:cNvPr id="0" name=""/>
        <dsp:cNvSpPr/>
      </dsp:nvSpPr>
      <dsp:spPr>
        <a:xfrm>
          <a:off x="1649104" y="554401"/>
          <a:ext cx="4406321" cy="4406321"/>
        </a:xfrm>
        <a:custGeom>
          <a:avLst/>
          <a:gdLst/>
          <a:ahLst/>
          <a:cxnLst/>
          <a:rect l="0" t="0" r="0" b="0"/>
          <a:pathLst>
            <a:path>
              <a:moveTo>
                <a:pt x="368134" y="3422421"/>
              </a:moveTo>
              <a:arcTo wR="2203160" hR="2203160" stAng="8783906" swAng="219611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C380D-0554-4A13-A2F9-3143E57C3021}">
      <dsp:nvSpPr>
        <dsp:cNvPr id="0" name=""/>
        <dsp:cNvSpPr/>
      </dsp:nvSpPr>
      <dsp:spPr>
        <a:xfrm>
          <a:off x="908609" y="1525335"/>
          <a:ext cx="1696652" cy="1102823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b="1" kern="1200" dirty="0">
              <a:latin typeface="Arial" panose="020B0604020202020204" pitchFamily="34" charset="0"/>
              <a:cs typeface="Arial" panose="020B0604020202020204" pitchFamily="34" charset="0"/>
            </a:rPr>
            <a:t>Infrastructure</a:t>
          </a:r>
        </a:p>
      </dsp:txBody>
      <dsp:txXfrm>
        <a:off x="962444" y="1579170"/>
        <a:ext cx="1588982" cy="995153"/>
      </dsp:txXfrm>
    </dsp:sp>
    <dsp:sp modelId="{319DBFF2-A84E-411B-990E-3C3F0A0FB786}">
      <dsp:nvSpPr>
        <dsp:cNvPr id="0" name=""/>
        <dsp:cNvSpPr/>
      </dsp:nvSpPr>
      <dsp:spPr>
        <a:xfrm>
          <a:off x="1649104" y="554401"/>
          <a:ext cx="4406321" cy="4406321"/>
        </a:xfrm>
        <a:custGeom>
          <a:avLst/>
          <a:gdLst/>
          <a:ahLst/>
          <a:cxnLst/>
          <a:rect l="0" t="0" r="0" b="0"/>
          <a:pathLst>
            <a:path>
              <a:moveTo>
                <a:pt x="383916" y="960475"/>
              </a:moveTo>
              <a:arcTo wR="2203160" hR="2203160" stAng="12860167" swAng="196129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CDBFF-3D65-4D6B-B852-D855091CB233}" type="datetimeFigureOut">
              <a:rPr lang="en-NZ" smtClean="0"/>
              <a:t>21/03/2023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80982-A654-4FC2-8CD1-1BF1419809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739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80982-A654-4FC2-8CD1-1BF14198091D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94113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80982-A654-4FC2-8CD1-1BF14198091D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6007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80982-A654-4FC2-8CD1-1BF14198091D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1427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80982-A654-4FC2-8CD1-1BF14198091D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8609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80982-A654-4FC2-8CD1-1BF14198091D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1664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80982-A654-4FC2-8CD1-1BF14198091D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64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80982-A654-4FC2-8CD1-1BF14198091D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625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A9A2B-98F0-D5F1-6096-43DA06D8C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53D375-7B60-2D25-D6EE-703890B72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1E5CB-FEB0-5FE9-9549-63495DC0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F20-8979-445D-958E-6EC5C954E261}" type="datetimeFigureOut">
              <a:rPr lang="en-NZ" smtClean="0"/>
              <a:t>21/03/2023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48078-1F03-53B7-FB69-833245868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BC215-08AF-8BD9-24D8-3AD0293C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4347-CE9D-41A1-A9BE-8D00A5CD3B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977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3EC61-9FCD-3147-77EA-0848A855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C61E2-9C3A-3044-2FD6-45517C47A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29A06-208E-6A6F-E899-98C6058A2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F20-8979-445D-958E-6EC5C954E261}" type="datetimeFigureOut">
              <a:rPr lang="en-NZ" smtClean="0"/>
              <a:t>21/03/2023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92A25-2859-69F9-610A-73D4F7F6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40AE7-CBF9-E3AC-843E-C00C7546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4347-CE9D-41A1-A9BE-8D00A5CD3B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008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147EF5-ADFC-47A6-6E80-4D1A0441E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789A5-B6C7-36C5-347D-4210D03FA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DFE09-7524-1BA1-864A-DE3464D6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F20-8979-445D-958E-6EC5C954E261}" type="datetimeFigureOut">
              <a:rPr lang="en-NZ" smtClean="0"/>
              <a:t>21/03/2023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F4CA5-9AFB-6E47-BDDE-CEFF4C26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25BA8-F05F-9F4A-4E2C-DCC90DA95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4347-CE9D-41A1-A9BE-8D00A5CD3B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387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E2716-EF7C-3C6F-A9C0-100A43F9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507C6-856C-9791-69D0-9DD257C9F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3E3F7-C540-05C9-6CD9-83646A96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F20-8979-445D-958E-6EC5C954E261}" type="datetimeFigureOut">
              <a:rPr lang="en-NZ" smtClean="0"/>
              <a:t>21/03/2023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62AEA-F51D-A889-8455-CD738273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49F01-3CFB-25B3-EEB5-5BD48A1C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4347-CE9D-41A1-A9BE-8D00A5CD3B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870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5DF7-276B-75C8-02C8-C7800BA9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DEA3C-5EDA-5A53-C837-B592E1C5B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AF786-2DE5-C1A6-8A16-685F66B2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F20-8979-445D-958E-6EC5C954E261}" type="datetimeFigureOut">
              <a:rPr lang="en-NZ" smtClean="0"/>
              <a:t>21/03/2023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B57BB-2853-7A0A-F650-46831387D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AE8D8-66FA-6C44-8528-47551C30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4347-CE9D-41A1-A9BE-8D00A5CD3B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841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DEC92-4A2F-C2DC-0F73-43BE9679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C871A-C460-781F-989D-BCC52F842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76797-72CE-888F-4777-44888C2E1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DBC325-C627-AED2-3315-BE169AAC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F20-8979-445D-958E-6EC5C954E261}" type="datetimeFigureOut">
              <a:rPr lang="en-NZ" smtClean="0"/>
              <a:t>21/03/2023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3D120-D0B3-D1CF-06B7-CB1D95310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D9897-0745-B136-11EB-E27DCB66C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4347-CE9D-41A1-A9BE-8D00A5CD3B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041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03893-86CD-74D7-B9D6-BB4F0E25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809C2-75BB-9C4B-C5B9-CE0B45341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6C4C1-C43E-B5BA-08F0-F55D97765E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F8F524-931E-6861-CC09-2A9E8A2F2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6B746B-A49A-C09F-DF86-B5D9AF112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AE42EA-7AF8-DEAE-4542-FB0119B6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F20-8979-445D-958E-6EC5C954E261}" type="datetimeFigureOut">
              <a:rPr lang="en-NZ" smtClean="0"/>
              <a:t>21/03/2023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1C351B-68AC-DA4C-462A-E8DD06BC1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D1E1C2-D5C5-9383-7EC4-B9398A8D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4347-CE9D-41A1-A9BE-8D00A5CD3B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2423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741D2-656D-D586-45AB-4AE62E168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DC22D7-8C30-452A-0D41-DB6C99B0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F20-8979-445D-958E-6EC5C954E261}" type="datetimeFigureOut">
              <a:rPr lang="en-NZ" smtClean="0"/>
              <a:t>21/03/2023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29451-16DF-4CBF-5997-524A275D5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7CEE4-09F9-FC2A-9298-F0412BAE7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4347-CE9D-41A1-A9BE-8D00A5CD3B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5656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14FF22-3D41-BB70-91A9-8E3B70AD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F20-8979-445D-958E-6EC5C954E261}" type="datetimeFigureOut">
              <a:rPr lang="en-NZ" smtClean="0"/>
              <a:t>21/03/2023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321E7-D77B-F3FD-5D79-5D1BA5DFE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8EBD1-9923-AF65-6862-CF00A99D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4347-CE9D-41A1-A9BE-8D00A5CD3B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409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39B5-3278-11BB-09E5-18BD054E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AAE53-94B1-89C7-A3A9-875C4F613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05937-7901-F43C-EF79-9851EC7CF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ADEC6-72AE-5FF6-2E6D-7CDD638F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F20-8979-445D-958E-6EC5C954E261}" type="datetimeFigureOut">
              <a:rPr lang="en-NZ" smtClean="0"/>
              <a:t>21/03/2023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4D2E4-B376-86C5-1572-44497C08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FDCF7-281B-D2E0-1A33-0487E71A1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4347-CE9D-41A1-A9BE-8D00A5CD3B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916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B216-E9F5-935C-0902-3BB56560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5E4BD-79E1-C893-9DAB-87E3CB3CE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BE85C-E8F2-E159-B760-39EB03305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F19765-F1E4-4A2C-B33E-1FD7A353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8F20-8979-445D-958E-6EC5C954E261}" type="datetimeFigureOut">
              <a:rPr lang="en-NZ" smtClean="0"/>
              <a:t>21/03/2023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F0C390-11B6-68CD-2FBF-3D69CBB88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A7B1F-CD9A-AE23-BB2A-93F5FB45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C4347-CE9D-41A1-A9BE-8D00A5CD3B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339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91B42-932A-C653-2A0E-9431A4481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AF332-9E83-D5FA-9023-C69B6B2A0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EA686-C61D-4743-6B1B-796A2EC60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8F20-8979-445D-958E-6EC5C954E261}" type="datetimeFigureOut">
              <a:rPr lang="en-NZ" smtClean="0"/>
              <a:t>21/03/2023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F4761-E37F-EF00-05D8-AB06BAB87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417FF-A0B9-AEEE-E1FA-4F157124A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C4347-CE9D-41A1-A9BE-8D00A5CD3BA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471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223DF9-374E-4608-131D-0A486B845C52}"/>
              </a:ext>
            </a:extLst>
          </p:cNvPr>
          <p:cNvSpPr/>
          <p:nvPr/>
        </p:nvSpPr>
        <p:spPr>
          <a:xfrm>
            <a:off x="0" y="935917"/>
            <a:ext cx="12192000" cy="4524500"/>
          </a:xfrm>
          <a:prstGeom prst="rect">
            <a:avLst/>
          </a:prstGeom>
          <a:solidFill>
            <a:srgbClr val="54B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10303" b="23723"/>
          <a:stretch/>
        </p:blipFill>
        <p:spPr>
          <a:xfrm>
            <a:off x="1463503" y="935917"/>
            <a:ext cx="8227620" cy="4524499"/>
          </a:xfrm>
          <a:prstGeom prst="rect">
            <a:avLst/>
          </a:prstGeom>
          <a:solidFill>
            <a:srgbClr val="54BCEF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DB03A3-1F3F-F191-2EC8-B38BCBEBB17A}"/>
              </a:ext>
            </a:extLst>
          </p:cNvPr>
          <p:cNvSpPr txBox="1"/>
          <p:nvPr/>
        </p:nvSpPr>
        <p:spPr>
          <a:xfrm>
            <a:off x="3170596" y="3359221"/>
            <a:ext cx="532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>
                <a:latin typeface="Arial" panose="020B0604020202020204" pitchFamily="34" charset="0"/>
                <a:cs typeface="Arial" panose="020B0604020202020204" pitchFamily="34" charset="0"/>
              </a:rPr>
              <a:t>Tourism Policy School, March 2023</a:t>
            </a:r>
          </a:p>
        </p:txBody>
      </p:sp>
    </p:spTree>
    <p:extLst>
      <p:ext uri="{BB962C8B-B14F-4D97-AF65-F5344CB8AC3E}">
        <p14:creationId xmlns:p14="http://schemas.microsoft.com/office/powerpoint/2010/main" val="2924065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1519" y="213374"/>
            <a:ext cx="11352810" cy="91122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56BDEC"/>
                </a:solidFill>
                <a:latin typeface="Arial" charset="0"/>
                <a:ea typeface="Arial" charset="0"/>
                <a:cs typeface="Arial" charset="0"/>
              </a:rPr>
              <a:t>Airports support New Zealanders’ prosperity and wellbeing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6530" y="1320946"/>
            <a:ext cx="1005084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Airports connect communities and families.</a:t>
            </a:r>
            <a:endParaRPr lang="en-N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N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 are critical infrastructure that enable rapid transport across New Zealand.</a:t>
            </a:r>
          </a:p>
          <a:p>
            <a:endParaRPr lang="en-N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N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N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Airports support local communities.</a:t>
            </a:r>
            <a:endParaRPr lang="en-N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N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 airports are fully or partly owned by local councils. Business activity at airport precincts has been estimated to add over $16 billion to the New Zealand economy every year.</a:t>
            </a:r>
          </a:p>
          <a:p>
            <a:endParaRPr lang="en-N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N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N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 airport in New Zealand is an important part of a national network</a:t>
            </a:r>
            <a:endParaRPr lang="en-N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N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connects passengers, freight and emergency and medical services to all corners of the country.</a:t>
            </a:r>
          </a:p>
          <a:p>
            <a:endParaRPr lang="en-NZ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N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NZ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Airports connect New Zealand to the rest of the world.</a:t>
            </a:r>
            <a:endParaRPr lang="en-N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N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Airports support our tourism industry which in 2022 contributed $27 billion in visitor spend. In 2022 airports carried 19% of New Zealand’s imports and exports - $29 billion in high value products.</a:t>
            </a:r>
          </a:p>
          <a:p>
            <a:endParaRPr lang="en-N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AEDF1-E558-1DA8-0BAE-206FE96E3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942" y="1222839"/>
            <a:ext cx="686739" cy="1010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9CAB58-118B-72B2-0362-5CA90E77B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22" y="2460915"/>
            <a:ext cx="1003981" cy="986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8C9705-DF41-D2CD-50E2-F5888582C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39" y="3662693"/>
            <a:ext cx="1150144" cy="11208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A53E9C-4E95-0E89-984A-4C09F6ED5F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322" y="5130596"/>
            <a:ext cx="1003981" cy="100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5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A02E29-9670-BF7D-C4F5-8E9191A6A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211" y="0"/>
            <a:ext cx="5145609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BB81BFC-6C9F-6E19-BD26-3D52866A7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226" y="729189"/>
            <a:ext cx="5145608" cy="469468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56BDEC"/>
                </a:solidFill>
                <a:latin typeface="Arial" charset="0"/>
                <a:ea typeface="Arial" charset="0"/>
                <a:cs typeface="Arial" charset="0"/>
              </a:rPr>
              <a:t>New Zealand’s geography means aviation is essential to our connectivity</a:t>
            </a:r>
          </a:p>
        </p:txBody>
      </p:sp>
    </p:spTree>
    <p:extLst>
      <p:ext uri="{BB962C8B-B14F-4D97-AF65-F5344CB8AC3E}">
        <p14:creationId xmlns:p14="http://schemas.microsoft.com/office/powerpoint/2010/main" val="15015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8447" y="389733"/>
            <a:ext cx="11352810" cy="91122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56BDEC"/>
                </a:solidFill>
                <a:latin typeface="Arial" charset="0"/>
                <a:ea typeface="Arial" charset="0"/>
                <a:cs typeface="Arial" charset="0"/>
              </a:rPr>
              <a:t>COVID-19 highlighted the essential role of the core air transport network to New Zealand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F507D1-359D-3C70-0391-4BBCB1C9B3A3}"/>
              </a:ext>
            </a:extLst>
          </p:cNvPr>
          <p:cNvSpPr/>
          <p:nvPr/>
        </p:nvSpPr>
        <p:spPr>
          <a:xfrm>
            <a:off x="256309" y="1318719"/>
            <a:ext cx="5095956" cy="28584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202255B-1D35-4277-1AA4-C6270180EA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997877"/>
              </p:ext>
            </p:extLst>
          </p:nvPr>
        </p:nvGraphicFramePr>
        <p:xfrm>
          <a:off x="1043500" y="4033795"/>
          <a:ext cx="4579831" cy="274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ovid-19: One year on from NZ closing its border, what will happen next? |  Stuff.co.nz">
            <a:extLst>
              <a:ext uri="{FF2B5EF4-FFF2-40B4-BE49-F238E27FC236}">
                <a16:creationId xmlns:a16="http://schemas.microsoft.com/office/drawing/2014/main" id="{825227C4-1240-FCAC-DEF8-9F433AAA2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00" y="1352307"/>
            <a:ext cx="4579832" cy="257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9B7F0A-6D19-C1D7-9E5E-C89072B6B1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047" b="18192"/>
          <a:stretch/>
        </p:blipFill>
        <p:spPr>
          <a:xfrm>
            <a:off x="6096000" y="4033795"/>
            <a:ext cx="4579831" cy="25679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D0ECBA-1205-84D6-89CC-4E2DE748E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852" y="1496094"/>
            <a:ext cx="5395978" cy="225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9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8447" y="389733"/>
            <a:ext cx="11352810" cy="911224"/>
          </a:xfrm>
        </p:spPr>
        <p:txBody>
          <a:bodyPr>
            <a:normAutofit/>
          </a:bodyPr>
          <a:lstStyle/>
          <a:p>
            <a:r>
              <a:rPr lang="en-NZ" sz="3200" b="1" dirty="0">
                <a:solidFill>
                  <a:srgbClr val="56BDEC"/>
                </a:solidFill>
                <a:latin typeface="Arial" charset="0"/>
                <a:ea typeface="Arial" charset="0"/>
                <a:cs typeface="Arial" charset="0"/>
              </a:rPr>
              <a:t>Aviation is an ecosystem</a:t>
            </a:r>
            <a:endParaRPr lang="en-US" sz="3200" b="1" dirty="0">
              <a:solidFill>
                <a:srgbClr val="56BDE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93766B-431E-9BDD-22E8-B8B8E86D25BC}"/>
              </a:ext>
            </a:extLst>
          </p:cNvPr>
          <p:cNvSpPr txBox="1"/>
          <p:nvPr/>
        </p:nvSpPr>
        <p:spPr>
          <a:xfrm>
            <a:off x="423193" y="1528764"/>
            <a:ext cx="11411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N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31ED8852-F141-1E07-F571-758DAF0B46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279838"/>
              </p:ext>
            </p:extLst>
          </p:nvPr>
        </p:nvGraphicFramePr>
        <p:xfrm>
          <a:off x="3008924" y="1806006"/>
          <a:ext cx="5895732" cy="3930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342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84207237-62A4-672A-6311-E6DC5B1B2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097040"/>
              </p:ext>
            </p:extLst>
          </p:nvPr>
        </p:nvGraphicFramePr>
        <p:xfrm>
          <a:off x="2032000" y="1447262"/>
          <a:ext cx="7704531" cy="5167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8447" y="389733"/>
            <a:ext cx="11352810" cy="911224"/>
          </a:xfrm>
        </p:spPr>
        <p:txBody>
          <a:bodyPr>
            <a:normAutofit/>
          </a:bodyPr>
          <a:lstStyle/>
          <a:p>
            <a:r>
              <a:rPr lang="en-NZ" sz="3200" b="1" dirty="0">
                <a:solidFill>
                  <a:srgbClr val="56BDEC"/>
                </a:solidFill>
                <a:latin typeface="Arial" charset="0"/>
                <a:ea typeface="Arial" charset="0"/>
                <a:cs typeface="Arial" charset="0"/>
              </a:rPr>
              <a:t>Are we fit for purpose? What might that mean?</a:t>
            </a:r>
            <a:endParaRPr lang="en-US" sz="3200" b="1" dirty="0">
              <a:solidFill>
                <a:srgbClr val="56BDE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EA6FA9A-AB17-3C4E-4927-495F3E385F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1983" y="2843783"/>
            <a:ext cx="1649947" cy="242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7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8447" y="389733"/>
            <a:ext cx="11352810" cy="911224"/>
          </a:xfrm>
        </p:spPr>
        <p:txBody>
          <a:bodyPr>
            <a:normAutofit/>
          </a:bodyPr>
          <a:lstStyle/>
          <a:p>
            <a:r>
              <a:rPr lang="en-NZ" sz="3200" b="1" dirty="0">
                <a:solidFill>
                  <a:srgbClr val="56BDEC"/>
                </a:solidFill>
                <a:latin typeface="Arial" charset="0"/>
                <a:ea typeface="Arial" charset="0"/>
                <a:cs typeface="Arial" charset="0"/>
              </a:rPr>
              <a:t>Looking ahead – the challenges and opportunities</a:t>
            </a:r>
            <a:endParaRPr lang="en-US" sz="3200" b="1" dirty="0">
              <a:solidFill>
                <a:srgbClr val="56BDE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447" y="1300957"/>
            <a:ext cx="1144715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Decarbonisation.</a:t>
            </a: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Momentum is building. We need aligned system solutions to scale renewable energy generation, transmission and infrastructure. Airports need to invest now for uncertain scenarios. </a:t>
            </a:r>
          </a:p>
          <a:p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experience. </a:t>
            </a:r>
            <a:r>
              <a:rPr lang="en-N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improvement on system performance, holding all actors to a high standard.</a:t>
            </a:r>
          </a:p>
          <a:p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technology. </a:t>
            </a:r>
            <a:r>
              <a:rPr lang="en-N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and investment that keeps up with emerging tech.</a:t>
            </a:r>
          </a:p>
          <a:p>
            <a:endParaRPr lang="en-N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Resilience.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A clear and agreed view of systems, infrastructure and funding for the core air transport network.</a:t>
            </a:r>
            <a:endParaRPr lang="en-N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There’s a range of enabling </a:t>
            </a: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policy and regulatory initiatives 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that could impact on our progress:</a:t>
            </a:r>
          </a:p>
          <a:p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Civil Aviation Bill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New Southern Sky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Air Navigation System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Sustainable Aviation Aotearoa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Emerging Technologies Unit</a:t>
            </a:r>
          </a:p>
          <a:p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D3803-824D-75AE-9597-5D1B84CF06A0}"/>
              </a:ext>
            </a:extLst>
          </p:cNvPr>
          <p:cNvSpPr txBox="1"/>
          <p:nvPr/>
        </p:nvSpPr>
        <p:spPr>
          <a:xfrm>
            <a:off x="5369169" y="4626708"/>
            <a:ext cx="40831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800" dirty="0">
                <a:latin typeface="Arial" panose="020B0604020202020204" pitchFamily="34" charset="0"/>
                <a:cs typeface="Arial" panose="020B0604020202020204" pitchFamily="34" charset="0"/>
              </a:rPr>
              <a:t>Natural and Built Environments Bill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800" dirty="0">
                <a:latin typeface="Arial" panose="020B0604020202020204" pitchFamily="34" charset="0"/>
                <a:cs typeface="Arial" panose="020B0604020202020204" pitchFamily="34" charset="0"/>
              </a:rPr>
              <a:t>Spatial Planning Bill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1800" dirty="0">
                <a:latin typeface="Arial" panose="020B0604020202020204" pitchFamily="34" charset="0"/>
                <a:cs typeface="Arial" panose="020B0604020202020204" pitchFamily="34" charset="0"/>
              </a:rPr>
              <a:t>Water Services Legislation Bill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Energy strategy</a:t>
            </a:r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5377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F8F029-5D80-1CA5-AFB3-F431C4E29391}"/>
              </a:ext>
            </a:extLst>
          </p:cNvPr>
          <p:cNvSpPr txBox="1"/>
          <p:nvPr/>
        </p:nvSpPr>
        <p:spPr>
          <a:xfrm>
            <a:off x="3173046" y="2105561"/>
            <a:ext cx="584590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600" b="1" dirty="0">
                <a:solidFill>
                  <a:srgbClr val="54BC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+70%</a:t>
            </a:r>
          </a:p>
        </p:txBody>
      </p:sp>
    </p:spTree>
    <p:extLst>
      <p:ext uri="{BB962C8B-B14F-4D97-AF65-F5344CB8AC3E}">
        <p14:creationId xmlns:p14="http://schemas.microsoft.com/office/powerpoint/2010/main" val="42687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408B8C22746E499982C1BD963955F2" ma:contentTypeVersion="16" ma:contentTypeDescription="Create a new document." ma:contentTypeScope="" ma:versionID="44b784f7e4de943f8d4235442854aeb3">
  <xsd:schema xmlns:xsd="http://www.w3.org/2001/XMLSchema" xmlns:xs="http://www.w3.org/2001/XMLSchema" xmlns:p="http://schemas.microsoft.com/office/2006/metadata/properties" xmlns:ns2="32cb602d-8189-4112-b11d-68ec1e0ac3d5" xmlns:ns3="dfbd8742-de2f-4d22-9c0e-7618d68088c2" targetNamespace="http://schemas.microsoft.com/office/2006/metadata/properties" ma:root="true" ma:fieldsID="238dc07a2b63161a63451f64d230be20" ns2:_="" ns3:_="">
    <xsd:import namespace="32cb602d-8189-4112-b11d-68ec1e0ac3d5"/>
    <xsd:import namespace="dfbd8742-de2f-4d22-9c0e-7618d68088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b602d-8189-4112-b11d-68ec1e0ac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3c6995-3e3f-4c40-9418-52743d0c8e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bd8742-de2f-4d22-9c0e-7618d68088c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fe778d3-4807-464b-b898-28eadda7b1c0}" ma:internalName="TaxCatchAll" ma:showField="CatchAllData" ma:web="dfbd8742-de2f-4d22-9c0e-7618d68088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cb602d-8189-4112-b11d-68ec1e0ac3d5">
      <Terms xmlns="http://schemas.microsoft.com/office/infopath/2007/PartnerControls"/>
    </lcf76f155ced4ddcb4097134ff3c332f>
    <TaxCatchAll xmlns="dfbd8742-de2f-4d22-9c0e-7618d68088c2" xsi:nil="true"/>
    <SharedWithUsers xmlns="dfbd8742-de2f-4d22-9c0e-7618d68088c2">
      <UserInfo>
        <DisplayName>Billie Moore</DisplayName>
        <AccountId>52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CFE8B3A-285A-4D5F-9134-1AE7A635111B}"/>
</file>

<file path=customXml/itemProps2.xml><?xml version="1.0" encoding="utf-8"?>
<ds:datastoreItem xmlns:ds="http://schemas.openxmlformats.org/officeDocument/2006/customXml" ds:itemID="{9C5E9FB7-BAD6-43B9-AA3F-6F94E82910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D0FCEC-3CAC-496E-8B43-04F798026ABE}">
  <ds:schemaRefs>
    <ds:schemaRef ds:uri="2ac2e7f9-2316-4292-af88-e771039b31b7"/>
    <ds:schemaRef ds:uri="2ddfcbf6-1432-4631-bcbe-2a62a329d75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353</Words>
  <Application>Microsoft Office PowerPoint</Application>
  <PresentationFormat>Widescreen</PresentationFormat>
  <Paragraphs>62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Airports support New Zealanders’ prosperity and wellbeing</vt:lpstr>
      <vt:lpstr>New Zealand’s geography means aviation is essential to our connectivity</vt:lpstr>
      <vt:lpstr>COVID-19 highlighted the essential role of the core air transport network to New Zealand</vt:lpstr>
      <vt:lpstr>Aviation is an ecosystem</vt:lpstr>
      <vt:lpstr>Are we fit for purpose? What might that mean?</vt:lpstr>
      <vt:lpstr>Looking ahead – the challenges and opportunities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Billie Moore</dc:creator>
  <cp:lastModifiedBy>Billie Moore</cp:lastModifiedBy>
  <cp:revision>3</cp:revision>
  <dcterms:created xsi:type="dcterms:W3CDTF">2023-01-16T03:26:17Z</dcterms:created>
  <dcterms:modified xsi:type="dcterms:W3CDTF">2023-03-21T04:16:41Z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0x01010090A5E3F13C78F842925FF168FAAC68C1</vt:lpwstr>
  </property>
  <property fmtid="{D5CDD505-2E9C-101B-9397-08002B2CF9AE}" pid="3" name="MediaServiceImageTags">
    <vt:lpwstr/>
  </property>
</Properties>
</file>