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317" r:id="rId3"/>
    <p:sldId id="312" r:id="rId4"/>
    <p:sldId id="321" r:id="rId5"/>
    <p:sldId id="311" r:id="rId6"/>
    <p:sldId id="310" r:id="rId7"/>
    <p:sldId id="314" r:id="rId8"/>
    <p:sldId id="273" r:id="rId9"/>
    <p:sldId id="270" r:id="rId10"/>
    <p:sldId id="319" r:id="rId11"/>
    <p:sldId id="291" r:id="rId12"/>
    <p:sldId id="295" r:id="rId13"/>
    <p:sldId id="297" r:id="rId14"/>
    <p:sldId id="318" r:id="rId15"/>
    <p:sldId id="283"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4EE"/>
    <a:srgbClr val="4A6633"/>
    <a:srgbClr val="687A4C"/>
    <a:srgbClr val="9ACCCD"/>
    <a:srgbClr val="006370"/>
    <a:srgbClr val="5B8F3E"/>
    <a:srgbClr val="99BC80"/>
    <a:srgbClr val="4F8D95"/>
    <a:srgbClr val="434D58"/>
    <a:srgbClr val="D6D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66B93A-2276-4524-8C2F-F99496F4631C}" v="157" dt="2023-03-20T03:34:47.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719" autoAdjust="0"/>
  </p:normalViewPr>
  <p:slideViewPr>
    <p:cSldViewPr snapToGrid="0">
      <p:cViewPr varScale="1">
        <p:scale>
          <a:sx n="58" d="100"/>
          <a:sy n="58" d="100"/>
        </p:scale>
        <p:origin x="988" y="56"/>
      </p:cViewPr>
      <p:guideLst/>
    </p:cSldViewPr>
  </p:slideViewPr>
  <p:notesTextViewPr>
    <p:cViewPr>
      <p:scale>
        <a:sx n="1" d="1"/>
        <a:sy n="1" d="1"/>
      </p:scale>
      <p:origin x="0" y="0"/>
    </p:cViewPr>
  </p:notesTextViewPr>
  <p:notesViewPr>
    <p:cSldViewPr snapToGrid="0">
      <p:cViewPr varScale="1">
        <p:scale>
          <a:sx n="93" d="100"/>
          <a:sy n="93" d="100"/>
        </p:scale>
        <p:origin x="400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08ED29-173F-4B8E-9C8B-C23DB2F71887}" type="datetimeFigureOut">
              <a:rPr lang="en-NZ" smtClean="0"/>
              <a:t>20/03/2023</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3B3F10-F880-4D64-8BA6-D4936DE760D2}" type="slidenum">
              <a:rPr lang="en-NZ" smtClean="0"/>
              <a:t>‹#›</a:t>
            </a:fld>
            <a:endParaRPr lang="en-NZ"/>
          </a:p>
        </p:txBody>
      </p:sp>
    </p:spTree>
    <p:extLst>
      <p:ext uri="{BB962C8B-B14F-4D97-AF65-F5344CB8AC3E}">
        <p14:creationId xmlns:p14="http://schemas.microsoft.com/office/powerpoint/2010/main" val="1653015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2ABCB-D815-432D-B1CF-6181B2F9DFF6}" type="datetimeFigureOut">
              <a:rPr lang="en-NZ" smtClean="0"/>
              <a:t>20/03/2023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E7F72-67C9-43F2-B393-B873FD67A48F}" type="slidenum">
              <a:rPr lang="en-NZ" smtClean="0"/>
              <a:t>‹#›</a:t>
            </a:fld>
            <a:endParaRPr lang="en-NZ"/>
          </a:p>
        </p:txBody>
      </p:sp>
    </p:spTree>
    <p:extLst>
      <p:ext uri="{BB962C8B-B14F-4D97-AF65-F5344CB8AC3E}">
        <p14:creationId xmlns:p14="http://schemas.microsoft.com/office/powerpoint/2010/main" val="308895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i="0" dirty="0">
              <a:solidFill>
                <a:srgbClr val="575757"/>
              </a:solidFill>
              <a:effectLst/>
              <a:latin typeface="ClearSans"/>
            </a:endParaRPr>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US" sz="1200" dirty="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880E7F72-67C9-43F2-B393-B873FD67A48F}" type="slidenum">
              <a:rPr lang="en-NZ" smtClean="0"/>
              <a:t>2</a:t>
            </a:fld>
            <a:endParaRPr lang="en-NZ"/>
          </a:p>
        </p:txBody>
      </p:sp>
    </p:spTree>
    <p:extLst>
      <p:ext uri="{BB962C8B-B14F-4D97-AF65-F5344CB8AC3E}">
        <p14:creationId xmlns:p14="http://schemas.microsoft.com/office/powerpoint/2010/main" val="292081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880E7F72-67C9-43F2-B393-B873FD67A48F}" type="slidenum">
              <a:rPr lang="en-NZ" smtClean="0"/>
              <a:t>13</a:t>
            </a:fld>
            <a:endParaRPr lang="en-NZ"/>
          </a:p>
        </p:txBody>
      </p:sp>
    </p:spTree>
    <p:extLst>
      <p:ext uri="{BB962C8B-B14F-4D97-AF65-F5344CB8AC3E}">
        <p14:creationId xmlns:p14="http://schemas.microsoft.com/office/powerpoint/2010/main" val="401782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80E7F72-67C9-43F2-B393-B873FD67A48F}" type="slidenum">
              <a:rPr lang="en-NZ" smtClean="0"/>
              <a:t>14</a:t>
            </a:fld>
            <a:endParaRPr lang="en-NZ"/>
          </a:p>
        </p:txBody>
      </p:sp>
    </p:spTree>
    <p:extLst>
      <p:ext uri="{BB962C8B-B14F-4D97-AF65-F5344CB8AC3E}">
        <p14:creationId xmlns:p14="http://schemas.microsoft.com/office/powerpoint/2010/main" val="4084702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dirty="0"/>
          </a:p>
        </p:txBody>
      </p:sp>
      <p:sp>
        <p:nvSpPr>
          <p:cNvPr id="4" name="Slide Number Placeholder 3"/>
          <p:cNvSpPr>
            <a:spLocks noGrp="1"/>
          </p:cNvSpPr>
          <p:nvPr>
            <p:ph type="sldNum" sz="quarter" idx="5"/>
          </p:nvPr>
        </p:nvSpPr>
        <p:spPr/>
        <p:txBody>
          <a:bodyPr/>
          <a:lstStyle/>
          <a:p>
            <a:fld id="{880E7F72-67C9-43F2-B393-B873FD67A48F}" type="slidenum">
              <a:rPr lang="en-NZ" smtClean="0"/>
              <a:t>15</a:t>
            </a:fld>
            <a:endParaRPr lang="en-NZ"/>
          </a:p>
        </p:txBody>
      </p:sp>
    </p:spTree>
    <p:extLst>
      <p:ext uri="{BB962C8B-B14F-4D97-AF65-F5344CB8AC3E}">
        <p14:creationId xmlns:p14="http://schemas.microsoft.com/office/powerpoint/2010/main" val="412868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i="0" dirty="0">
              <a:solidFill>
                <a:srgbClr val="575757"/>
              </a:solidFill>
              <a:effectLst/>
              <a:latin typeface="ClearSans"/>
            </a:endParaRPr>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US" sz="1200" dirty="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880E7F72-67C9-43F2-B393-B873FD67A48F}" type="slidenum">
              <a:rPr lang="en-NZ" smtClean="0"/>
              <a:t>3</a:t>
            </a:fld>
            <a:endParaRPr lang="en-NZ"/>
          </a:p>
        </p:txBody>
      </p:sp>
    </p:spTree>
    <p:extLst>
      <p:ext uri="{BB962C8B-B14F-4D97-AF65-F5344CB8AC3E}">
        <p14:creationId xmlns:p14="http://schemas.microsoft.com/office/powerpoint/2010/main" val="371746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i="0" dirty="0">
              <a:solidFill>
                <a:srgbClr val="575757"/>
              </a:solidFill>
              <a:effectLst/>
              <a:latin typeface="ClearSans"/>
            </a:endParaRPr>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US" sz="1200" dirty="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880E7F72-67C9-43F2-B393-B873FD67A48F}" type="slidenum">
              <a:rPr lang="en-NZ" smtClean="0"/>
              <a:t>4</a:t>
            </a:fld>
            <a:endParaRPr lang="en-NZ"/>
          </a:p>
        </p:txBody>
      </p:sp>
    </p:spTree>
    <p:extLst>
      <p:ext uri="{BB962C8B-B14F-4D97-AF65-F5344CB8AC3E}">
        <p14:creationId xmlns:p14="http://schemas.microsoft.com/office/powerpoint/2010/main" val="529981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80E7F72-67C9-43F2-B393-B873FD67A48F}" type="slidenum">
              <a:rPr lang="en-NZ" smtClean="0"/>
              <a:t>5</a:t>
            </a:fld>
            <a:endParaRPr lang="en-NZ"/>
          </a:p>
        </p:txBody>
      </p:sp>
    </p:spTree>
    <p:extLst>
      <p:ext uri="{BB962C8B-B14F-4D97-AF65-F5344CB8AC3E}">
        <p14:creationId xmlns:p14="http://schemas.microsoft.com/office/powerpoint/2010/main" val="12457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44995"/>
            <a:ext cx="6796101" cy="4880919"/>
          </a:xfrm>
        </p:spPr>
        <p:txBody>
          <a:bodyPr/>
          <a:lstStyle/>
          <a:p>
            <a:pPr marL="342900" lvl="0" indent="-342900">
              <a:lnSpc>
                <a:spcPct val="150000"/>
              </a:lnSpc>
              <a:buFont typeface="Symbol" panose="05050102010706020507" pitchFamily="18" charset="2"/>
              <a:buChar char=""/>
            </a:pPr>
            <a:endParaRPr lang="en-NZ"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0E7F72-67C9-43F2-B393-B873FD67A48F}" type="slidenum">
              <a:rPr lang="en-NZ" smtClean="0"/>
              <a:t>6</a:t>
            </a:fld>
            <a:endParaRPr lang="en-NZ" dirty="0"/>
          </a:p>
        </p:txBody>
      </p:sp>
    </p:spTree>
    <p:extLst>
      <p:ext uri="{BB962C8B-B14F-4D97-AF65-F5344CB8AC3E}">
        <p14:creationId xmlns:p14="http://schemas.microsoft.com/office/powerpoint/2010/main" val="151866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endParaRPr lang="en-NZ" dirty="0"/>
          </a:p>
          <a:p>
            <a:endParaRPr lang="en-NZ" dirty="0"/>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880E7F72-67C9-43F2-B393-B873FD67A48F}" type="slidenum">
              <a:rPr lang="en-NZ" smtClean="0"/>
              <a:t>8</a:t>
            </a:fld>
            <a:endParaRPr lang="en-NZ"/>
          </a:p>
        </p:txBody>
      </p:sp>
    </p:spTree>
    <p:extLst>
      <p:ext uri="{BB962C8B-B14F-4D97-AF65-F5344CB8AC3E}">
        <p14:creationId xmlns:p14="http://schemas.microsoft.com/office/powerpoint/2010/main" val="386015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80E7F72-67C9-43F2-B393-B873FD67A48F}" type="slidenum">
              <a:rPr lang="en-NZ" smtClean="0"/>
              <a:t>9</a:t>
            </a:fld>
            <a:endParaRPr lang="en-NZ"/>
          </a:p>
        </p:txBody>
      </p:sp>
    </p:spTree>
    <p:extLst>
      <p:ext uri="{BB962C8B-B14F-4D97-AF65-F5344CB8AC3E}">
        <p14:creationId xmlns:p14="http://schemas.microsoft.com/office/powerpoint/2010/main" val="2994714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80E7F72-67C9-43F2-B393-B873FD67A48F}" type="slidenum">
              <a:rPr lang="en-NZ" smtClean="0"/>
              <a:t>10</a:t>
            </a:fld>
            <a:endParaRPr lang="en-NZ"/>
          </a:p>
        </p:txBody>
      </p:sp>
    </p:spTree>
    <p:extLst>
      <p:ext uri="{BB962C8B-B14F-4D97-AF65-F5344CB8AC3E}">
        <p14:creationId xmlns:p14="http://schemas.microsoft.com/office/powerpoint/2010/main" val="2341766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880E7F72-67C9-43F2-B393-B873FD67A48F}" type="slidenum">
              <a:rPr lang="en-NZ" smtClean="0"/>
              <a:t>12</a:t>
            </a:fld>
            <a:endParaRPr lang="en-NZ"/>
          </a:p>
        </p:txBody>
      </p:sp>
    </p:spTree>
    <p:extLst>
      <p:ext uri="{BB962C8B-B14F-4D97-AF65-F5344CB8AC3E}">
        <p14:creationId xmlns:p14="http://schemas.microsoft.com/office/powerpoint/2010/main" val="2726698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525"/>
            <a:ext cx="12188983" cy="6867525"/>
          </a:xfrm>
          <a:prstGeom prst="rect">
            <a:avLst/>
          </a:prstGeom>
        </p:spPr>
      </p:pic>
      <p:sp>
        <p:nvSpPr>
          <p:cNvPr id="9" name="Rectangle 8"/>
          <p:cNvSpPr/>
          <p:nvPr userDrawn="1"/>
        </p:nvSpPr>
        <p:spPr>
          <a:xfrm>
            <a:off x="533400" y="533400"/>
            <a:ext cx="8492067" cy="5774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Date Placeholder 2"/>
          <p:cNvSpPr>
            <a:spLocks noGrp="1"/>
          </p:cNvSpPr>
          <p:nvPr>
            <p:ph type="dt" sz="half" idx="10"/>
          </p:nvPr>
        </p:nvSpPr>
        <p:spPr>
          <a:xfrm>
            <a:off x="1004888" y="3953934"/>
            <a:ext cx="1550194" cy="363272"/>
          </a:xfrm>
          <a:solidFill>
            <a:schemeClr val="accent2"/>
          </a:solidFill>
        </p:spPr>
        <p:txBody>
          <a:bodyPr lIns="54000" tIns="54000" rIns="54000" bIns="54000"/>
          <a:lstStyle>
            <a:lvl1pPr algn="ctr">
              <a:defRPr sz="1450" b="1" spc="30" baseline="0">
                <a:solidFill>
                  <a:schemeClr val="bg1"/>
                </a:solidFill>
                <a:latin typeface="HelveticaNeueLT Std" panose="020B0604020202020204" pitchFamily="34" charset="0"/>
              </a:defRPr>
            </a:lvl1pPr>
          </a:lstStyle>
          <a:p>
            <a:r>
              <a:rPr lang="en-US" dirty="0"/>
              <a:t>xx Month Year</a:t>
            </a:r>
            <a:endParaRPr lang="en-NZ" dirty="0"/>
          </a:p>
        </p:txBody>
      </p:sp>
      <p:sp>
        <p:nvSpPr>
          <p:cNvPr id="2" name="Title 1"/>
          <p:cNvSpPr>
            <a:spLocks noGrp="1"/>
          </p:cNvSpPr>
          <p:nvPr>
            <p:ph type="title" hasCustomPrompt="1"/>
          </p:nvPr>
        </p:nvSpPr>
        <p:spPr>
          <a:xfrm>
            <a:off x="895350" y="787400"/>
            <a:ext cx="6191250" cy="2222500"/>
          </a:xfrm>
        </p:spPr>
        <p:txBody>
          <a:bodyPr anchor="b"/>
          <a:lstStyle>
            <a:lvl1pPr>
              <a:lnSpc>
                <a:spcPct val="100000"/>
              </a:lnSpc>
              <a:defRPr kern="0" spc="40" baseline="0">
                <a:solidFill>
                  <a:schemeClr val="accent1"/>
                </a:solidFill>
              </a:defRPr>
            </a:lvl1pPr>
          </a:lstStyle>
          <a:p>
            <a:r>
              <a:rPr lang="en-US" dirty="0"/>
              <a:t>Title (3 lines max)</a:t>
            </a:r>
            <a:endParaRPr lang="en-NZ" dirty="0"/>
          </a:p>
        </p:txBody>
      </p:sp>
      <p:sp>
        <p:nvSpPr>
          <p:cNvPr id="12" name="Text Placeholder 11"/>
          <p:cNvSpPr>
            <a:spLocks noGrp="1"/>
          </p:cNvSpPr>
          <p:nvPr>
            <p:ph type="body" sz="quarter" idx="13" hasCustomPrompt="1"/>
          </p:nvPr>
        </p:nvSpPr>
        <p:spPr>
          <a:xfrm>
            <a:off x="885825" y="3086764"/>
            <a:ext cx="6200775" cy="867170"/>
          </a:xfrm>
        </p:spPr>
        <p:txBody>
          <a:bodyPr rIns="0">
            <a:normAutofit/>
          </a:bodyPr>
          <a:lstStyle>
            <a:lvl1pPr marL="0" indent="0">
              <a:buNone/>
              <a:defRPr sz="2400" b="1" spc="-30" baseline="0">
                <a:solidFill>
                  <a:schemeClr val="accent3"/>
                </a:solidFill>
                <a:latin typeface="HelveticaNeueLT Std" panose="020B0604020202020204" pitchFamily="34" charset="0"/>
              </a:defRPr>
            </a:lvl1pPr>
          </a:lstStyle>
          <a:p>
            <a:pPr lvl="0"/>
            <a:r>
              <a:rPr lang="en-US" dirty="0"/>
              <a:t>Subtitle (2 lines max)</a:t>
            </a:r>
            <a:endParaRPr lang="en-NZ"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788" y="5405882"/>
            <a:ext cx="1720600" cy="643129"/>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30261" y="5896992"/>
            <a:ext cx="1217678" cy="123444"/>
          </a:xfrm>
          <a:prstGeom prst="rect">
            <a:avLst/>
          </a:prstGeom>
        </p:spPr>
      </p:pic>
      <p:sp>
        <p:nvSpPr>
          <p:cNvPr id="4" name="Rectangle 3"/>
          <p:cNvSpPr/>
          <p:nvPr userDrawn="1"/>
        </p:nvSpPr>
        <p:spPr>
          <a:xfrm>
            <a:off x="-2268747" y="3928893"/>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Keep the date on one line.</a:t>
            </a:r>
          </a:p>
          <a:p>
            <a:pPr algn="ctr"/>
            <a:endParaRPr lang="en-NZ" sz="1200" dirty="0"/>
          </a:p>
          <a:p>
            <a:pPr algn="ctr"/>
            <a:r>
              <a:rPr lang="en-NZ" sz="1200" dirty="0"/>
              <a:t>If the</a:t>
            </a:r>
            <a:r>
              <a:rPr lang="en-NZ" sz="1200" baseline="0" dirty="0"/>
              <a:t> textbox is not long enough, extend the textbox.</a:t>
            </a:r>
            <a:endParaRPr lang="en-NZ" sz="1200" dirty="0"/>
          </a:p>
        </p:txBody>
      </p:sp>
      <p:sp>
        <p:nvSpPr>
          <p:cNvPr id="10" name="Rectangle 9"/>
          <p:cNvSpPr/>
          <p:nvPr userDrawn="1"/>
        </p:nvSpPr>
        <p:spPr>
          <a:xfrm>
            <a:off x="-2268747" y="-9525"/>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These</a:t>
            </a:r>
            <a:r>
              <a:rPr lang="en-NZ" sz="1200" baseline="0" dirty="0"/>
              <a:t> boxes on the side are tip boxes. They don’t show when you print the slideshow or do a presentation.</a:t>
            </a:r>
            <a:endParaRPr lang="en-NZ" sz="1200" dirty="0"/>
          </a:p>
        </p:txBody>
      </p:sp>
    </p:spTree>
    <p:extLst>
      <p:ext uri="{BB962C8B-B14F-4D97-AF65-F5344CB8AC3E}">
        <p14:creationId xmlns:p14="http://schemas.microsoft.com/office/powerpoint/2010/main" val="135589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Chart/Graph">
    <p:spTree>
      <p:nvGrpSpPr>
        <p:cNvPr id="1" name=""/>
        <p:cNvGrpSpPr/>
        <p:nvPr/>
      </p:nvGrpSpPr>
      <p:grpSpPr>
        <a:xfrm>
          <a:off x="0" y="0"/>
          <a:ext cx="0" cy="0"/>
          <a:chOff x="0" y="0"/>
          <a:chExt cx="0" cy="0"/>
        </a:xfrm>
      </p:grpSpPr>
      <p:sp>
        <p:nvSpPr>
          <p:cNvPr id="9" name="Rectangle 8"/>
          <p:cNvSpPr/>
          <p:nvPr userDrawn="1"/>
        </p:nvSpPr>
        <p:spPr>
          <a:xfrm>
            <a:off x="0" y="0"/>
            <a:ext cx="4048891" cy="6064502"/>
          </a:xfrm>
          <a:prstGeom prst="rect">
            <a:avLst/>
          </a:prstGeom>
          <a:solidFill>
            <a:srgbClr val="E6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295900"/>
            <a:ext cx="4048891" cy="1562100"/>
          </a:xfrm>
          <a:prstGeom prst="rect">
            <a:avLst/>
          </a:prstGeom>
        </p:spPr>
      </p:pic>
      <p:sp>
        <p:nvSpPr>
          <p:cNvPr id="2" name="Title 1"/>
          <p:cNvSpPr>
            <a:spLocks noGrp="1"/>
          </p:cNvSpPr>
          <p:nvPr>
            <p:ph type="title" hasCustomPrompt="1"/>
          </p:nvPr>
        </p:nvSpPr>
        <p:spPr>
          <a:xfrm>
            <a:off x="457200" y="1402596"/>
            <a:ext cx="3095625" cy="964367"/>
          </a:xfrm>
        </p:spPr>
        <p:txBody>
          <a:bodyPr anchor="b">
            <a:spAutoFit/>
          </a:bodyPr>
          <a:lstStyle>
            <a:lvl1pPr>
              <a:lnSpc>
                <a:spcPts val="3400"/>
              </a:lnSpc>
              <a:defRPr sz="2800">
                <a:solidFill>
                  <a:schemeClr val="accent2"/>
                </a:solidFill>
                <a:latin typeface="Archer Bold" pitchFamily="50" charset="0"/>
              </a:defRPr>
            </a:lvl1pPr>
          </a:lstStyle>
          <a:p>
            <a:r>
              <a:rPr lang="fr-FR" dirty="0" err="1"/>
              <a:t>Heading</a:t>
            </a:r>
            <a:r>
              <a:rPr lang="fr-FR" dirty="0"/>
              <a:t> (3 </a:t>
            </a:r>
            <a:r>
              <a:rPr lang="fr-FR" dirty="0" err="1"/>
              <a:t>lines</a:t>
            </a:r>
            <a:r>
              <a:rPr lang="fr-FR" dirty="0"/>
              <a:t> max)</a:t>
            </a:r>
            <a:endParaRPr lang="en-NZ" dirty="0"/>
          </a:p>
        </p:txBody>
      </p:sp>
      <p:sp>
        <p:nvSpPr>
          <p:cNvPr id="10" name="Text Placeholder 9"/>
          <p:cNvSpPr>
            <a:spLocks noGrp="1"/>
          </p:cNvSpPr>
          <p:nvPr>
            <p:ph type="body" sz="quarter" idx="10" hasCustomPrompt="1"/>
          </p:nvPr>
        </p:nvSpPr>
        <p:spPr>
          <a:xfrm>
            <a:off x="447674" y="2457452"/>
            <a:ext cx="3095625" cy="451406"/>
          </a:xfrm>
        </p:spPr>
        <p:txBody>
          <a:bodyPr>
            <a:spAutoFit/>
          </a:bodyPr>
          <a:lstStyle>
            <a:lvl1pPr marL="0" indent="0">
              <a:lnSpc>
                <a:spcPts val="2800"/>
              </a:lnSpc>
              <a:buNone/>
              <a:defRPr sz="2400">
                <a:solidFill>
                  <a:schemeClr val="accent2"/>
                </a:solidFill>
              </a:defRPr>
            </a:lvl1pPr>
          </a:lstStyle>
          <a:p>
            <a:pPr lvl="0"/>
            <a:r>
              <a:rPr lang="en-US" dirty="0"/>
              <a:t>Subtitle (3 lines max)</a:t>
            </a:r>
          </a:p>
        </p:txBody>
      </p:sp>
      <p:sp>
        <p:nvSpPr>
          <p:cNvPr id="5" name="Content Placeholder 4"/>
          <p:cNvSpPr>
            <a:spLocks noGrp="1"/>
          </p:cNvSpPr>
          <p:nvPr>
            <p:ph sz="quarter" idx="11"/>
          </p:nvPr>
        </p:nvSpPr>
        <p:spPr>
          <a:xfrm>
            <a:off x="4381501" y="1304925"/>
            <a:ext cx="7353300" cy="4524375"/>
          </a:xfrm>
          <a:solidFill>
            <a:schemeClr val="bg1">
              <a:lumMod val="85000"/>
            </a:schemeClr>
          </a:solidFill>
        </p:spPr>
        <p:txBody>
          <a:bodyPr/>
          <a:lstStyle>
            <a:lvl1pPr marL="0" indent="0">
              <a:buNone/>
              <a:defRPr/>
            </a:lvl1pPr>
          </a:lstStyle>
          <a:p>
            <a:pPr lvl="0"/>
            <a:r>
              <a:rPr lang="en-US"/>
              <a:t>Click to edit Master text styles</a:t>
            </a:r>
          </a:p>
        </p:txBody>
      </p:sp>
      <p:sp>
        <p:nvSpPr>
          <p:cNvPr id="7" name="Rectangle 6"/>
          <p:cNvSpPr/>
          <p:nvPr userDrawn="1"/>
        </p:nvSpPr>
        <p:spPr>
          <a:xfrm>
            <a:off x="-2268747" y="-9525"/>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These</a:t>
            </a:r>
            <a:r>
              <a:rPr lang="en-NZ" sz="1200" baseline="0" dirty="0"/>
              <a:t> boxes on the side are tip boxes. They don’t show when you print the slideshow or do a presentation.</a:t>
            </a:r>
            <a:endParaRPr lang="en-NZ" sz="1200" dirty="0"/>
          </a:p>
        </p:txBody>
      </p:sp>
      <p:sp>
        <p:nvSpPr>
          <p:cNvPr id="8" name="Rectangle 7"/>
          <p:cNvSpPr/>
          <p:nvPr userDrawn="1"/>
        </p:nvSpPr>
        <p:spPr>
          <a:xfrm>
            <a:off x="-2268747" y="1959684"/>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If you insert the wrong content, simply</a:t>
            </a:r>
            <a:r>
              <a:rPr lang="en-NZ" sz="1200" baseline="0" dirty="0"/>
              <a:t> click on it and press delete on your keyboard. The content placeholder will reappear.</a:t>
            </a:r>
            <a:endParaRPr lang="en-NZ" sz="1200" dirty="0"/>
          </a:p>
        </p:txBody>
      </p:sp>
      <p:sp>
        <p:nvSpPr>
          <p:cNvPr id="12" name="Rectangle 11"/>
          <p:cNvSpPr/>
          <p:nvPr userDrawn="1"/>
        </p:nvSpPr>
        <p:spPr>
          <a:xfrm>
            <a:off x="-2268748" y="3340459"/>
            <a:ext cx="2055803" cy="1838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Troubleshoot:</a:t>
            </a:r>
            <a:br>
              <a:rPr lang="en-NZ" sz="1200" dirty="0"/>
            </a:br>
            <a:r>
              <a:rPr lang="en-NZ" sz="1200" dirty="0"/>
              <a:t>Help! The</a:t>
            </a:r>
            <a:r>
              <a:rPr lang="en-NZ" sz="1200" baseline="0" dirty="0"/>
              <a:t> placeholder did not reappear. </a:t>
            </a:r>
          </a:p>
          <a:p>
            <a:pPr algn="ctr"/>
            <a:endParaRPr lang="en-NZ" sz="1200" baseline="0" dirty="0"/>
          </a:p>
          <a:p>
            <a:pPr algn="ctr"/>
            <a:r>
              <a:rPr lang="en-NZ" sz="1200" baseline="0" dirty="0"/>
              <a:t>On the Home tab, click the “Reset” button. This will reset your slide back to the template while keeping the content.</a:t>
            </a:r>
            <a:endParaRPr lang="en-NZ" sz="1200" dirty="0"/>
          </a:p>
        </p:txBody>
      </p:sp>
    </p:spTree>
    <p:extLst>
      <p:ext uri="{BB962C8B-B14F-4D97-AF65-F5344CB8AC3E}">
        <p14:creationId xmlns:p14="http://schemas.microsoft.com/office/powerpoint/2010/main" val="220455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Four Images">
    <p:spTree>
      <p:nvGrpSpPr>
        <p:cNvPr id="1" name=""/>
        <p:cNvGrpSpPr/>
        <p:nvPr/>
      </p:nvGrpSpPr>
      <p:grpSpPr>
        <a:xfrm>
          <a:off x="0" y="0"/>
          <a:ext cx="0" cy="0"/>
          <a:chOff x="0" y="0"/>
          <a:chExt cx="0" cy="0"/>
        </a:xfrm>
      </p:grpSpPr>
      <p:sp>
        <p:nvSpPr>
          <p:cNvPr id="16" name="Rectangle 15"/>
          <p:cNvSpPr/>
          <p:nvPr userDrawn="1"/>
        </p:nvSpPr>
        <p:spPr>
          <a:xfrm>
            <a:off x="0" y="0"/>
            <a:ext cx="4048891" cy="6064502"/>
          </a:xfrm>
          <a:prstGeom prst="rect">
            <a:avLst/>
          </a:prstGeom>
          <a:solidFill>
            <a:srgbClr val="E6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295900"/>
            <a:ext cx="4048891" cy="1562100"/>
          </a:xfrm>
          <a:prstGeom prst="rect">
            <a:avLst/>
          </a:prstGeom>
        </p:spPr>
      </p:pic>
      <p:sp>
        <p:nvSpPr>
          <p:cNvPr id="2" name="Title 1"/>
          <p:cNvSpPr>
            <a:spLocks noGrp="1"/>
          </p:cNvSpPr>
          <p:nvPr>
            <p:ph type="title" hasCustomPrompt="1"/>
          </p:nvPr>
        </p:nvSpPr>
        <p:spPr>
          <a:xfrm>
            <a:off x="457200" y="1402596"/>
            <a:ext cx="3095625" cy="964367"/>
          </a:xfrm>
        </p:spPr>
        <p:txBody>
          <a:bodyPr anchor="b">
            <a:spAutoFit/>
          </a:bodyPr>
          <a:lstStyle>
            <a:lvl1pPr>
              <a:lnSpc>
                <a:spcPts val="3400"/>
              </a:lnSpc>
              <a:defRPr sz="2800">
                <a:solidFill>
                  <a:schemeClr val="accent2"/>
                </a:solidFill>
                <a:latin typeface="Archer Bold" pitchFamily="50" charset="0"/>
              </a:defRPr>
            </a:lvl1pPr>
          </a:lstStyle>
          <a:p>
            <a:r>
              <a:rPr lang="fr-FR" dirty="0" err="1"/>
              <a:t>Heading</a:t>
            </a:r>
            <a:r>
              <a:rPr lang="fr-FR" dirty="0"/>
              <a:t> (3 </a:t>
            </a:r>
            <a:r>
              <a:rPr lang="fr-FR" dirty="0" err="1"/>
              <a:t>lines</a:t>
            </a:r>
            <a:r>
              <a:rPr lang="fr-FR" dirty="0"/>
              <a:t> max)</a:t>
            </a:r>
            <a:endParaRPr lang="en-NZ" dirty="0"/>
          </a:p>
        </p:txBody>
      </p:sp>
      <p:sp>
        <p:nvSpPr>
          <p:cNvPr id="10" name="Text Placeholder 9"/>
          <p:cNvSpPr>
            <a:spLocks noGrp="1"/>
          </p:cNvSpPr>
          <p:nvPr>
            <p:ph type="body" sz="quarter" idx="10" hasCustomPrompt="1"/>
          </p:nvPr>
        </p:nvSpPr>
        <p:spPr>
          <a:xfrm>
            <a:off x="447674" y="2457452"/>
            <a:ext cx="3095625" cy="451406"/>
          </a:xfrm>
        </p:spPr>
        <p:txBody>
          <a:bodyPr>
            <a:spAutoFit/>
          </a:bodyPr>
          <a:lstStyle>
            <a:lvl1pPr marL="0" indent="0">
              <a:lnSpc>
                <a:spcPts val="2800"/>
              </a:lnSpc>
              <a:buNone/>
              <a:defRPr sz="2400">
                <a:solidFill>
                  <a:schemeClr val="accent2"/>
                </a:solidFill>
              </a:defRPr>
            </a:lvl1pPr>
          </a:lstStyle>
          <a:p>
            <a:pPr lvl="0"/>
            <a:r>
              <a:rPr lang="en-US" dirty="0"/>
              <a:t>Subtitle (3 lines max)</a:t>
            </a:r>
          </a:p>
        </p:txBody>
      </p:sp>
      <p:sp>
        <p:nvSpPr>
          <p:cNvPr id="12" name="Picture Placeholder 11"/>
          <p:cNvSpPr>
            <a:spLocks noGrp="1"/>
          </p:cNvSpPr>
          <p:nvPr>
            <p:ph type="pic" sz="quarter" idx="11" hasCustomPrompt="1"/>
          </p:nvPr>
        </p:nvSpPr>
        <p:spPr>
          <a:xfrm>
            <a:off x="4619625" y="1123950"/>
            <a:ext cx="3171825" cy="2171700"/>
          </a:xfrm>
          <a:solidFill>
            <a:schemeClr val="bg1">
              <a:lumMod val="85000"/>
            </a:schemeClr>
          </a:solidFill>
        </p:spPr>
        <p:txBody>
          <a:bodyPr>
            <a:normAutofit/>
          </a:bodyPr>
          <a:lstStyle>
            <a:lvl1pPr marL="0" indent="0">
              <a:buNone/>
              <a:defRPr sz="2000" baseline="0"/>
            </a:lvl1pPr>
          </a:lstStyle>
          <a:p>
            <a:r>
              <a:rPr lang="en-NZ" dirty="0"/>
              <a:t>Click icon to insert image</a:t>
            </a:r>
          </a:p>
        </p:txBody>
      </p:sp>
      <p:sp>
        <p:nvSpPr>
          <p:cNvPr id="13" name="Picture Placeholder 11"/>
          <p:cNvSpPr>
            <a:spLocks noGrp="1"/>
          </p:cNvSpPr>
          <p:nvPr>
            <p:ph type="pic" sz="quarter" idx="12" hasCustomPrompt="1"/>
          </p:nvPr>
        </p:nvSpPr>
        <p:spPr>
          <a:xfrm>
            <a:off x="8324850" y="1123950"/>
            <a:ext cx="3171825" cy="2171700"/>
          </a:xfrm>
          <a:solidFill>
            <a:schemeClr val="bg1">
              <a:lumMod val="85000"/>
            </a:schemeClr>
          </a:solidFill>
        </p:spPr>
        <p:txBody>
          <a:bodyPr>
            <a:normAutofit/>
          </a:bodyPr>
          <a:lstStyle>
            <a:lvl1pPr marL="0" indent="0">
              <a:buNone/>
              <a:defRPr sz="2000" baseline="0"/>
            </a:lvl1pPr>
          </a:lstStyle>
          <a:p>
            <a:r>
              <a:rPr lang="en-NZ" dirty="0"/>
              <a:t>Click icon to insert image</a:t>
            </a:r>
          </a:p>
        </p:txBody>
      </p:sp>
      <p:sp>
        <p:nvSpPr>
          <p:cNvPr id="14" name="Picture Placeholder 11"/>
          <p:cNvSpPr>
            <a:spLocks noGrp="1"/>
          </p:cNvSpPr>
          <p:nvPr>
            <p:ph type="pic" sz="quarter" idx="13" hasCustomPrompt="1"/>
          </p:nvPr>
        </p:nvSpPr>
        <p:spPr>
          <a:xfrm>
            <a:off x="8324850" y="3848100"/>
            <a:ext cx="3171825" cy="2171700"/>
          </a:xfrm>
          <a:solidFill>
            <a:schemeClr val="bg1">
              <a:lumMod val="85000"/>
            </a:schemeClr>
          </a:solidFill>
        </p:spPr>
        <p:txBody>
          <a:bodyPr>
            <a:normAutofit/>
          </a:bodyPr>
          <a:lstStyle>
            <a:lvl1pPr marL="0" indent="0">
              <a:buNone/>
              <a:defRPr sz="2000" baseline="0"/>
            </a:lvl1pPr>
          </a:lstStyle>
          <a:p>
            <a:r>
              <a:rPr lang="en-NZ" dirty="0"/>
              <a:t>Click icon to insert image</a:t>
            </a:r>
          </a:p>
        </p:txBody>
      </p:sp>
      <p:sp>
        <p:nvSpPr>
          <p:cNvPr id="15" name="Picture Placeholder 11"/>
          <p:cNvSpPr>
            <a:spLocks noGrp="1"/>
          </p:cNvSpPr>
          <p:nvPr>
            <p:ph type="pic" sz="quarter" idx="14" hasCustomPrompt="1"/>
          </p:nvPr>
        </p:nvSpPr>
        <p:spPr>
          <a:xfrm>
            <a:off x="4619625" y="3848100"/>
            <a:ext cx="3171825" cy="2171700"/>
          </a:xfrm>
          <a:solidFill>
            <a:schemeClr val="bg1">
              <a:lumMod val="85000"/>
            </a:schemeClr>
          </a:solidFill>
        </p:spPr>
        <p:txBody>
          <a:bodyPr>
            <a:normAutofit/>
          </a:bodyPr>
          <a:lstStyle>
            <a:lvl1pPr marL="0" indent="0">
              <a:buNone/>
              <a:defRPr sz="2000" baseline="0"/>
            </a:lvl1pPr>
          </a:lstStyle>
          <a:p>
            <a:r>
              <a:rPr lang="en-NZ" dirty="0"/>
              <a:t>Click icon to insert image</a:t>
            </a:r>
          </a:p>
        </p:txBody>
      </p:sp>
      <p:sp>
        <p:nvSpPr>
          <p:cNvPr id="17" name="Text Placeholder 16"/>
          <p:cNvSpPr>
            <a:spLocks noGrp="1"/>
          </p:cNvSpPr>
          <p:nvPr>
            <p:ph type="body" sz="quarter" idx="15" hasCustomPrompt="1"/>
          </p:nvPr>
        </p:nvSpPr>
        <p:spPr>
          <a:xfrm>
            <a:off x="4619625" y="3314698"/>
            <a:ext cx="3171825" cy="333375"/>
          </a:xfrm>
        </p:spPr>
        <p:txBody>
          <a:bodyPr lIns="0">
            <a:noAutofit/>
          </a:bodyPr>
          <a:lstStyle>
            <a:lvl1pPr marL="0" indent="0">
              <a:buNone/>
              <a:defRPr sz="1200">
                <a:solidFill>
                  <a:srgbClr val="434D58"/>
                </a:solidFill>
                <a:latin typeface="HelveticaNeueLT Std" panose="020B0604020202020204" pitchFamily="34" charset="0"/>
              </a:defRPr>
            </a:lvl1pPr>
          </a:lstStyle>
          <a:p>
            <a:pPr lvl="0"/>
            <a:r>
              <a:rPr lang="en-US" dirty="0"/>
              <a:t>Caption</a:t>
            </a:r>
          </a:p>
        </p:txBody>
      </p:sp>
      <p:sp>
        <p:nvSpPr>
          <p:cNvPr id="18" name="Text Placeholder 16"/>
          <p:cNvSpPr>
            <a:spLocks noGrp="1"/>
          </p:cNvSpPr>
          <p:nvPr>
            <p:ph type="body" sz="quarter" idx="16" hasCustomPrompt="1"/>
          </p:nvPr>
        </p:nvSpPr>
        <p:spPr>
          <a:xfrm>
            <a:off x="8324849" y="3314698"/>
            <a:ext cx="3171825" cy="333375"/>
          </a:xfrm>
        </p:spPr>
        <p:txBody>
          <a:bodyPr lIns="0">
            <a:noAutofit/>
          </a:bodyPr>
          <a:lstStyle>
            <a:lvl1pPr marL="0" indent="0">
              <a:buNone/>
              <a:defRPr sz="1200">
                <a:solidFill>
                  <a:srgbClr val="434D58"/>
                </a:solidFill>
                <a:latin typeface="HelveticaNeueLT Std" panose="020B0604020202020204" pitchFamily="34" charset="0"/>
              </a:defRPr>
            </a:lvl1pPr>
          </a:lstStyle>
          <a:p>
            <a:pPr lvl="0"/>
            <a:r>
              <a:rPr lang="en-US" dirty="0"/>
              <a:t>Caption</a:t>
            </a:r>
          </a:p>
        </p:txBody>
      </p:sp>
      <p:sp>
        <p:nvSpPr>
          <p:cNvPr id="19" name="Text Placeholder 16"/>
          <p:cNvSpPr>
            <a:spLocks noGrp="1"/>
          </p:cNvSpPr>
          <p:nvPr>
            <p:ph type="body" sz="quarter" idx="17" hasCustomPrompt="1"/>
          </p:nvPr>
        </p:nvSpPr>
        <p:spPr>
          <a:xfrm>
            <a:off x="8324849" y="6019798"/>
            <a:ext cx="3171825" cy="333375"/>
          </a:xfrm>
        </p:spPr>
        <p:txBody>
          <a:bodyPr lIns="0">
            <a:noAutofit/>
          </a:bodyPr>
          <a:lstStyle>
            <a:lvl1pPr marL="0" indent="0">
              <a:buNone/>
              <a:defRPr sz="1200">
                <a:solidFill>
                  <a:srgbClr val="434D58"/>
                </a:solidFill>
                <a:latin typeface="HelveticaNeueLT Std" panose="020B0604020202020204" pitchFamily="34" charset="0"/>
              </a:defRPr>
            </a:lvl1pPr>
          </a:lstStyle>
          <a:p>
            <a:pPr lvl="0"/>
            <a:r>
              <a:rPr lang="en-US" dirty="0"/>
              <a:t>Caption</a:t>
            </a:r>
          </a:p>
        </p:txBody>
      </p:sp>
      <p:sp>
        <p:nvSpPr>
          <p:cNvPr id="20" name="Text Placeholder 16"/>
          <p:cNvSpPr>
            <a:spLocks noGrp="1"/>
          </p:cNvSpPr>
          <p:nvPr>
            <p:ph type="body" sz="quarter" idx="18" hasCustomPrompt="1"/>
          </p:nvPr>
        </p:nvSpPr>
        <p:spPr>
          <a:xfrm>
            <a:off x="4619625" y="6019796"/>
            <a:ext cx="3171825" cy="333375"/>
          </a:xfrm>
        </p:spPr>
        <p:txBody>
          <a:bodyPr lIns="0">
            <a:noAutofit/>
          </a:bodyPr>
          <a:lstStyle>
            <a:lvl1pPr marL="0" indent="0">
              <a:buNone/>
              <a:defRPr sz="1200">
                <a:solidFill>
                  <a:srgbClr val="434D58"/>
                </a:solidFill>
                <a:latin typeface="HelveticaNeueLT Std" panose="020B0604020202020204" pitchFamily="34" charset="0"/>
              </a:defRPr>
            </a:lvl1pPr>
          </a:lstStyle>
          <a:p>
            <a:pPr lvl="0"/>
            <a:r>
              <a:rPr lang="en-US" dirty="0"/>
              <a:t>Caption</a:t>
            </a:r>
          </a:p>
        </p:txBody>
      </p:sp>
      <p:sp>
        <p:nvSpPr>
          <p:cNvPr id="22" name="Rectangle 21"/>
          <p:cNvSpPr/>
          <p:nvPr userDrawn="1"/>
        </p:nvSpPr>
        <p:spPr>
          <a:xfrm>
            <a:off x="-2268747" y="-9525"/>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These</a:t>
            </a:r>
            <a:r>
              <a:rPr lang="en-NZ" sz="1200" baseline="0" dirty="0"/>
              <a:t> boxes on the side are tip boxes. They don’t show when you print the slideshow or do a presentation.</a:t>
            </a:r>
            <a:endParaRPr lang="en-NZ" sz="1200" dirty="0"/>
          </a:p>
        </p:txBody>
      </p:sp>
      <p:sp>
        <p:nvSpPr>
          <p:cNvPr id="23" name="Rectangle 22"/>
          <p:cNvSpPr/>
          <p:nvPr userDrawn="1"/>
        </p:nvSpPr>
        <p:spPr>
          <a:xfrm>
            <a:off x="-2268747" y="1959684"/>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If you insert the wrong image, simply</a:t>
            </a:r>
            <a:r>
              <a:rPr lang="en-NZ" sz="1200" baseline="0" dirty="0"/>
              <a:t> click on it and press delete on your keyboard. The image placeholder will reappear.</a:t>
            </a:r>
            <a:endParaRPr lang="en-NZ" sz="1200" dirty="0"/>
          </a:p>
        </p:txBody>
      </p:sp>
      <p:sp>
        <p:nvSpPr>
          <p:cNvPr id="24" name="Rectangle 23"/>
          <p:cNvSpPr/>
          <p:nvPr userDrawn="1"/>
        </p:nvSpPr>
        <p:spPr>
          <a:xfrm>
            <a:off x="-2268748" y="3340459"/>
            <a:ext cx="2055803" cy="1838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Troubleshoot:</a:t>
            </a:r>
            <a:br>
              <a:rPr lang="en-NZ" sz="1200" dirty="0"/>
            </a:br>
            <a:r>
              <a:rPr lang="en-NZ" sz="1200" dirty="0"/>
              <a:t>Help! The</a:t>
            </a:r>
            <a:r>
              <a:rPr lang="en-NZ" sz="1200" baseline="0" dirty="0"/>
              <a:t> placeholder did not reappear. </a:t>
            </a:r>
          </a:p>
          <a:p>
            <a:pPr algn="ctr"/>
            <a:endParaRPr lang="en-NZ" sz="1200" baseline="0" dirty="0"/>
          </a:p>
          <a:p>
            <a:pPr algn="ctr"/>
            <a:r>
              <a:rPr lang="en-NZ" sz="1200" baseline="0" dirty="0"/>
              <a:t>On the Home tab, click the “Reset” button. This will reset your slide back to the template while keeping the content.</a:t>
            </a:r>
            <a:endParaRPr lang="en-NZ" sz="1200" dirty="0"/>
          </a:p>
        </p:txBody>
      </p:sp>
    </p:spTree>
    <p:extLst>
      <p:ext uri="{BB962C8B-B14F-4D97-AF65-F5344CB8AC3E}">
        <p14:creationId xmlns:p14="http://schemas.microsoft.com/office/powerpoint/2010/main" val="15196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 Full Page">
    <p:bg>
      <p:bgPr>
        <a:solidFill>
          <a:srgbClr val="D6DFDA"/>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208087" cy="5591175"/>
          </a:xfrm>
          <a:solidFill>
            <a:schemeClr val="bg1">
              <a:lumMod val="85000"/>
            </a:schemeClr>
          </a:solidFill>
        </p:spPr>
        <p:txBody>
          <a:bodyPr/>
          <a:lstStyle>
            <a:lvl1pPr marL="0" indent="0">
              <a:buNone/>
              <a:defRPr/>
            </a:lvl1pPr>
          </a:lstStyle>
          <a:p>
            <a:r>
              <a:rPr lang="en-NZ" dirty="0"/>
              <a:t>Click icon to insert image.</a:t>
            </a:r>
          </a:p>
        </p:txBody>
      </p:sp>
      <p:sp>
        <p:nvSpPr>
          <p:cNvPr id="2" name="Title 1"/>
          <p:cNvSpPr>
            <a:spLocks noGrp="1"/>
          </p:cNvSpPr>
          <p:nvPr>
            <p:ph type="title" hasCustomPrompt="1"/>
          </p:nvPr>
        </p:nvSpPr>
        <p:spPr>
          <a:xfrm>
            <a:off x="-1" y="5591175"/>
            <a:ext cx="12208088" cy="1266825"/>
          </a:xfrm>
          <a:blipFill dpi="0" rotWithShape="1">
            <a:blip r:embed="rId2" cstate="print">
              <a:extLst>
                <a:ext uri="{28A0092B-C50C-407E-A947-70E740481C1C}">
                  <a14:useLocalDpi xmlns:a14="http://schemas.microsoft.com/office/drawing/2010/main" val="0"/>
                </a:ext>
              </a:extLst>
            </a:blip>
            <a:srcRect/>
            <a:stretch>
              <a:fillRect/>
            </a:stretch>
          </a:blipFill>
        </p:spPr>
        <p:txBody>
          <a:bodyPr lIns="360000" rIns="360000">
            <a:normAutofit/>
          </a:bodyPr>
          <a:lstStyle>
            <a:lvl1pPr algn="ctr">
              <a:defRPr sz="2800">
                <a:solidFill>
                  <a:schemeClr val="accent2"/>
                </a:solidFill>
                <a:latin typeface="Archer Bold" pitchFamily="50" charset="0"/>
              </a:defRPr>
            </a:lvl1pPr>
          </a:lstStyle>
          <a:p>
            <a:r>
              <a:rPr lang="en-US" dirty="0"/>
              <a:t>Heading (2 lines max)</a:t>
            </a:r>
            <a:endParaRPr lang="en-NZ" dirty="0"/>
          </a:p>
        </p:txBody>
      </p:sp>
      <p:sp>
        <p:nvSpPr>
          <p:cNvPr id="9" name="Text Placeholder 14"/>
          <p:cNvSpPr>
            <a:spLocks noGrp="1"/>
          </p:cNvSpPr>
          <p:nvPr>
            <p:ph type="body" sz="quarter" idx="15" hasCustomPrompt="1"/>
          </p:nvPr>
        </p:nvSpPr>
        <p:spPr>
          <a:xfrm>
            <a:off x="9401176" y="5314950"/>
            <a:ext cx="2806912" cy="276225"/>
          </a:xfrm>
          <a:solidFill>
            <a:schemeClr val="tx1">
              <a:alpha val="37000"/>
            </a:schemeClr>
          </a:solidFill>
        </p:spPr>
        <p:txBody>
          <a:bodyPr anchor="ctr">
            <a:noAutofit/>
          </a:bodyPr>
          <a:lstStyle>
            <a:lvl1pPr marL="0" indent="0" algn="ctr">
              <a:buNone/>
              <a:defRPr sz="1200">
                <a:solidFill>
                  <a:schemeClr val="bg1"/>
                </a:solidFill>
                <a:latin typeface="Minion Pro" panose="02040503050306020203" pitchFamily="18" charset="0"/>
              </a:defRPr>
            </a:lvl1pPr>
          </a:lstStyle>
          <a:p>
            <a:pPr lvl="0"/>
            <a:r>
              <a:rPr lang="en-US" dirty="0"/>
              <a:t>Caption</a:t>
            </a:r>
            <a:endParaRPr lang="en-NZ" dirty="0"/>
          </a:p>
        </p:txBody>
      </p:sp>
      <p:sp>
        <p:nvSpPr>
          <p:cNvPr id="5" name="Rectangle 4"/>
          <p:cNvSpPr/>
          <p:nvPr userDrawn="1"/>
        </p:nvSpPr>
        <p:spPr>
          <a:xfrm>
            <a:off x="-2268747" y="-9525"/>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These</a:t>
            </a:r>
            <a:r>
              <a:rPr lang="en-NZ" sz="1200" baseline="0" dirty="0"/>
              <a:t> boxes on the side are tip boxes. They don’t show when you print the slideshow or do a presentation.</a:t>
            </a:r>
            <a:endParaRPr lang="en-NZ" sz="1200" dirty="0"/>
          </a:p>
        </p:txBody>
      </p:sp>
      <p:sp>
        <p:nvSpPr>
          <p:cNvPr id="6" name="Rectangle 5"/>
          <p:cNvSpPr/>
          <p:nvPr userDrawn="1"/>
        </p:nvSpPr>
        <p:spPr>
          <a:xfrm>
            <a:off x="-2268747" y="1446264"/>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If you insert the wrong image, simply</a:t>
            </a:r>
            <a:r>
              <a:rPr lang="en-NZ" sz="1200" baseline="0" dirty="0"/>
              <a:t> click on it and press delete on your keyboard. The image placeholder will reappear.</a:t>
            </a:r>
            <a:endParaRPr lang="en-NZ" sz="1200" dirty="0"/>
          </a:p>
        </p:txBody>
      </p:sp>
      <p:sp>
        <p:nvSpPr>
          <p:cNvPr id="7" name="Rectangle 6"/>
          <p:cNvSpPr/>
          <p:nvPr userDrawn="1"/>
        </p:nvSpPr>
        <p:spPr>
          <a:xfrm>
            <a:off x="-2268748" y="2902053"/>
            <a:ext cx="2055803" cy="1838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Troubleshoot:</a:t>
            </a:r>
            <a:br>
              <a:rPr lang="en-NZ" sz="1200" dirty="0"/>
            </a:br>
            <a:r>
              <a:rPr lang="en-NZ" sz="1200" dirty="0"/>
              <a:t>Help! The</a:t>
            </a:r>
            <a:r>
              <a:rPr lang="en-NZ" sz="1200" baseline="0" dirty="0"/>
              <a:t> placeholder did not reappear. </a:t>
            </a:r>
          </a:p>
          <a:p>
            <a:pPr algn="ctr"/>
            <a:endParaRPr lang="en-NZ" sz="1200" baseline="0" dirty="0"/>
          </a:p>
          <a:p>
            <a:pPr algn="ctr"/>
            <a:r>
              <a:rPr lang="en-NZ" sz="1200" baseline="0" dirty="0"/>
              <a:t>On the Home tab, click the “Reset” button. This will reset your slide back to the template while keeping the content.</a:t>
            </a:r>
            <a:endParaRPr lang="en-NZ" sz="1200" dirty="0"/>
          </a:p>
        </p:txBody>
      </p:sp>
      <p:sp>
        <p:nvSpPr>
          <p:cNvPr id="10" name="Rectangle 9"/>
          <p:cNvSpPr/>
          <p:nvPr userDrawn="1"/>
        </p:nvSpPr>
        <p:spPr>
          <a:xfrm>
            <a:off x="-2268748" y="5019487"/>
            <a:ext cx="2055803" cy="1838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Troubleshoot:</a:t>
            </a:r>
            <a:br>
              <a:rPr lang="en-NZ" sz="1200" dirty="0"/>
            </a:br>
            <a:r>
              <a:rPr lang="en-NZ" sz="1200" dirty="0"/>
              <a:t>The</a:t>
            </a:r>
            <a:r>
              <a:rPr lang="en-NZ" sz="1200" baseline="0" dirty="0"/>
              <a:t> caption has disappeared after I inserted a new image!</a:t>
            </a:r>
          </a:p>
          <a:p>
            <a:pPr algn="ctr"/>
            <a:endParaRPr lang="en-NZ" sz="1200" baseline="0" dirty="0"/>
          </a:p>
          <a:p>
            <a:pPr algn="ctr"/>
            <a:r>
              <a:rPr lang="en-NZ" sz="1200" baseline="0" dirty="0"/>
              <a:t>Right-click your new image and select “Send to Back”</a:t>
            </a:r>
            <a:endParaRPr lang="en-NZ" sz="1200" dirty="0"/>
          </a:p>
        </p:txBody>
      </p:sp>
    </p:spTree>
    <p:extLst>
      <p:ext uri="{BB962C8B-B14F-4D97-AF65-F5344CB8AC3E}">
        <p14:creationId xmlns:p14="http://schemas.microsoft.com/office/powerpoint/2010/main" val="1254586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 Full P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1999" cy="1266825"/>
          </a:xfrm>
          <a:blipFill dpi="0" rotWithShape="1">
            <a:blip r:embed="rId2" cstate="print">
              <a:extLst>
                <a:ext uri="{28A0092B-C50C-407E-A947-70E740481C1C}">
                  <a14:useLocalDpi xmlns:a14="http://schemas.microsoft.com/office/drawing/2010/main" val="0"/>
                </a:ext>
              </a:extLst>
            </a:blip>
            <a:srcRect/>
            <a:stretch>
              <a:fillRect/>
            </a:stretch>
          </a:blipFill>
        </p:spPr>
        <p:txBody>
          <a:bodyPr lIns="360000" rIns="360000">
            <a:normAutofit/>
          </a:bodyPr>
          <a:lstStyle>
            <a:lvl1pPr algn="ctr">
              <a:defRPr sz="2800">
                <a:solidFill>
                  <a:schemeClr val="accent2"/>
                </a:solidFill>
                <a:latin typeface="Archer Bold" pitchFamily="50" charset="0"/>
              </a:defRPr>
            </a:lvl1pPr>
          </a:lstStyle>
          <a:p>
            <a:r>
              <a:rPr lang="en-US" dirty="0"/>
              <a:t>Heading (2 lines max)</a:t>
            </a:r>
            <a:endParaRPr lang="en-NZ" dirty="0"/>
          </a:p>
        </p:txBody>
      </p:sp>
      <p:sp>
        <p:nvSpPr>
          <p:cNvPr id="4" name="Chart Placeholder 3"/>
          <p:cNvSpPr>
            <a:spLocks noGrp="1"/>
          </p:cNvSpPr>
          <p:nvPr>
            <p:ph type="chart" sz="quarter" idx="10" hasCustomPrompt="1"/>
          </p:nvPr>
        </p:nvSpPr>
        <p:spPr>
          <a:xfrm>
            <a:off x="0" y="1371600"/>
            <a:ext cx="12192000" cy="5486400"/>
          </a:xfrm>
          <a:solidFill>
            <a:schemeClr val="bg1">
              <a:lumMod val="85000"/>
            </a:schemeClr>
          </a:solidFill>
        </p:spPr>
        <p:txBody>
          <a:bodyPr/>
          <a:lstStyle>
            <a:lvl1pPr marL="0" indent="0">
              <a:buNone/>
              <a:defRPr/>
            </a:lvl1pPr>
          </a:lstStyle>
          <a:p>
            <a:r>
              <a:rPr lang="en-NZ" dirty="0"/>
              <a:t>Click icon to insert graph.</a:t>
            </a:r>
          </a:p>
        </p:txBody>
      </p:sp>
      <p:sp>
        <p:nvSpPr>
          <p:cNvPr id="5" name="Rectangle 4"/>
          <p:cNvSpPr/>
          <p:nvPr userDrawn="1"/>
        </p:nvSpPr>
        <p:spPr>
          <a:xfrm>
            <a:off x="-2268747" y="-9525"/>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These</a:t>
            </a:r>
            <a:r>
              <a:rPr lang="en-NZ" sz="1200" baseline="0" dirty="0"/>
              <a:t> boxes on the side are tip boxes. They don’t show when you print the slideshow or do a presentation.</a:t>
            </a:r>
            <a:endParaRPr lang="en-NZ" sz="1200" dirty="0"/>
          </a:p>
        </p:txBody>
      </p:sp>
      <p:sp>
        <p:nvSpPr>
          <p:cNvPr id="6" name="Rectangle 5"/>
          <p:cNvSpPr/>
          <p:nvPr userDrawn="1"/>
        </p:nvSpPr>
        <p:spPr>
          <a:xfrm>
            <a:off x="-2268747" y="1959684"/>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If you insert the wrong graph, simply</a:t>
            </a:r>
            <a:r>
              <a:rPr lang="en-NZ" sz="1200" baseline="0" dirty="0"/>
              <a:t> click on it and press delete on your keyboard. The graph placeholder will reappear.</a:t>
            </a:r>
            <a:endParaRPr lang="en-NZ" sz="1200" dirty="0"/>
          </a:p>
        </p:txBody>
      </p:sp>
      <p:sp>
        <p:nvSpPr>
          <p:cNvPr id="7" name="Rectangle 6"/>
          <p:cNvSpPr/>
          <p:nvPr userDrawn="1"/>
        </p:nvSpPr>
        <p:spPr>
          <a:xfrm>
            <a:off x="-2268748" y="3340459"/>
            <a:ext cx="2055803" cy="1838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Troubleshoot:</a:t>
            </a:r>
            <a:br>
              <a:rPr lang="en-NZ" sz="1200" dirty="0"/>
            </a:br>
            <a:r>
              <a:rPr lang="en-NZ" sz="1200" dirty="0"/>
              <a:t>Help! The</a:t>
            </a:r>
            <a:r>
              <a:rPr lang="en-NZ" sz="1200" baseline="0" dirty="0"/>
              <a:t> placeholder did not reappear. </a:t>
            </a:r>
          </a:p>
          <a:p>
            <a:pPr algn="ctr"/>
            <a:endParaRPr lang="en-NZ" sz="1200" baseline="0" dirty="0"/>
          </a:p>
          <a:p>
            <a:pPr algn="ctr"/>
            <a:r>
              <a:rPr lang="en-NZ" sz="1200" baseline="0" dirty="0"/>
              <a:t>On the Home tab, click the “Reset” button. This will reset your slide back to the template while keeping the content.</a:t>
            </a:r>
            <a:endParaRPr lang="en-NZ" sz="1200" dirty="0"/>
          </a:p>
        </p:txBody>
      </p:sp>
    </p:spTree>
    <p:extLst>
      <p:ext uri="{BB962C8B-B14F-4D97-AF65-F5344CB8AC3E}">
        <p14:creationId xmlns:p14="http://schemas.microsoft.com/office/powerpoint/2010/main" val="4254626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E6F4E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09359"/>
            <a:ext cx="12192000" cy="784830"/>
          </a:xfrm>
        </p:spPr>
        <p:txBody>
          <a:bodyPr wrap="square" lIns="1800000" rIns="1800000">
            <a:spAutoFit/>
          </a:bodyPr>
          <a:lstStyle>
            <a:lvl1pPr algn="ctr">
              <a:lnSpc>
                <a:spcPts val="5400"/>
              </a:lnSpc>
              <a:defRPr sz="4400" spc="50" baseline="0">
                <a:solidFill>
                  <a:schemeClr val="accent2"/>
                </a:solidFill>
              </a:defRPr>
            </a:lvl1pPr>
          </a:lstStyle>
          <a:p>
            <a:r>
              <a:rPr lang="en-US" dirty="0"/>
              <a:t>Heading (2 lines max)</a:t>
            </a:r>
            <a:endParaRPr lang="en-NZ"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5167" y="5740795"/>
            <a:ext cx="1720600" cy="643129"/>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29294" y="6218145"/>
            <a:ext cx="1217678" cy="123444"/>
          </a:xfrm>
          <a:prstGeom prst="rect">
            <a:avLst/>
          </a:prstGeom>
        </p:spPr>
      </p:pic>
    </p:spTree>
    <p:extLst>
      <p:ext uri="{BB962C8B-B14F-4D97-AF65-F5344CB8AC3E}">
        <p14:creationId xmlns:p14="http://schemas.microsoft.com/office/powerpoint/2010/main" val="86098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525"/>
            <a:ext cx="12188983" cy="6867525"/>
          </a:xfrm>
          <a:prstGeom prst="rect">
            <a:avLst/>
          </a:prstGeom>
        </p:spPr>
      </p:pic>
      <p:sp>
        <p:nvSpPr>
          <p:cNvPr id="9" name="Rectangle 8"/>
          <p:cNvSpPr/>
          <p:nvPr userDrawn="1"/>
        </p:nvSpPr>
        <p:spPr>
          <a:xfrm>
            <a:off x="533400" y="533400"/>
            <a:ext cx="8492067" cy="5774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Date Placeholder 2"/>
          <p:cNvSpPr>
            <a:spLocks noGrp="1"/>
          </p:cNvSpPr>
          <p:nvPr>
            <p:ph type="dt" sz="half" idx="10"/>
          </p:nvPr>
        </p:nvSpPr>
        <p:spPr>
          <a:xfrm>
            <a:off x="1004888" y="3953934"/>
            <a:ext cx="1550194" cy="363272"/>
          </a:xfrm>
          <a:solidFill>
            <a:schemeClr val="accent2"/>
          </a:solidFill>
        </p:spPr>
        <p:txBody>
          <a:bodyPr lIns="54000" tIns="54000" rIns="54000" bIns="54000"/>
          <a:lstStyle>
            <a:lvl1pPr algn="ctr">
              <a:defRPr sz="1450" b="1" spc="30" baseline="0">
                <a:solidFill>
                  <a:schemeClr val="bg1"/>
                </a:solidFill>
                <a:latin typeface="HelveticaNeueLT Std" panose="020B0604020202020204" pitchFamily="34" charset="0"/>
              </a:defRPr>
            </a:lvl1pPr>
          </a:lstStyle>
          <a:p>
            <a:r>
              <a:rPr lang="en-US" dirty="0"/>
              <a:t>xx Month Year</a:t>
            </a:r>
            <a:endParaRPr lang="en-NZ" dirty="0"/>
          </a:p>
        </p:txBody>
      </p:sp>
      <p:sp>
        <p:nvSpPr>
          <p:cNvPr id="2" name="Title 1"/>
          <p:cNvSpPr>
            <a:spLocks noGrp="1"/>
          </p:cNvSpPr>
          <p:nvPr>
            <p:ph type="title" hasCustomPrompt="1"/>
          </p:nvPr>
        </p:nvSpPr>
        <p:spPr>
          <a:xfrm>
            <a:off x="895350" y="787400"/>
            <a:ext cx="6191250" cy="2222500"/>
          </a:xfrm>
        </p:spPr>
        <p:txBody>
          <a:bodyPr anchor="b"/>
          <a:lstStyle>
            <a:lvl1pPr>
              <a:lnSpc>
                <a:spcPct val="100000"/>
              </a:lnSpc>
              <a:defRPr kern="0" spc="40" baseline="0">
                <a:solidFill>
                  <a:schemeClr val="accent1"/>
                </a:solidFill>
              </a:defRPr>
            </a:lvl1pPr>
          </a:lstStyle>
          <a:p>
            <a:r>
              <a:rPr lang="en-US" dirty="0"/>
              <a:t>Title (3 lines max)</a:t>
            </a:r>
            <a:endParaRPr lang="en-NZ" dirty="0"/>
          </a:p>
        </p:txBody>
      </p:sp>
      <p:sp>
        <p:nvSpPr>
          <p:cNvPr id="12" name="Text Placeholder 11"/>
          <p:cNvSpPr>
            <a:spLocks noGrp="1"/>
          </p:cNvSpPr>
          <p:nvPr>
            <p:ph type="body" sz="quarter" idx="13" hasCustomPrompt="1"/>
          </p:nvPr>
        </p:nvSpPr>
        <p:spPr>
          <a:xfrm>
            <a:off x="885825" y="3086764"/>
            <a:ext cx="6200775" cy="867170"/>
          </a:xfrm>
        </p:spPr>
        <p:txBody>
          <a:bodyPr rIns="0">
            <a:normAutofit/>
          </a:bodyPr>
          <a:lstStyle>
            <a:lvl1pPr marL="0" indent="0">
              <a:buNone/>
              <a:defRPr sz="2400" b="1" spc="-30" baseline="0">
                <a:solidFill>
                  <a:schemeClr val="accent3"/>
                </a:solidFill>
                <a:latin typeface="HelveticaNeueLT Std" panose="020B0604020202020204" pitchFamily="34" charset="0"/>
              </a:defRPr>
            </a:lvl1pPr>
          </a:lstStyle>
          <a:p>
            <a:pPr lvl="0"/>
            <a:r>
              <a:rPr lang="en-US" dirty="0"/>
              <a:t>Subtitle (2 lines max)</a:t>
            </a:r>
            <a:endParaRPr lang="en-NZ"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788" y="5405882"/>
            <a:ext cx="1720600" cy="643129"/>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30261" y="5896992"/>
            <a:ext cx="1217678" cy="123444"/>
          </a:xfrm>
          <a:prstGeom prst="rect">
            <a:avLst/>
          </a:prstGeom>
        </p:spPr>
      </p:pic>
      <p:pic>
        <p:nvPicPr>
          <p:cNvPr id="11" name="Picture 1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97464" y="4097470"/>
            <a:ext cx="1226822" cy="637033"/>
          </a:xfrm>
          <a:prstGeom prst="rect">
            <a:avLst/>
          </a:prstGeom>
        </p:spPr>
      </p:pic>
      <p:sp>
        <p:nvSpPr>
          <p:cNvPr id="15" name="Rectangle 14"/>
          <p:cNvSpPr/>
          <p:nvPr userDrawn="1"/>
        </p:nvSpPr>
        <p:spPr>
          <a:xfrm>
            <a:off x="-2268747" y="3928893"/>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Keep the date on one line.</a:t>
            </a:r>
          </a:p>
          <a:p>
            <a:pPr algn="ctr"/>
            <a:endParaRPr lang="en-NZ" sz="1200" dirty="0"/>
          </a:p>
          <a:p>
            <a:pPr algn="ctr"/>
            <a:r>
              <a:rPr lang="en-NZ" sz="1200" dirty="0"/>
              <a:t>If the</a:t>
            </a:r>
            <a:r>
              <a:rPr lang="en-NZ" sz="1200" baseline="0" dirty="0"/>
              <a:t> textbox is not long enough, extend the textbox.</a:t>
            </a:r>
            <a:endParaRPr lang="en-NZ" sz="1200" dirty="0"/>
          </a:p>
        </p:txBody>
      </p:sp>
      <p:sp>
        <p:nvSpPr>
          <p:cNvPr id="16" name="Rectangle 15"/>
          <p:cNvSpPr/>
          <p:nvPr userDrawn="1"/>
        </p:nvSpPr>
        <p:spPr>
          <a:xfrm>
            <a:off x="-2268747" y="-9525"/>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These</a:t>
            </a:r>
            <a:r>
              <a:rPr lang="en-NZ" sz="1200" baseline="0" dirty="0"/>
              <a:t> boxes on the side are tip boxes. They don’t show when you print the slideshow or do a presentation.</a:t>
            </a:r>
            <a:endParaRPr lang="en-NZ" sz="1200" dirty="0"/>
          </a:p>
        </p:txBody>
      </p:sp>
    </p:spTree>
    <p:extLst>
      <p:ext uri="{BB962C8B-B14F-4D97-AF65-F5344CB8AC3E}">
        <p14:creationId xmlns:p14="http://schemas.microsoft.com/office/powerpoint/2010/main" val="13567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525"/>
            <a:ext cx="12192000" cy="6867525"/>
          </a:xfrm>
          <a:prstGeom prst="rect">
            <a:avLst/>
          </a:prstGeom>
        </p:spPr>
      </p:pic>
      <p:sp>
        <p:nvSpPr>
          <p:cNvPr id="9" name="Rectangle 8"/>
          <p:cNvSpPr/>
          <p:nvPr userDrawn="1"/>
        </p:nvSpPr>
        <p:spPr>
          <a:xfrm>
            <a:off x="533400" y="533400"/>
            <a:ext cx="8492067" cy="5774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Date Placeholder 2"/>
          <p:cNvSpPr>
            <a:spLocks noGrp="1"/>
          </p:cNvSpPr>
          <p:nvPr>
            <p:ph type="dt" sz="half" idx="10"/>
          </p:nvPr>
        </p:nvSpPr>
        <p:spPr>
          <a:xfrm>
            <a:off x="1004888" y="3953934"/>
            <a:ext cx="1550194" cy="363272"/>
          </a:xfrm>
          <a:solidFill>
            <a:schemeClr val="accent2"/>
          </a:solidFill>
        </p:spPr>
        <p:txBody>
          <a:bodyPr lIns="54000" tIns="54000" rIns="54000" bIns="54000"/>
          <a:lstStyle>
            <a:lvl1pPr algn="ctr">
              <a:defRPr sz="1450" b="1" spc="30" baseline="0">
                <a:solidFill>
                  <a:schemeClr val="bg1"/>
                </a:solidFill>
                <a:latin typeface="HelveticaNeueLT Std" panose="020B0604020202020204" pitchFamily="34" charset="0"/>
              </a:defRPr>
            </a:lvl1pPr>
          </a:lstStyle>
          <a:p>
            <a:r>
              <a:rPr lang="en-US" dirty="0"/>
              <a:t>xx Month Year</a:t>
            </a:r>
            <a:endParaRPr lang="en-NZ" dirty="0"/>
          </a:p>
        </p:txBody>
      </p:sp>
      <p:sp>
        <p:nvSpPr>
          <p:cNvPr id="2" name="Title 1"/>
          <p:cNvSpPr>
            <a:spLocks noGrp="1"/>
          </p:cNvSpPr>
          <p:nvPr>
            <p:ph type="title" hasCustomPrompt="1"/>
          </p:nvPr>
        </p:nvSpPr>
        <p:spPr>
          <a:xfrm>
            <a:off x="895350" y="787400"/>
            <a:ext cx="6191250" cy="2222500"/>
          </a:xfrm>
        </p:spPr>
        <p:txBody>
          <a:bodyPr anchor="b"/>
          <a:lstStyle>
            <a:lvl1pPr>
              <a:lnSpc>
                <a:spcPct val="100000"/>
              </a:lnSpc>
              <a:defRPr kern="0" spc="40" baseline="0">
                <a:solidFill>
                  <a:schemeClr val="accent1"/>
                </a:solidFill>
              </a:defRPr>
            </a:lvl1pPr>
          </a:lstStyle>
          <a:p>
            <a:r>
              <a:rPr lang="en-US" dirty="0"/>
              <a:t>Title (3 lines max)</a:t>
            </a:r>
            <a:endParaRPr lang="en-NZ" dirty="0"/>
          </a:p>
        </p:txBody>
      </p:sp>
      <p:sp>
        <p:nvSpPr>
          <p:cNvPr id="12" name="Text Placeholder 11"/>
          <p:cNvSpPr>
            <a:spLocks noGrp="1"/>
          </p:cNvSpPr>
          <p:nvPr>
            <p:ph type="body" sz="quarter" idx="13" hasCustomPrompt="1"/>
          </p:nvPr>
        </p:nvSpPr>
        <p:spPr>
          <a:xfrm>
            <a:off x="885825" y="3086764"/>
            <a:ext cx="6200775" cy="867170"/>
          </a:xfrm>
        </p:spPr>
        <p:txBody>
          <a:bodyPr rIns="0">
            <a:normAutofit/>
          </a:bodyPr>
          <a:lstStyle>
            <a:lvl1pPr marL="0" indent="0">
              <a:buNone/>
              <a:defRPr sz="2400" b="1" spc="-30" baseline="0">
                <a:solidFill>
                  <a:schemeClr val="accent3"/>
                </a:solidFill>
                <a:latin typeface="HelveticaNeueLT Std" panose="020B0604020202020204" pitchFamily="34" charset="0"/>
              </a:defRPr>
            </a:lvl1pPr>
          </a:lstStyle>
          <a:p>
            <a:pPr lvl="0"/>
            <a:r>
              <a:rPr lang="en-US" dirty="0"/>
              <a:t>Subtitle (2 lines max)</a:t>
            </a:r>
            <a:endParaRPr lang="en-NZ"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788" y="5405882"/>
            <a:ext cx="1720600" cy="643129"/>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30261" y="5896992"/>
            <a:ext cx="1217678" cy="123444"/>
          </a:xfrm>
          <a:prstGeom prst="rect">
            <a:avLst/>
          </a:prstGeom>
        </p:spPr>
      </p:pic>
      <p:pic>
        <p:nvPicPr>
          <p:cNvPr id="11" name="Picture 1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800675" y="1299969"/>
            <a:ext cx="1516383" cy="1709931"/>
          </a:xfrm>
          <a:prstGeom prst="rect">
            <a:avLst/>
          </a:prstGeom>
        </p:spPr>
      </p:pic>
      <p:sp>
        <p:nvSpPr>
          <p:cNvPr id="15" name="Rectangle 14"/>
          <p:cNvSpPr/>
          <p:nvPr userDrawn="1"/>
        </p:nvSpPr>
        <p:spPr>
          <a:xfrm>
            <a:off x="-2268747" y="3928893"/>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Keep the date on one line.</a:t>
            </a:r>
          </a:p>
          <a:p>
            <a:pPr algn="ctr"/>
            <a:endParaRPr lang="en-NZ" sz="1200" dirty="0"/>
          </a:p>
          <a:p>
            <a:pPr algn="ctr"/>
            <a:r>
              <a:rPr lang="en-NZ" sz="1200" dirty="0"/>
              <a:t>If the</a:t>
            </a:r>
            <a:r>
              <a:rPr lang="en-NZ" sz="1200" baseline="0" dirty="0"/>
              <a:t> textbox is not long enough, extend the textbox.</a:t>
            </a:r>
            <a:endParaRPr lang="en-NZ" sz="1200" dirty="0"/>
          </a:p>
        </p:txBody>
      </p:sp>
      <p:sp>
        <p:nvSpPr>
          <p:cNvPr id="16" name="Rectangle 15"/>
          <p:cNvSpPr/>
          <p:nvPr userDrawn="1"/>
        </p:nvSpPr>
        <p:spPr>
          <a:xfrm>
            <a:off x="-2268747" y="-9525"/>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These</a:t>
            </a:r>
            <a:r>
              <a:rPr lang="en-NZ" sz="1200" baseline="0" dirty="0"/>
              <a:t> boxes on the side are tip boxes. They don’t show when you print the slideshow or do a presentation.</a:t>
            </a:r>
            <a:endParaRPr lang="en-NZ" sz="1200" dirty="0"/>
          </a:p>
        </p:txBody>
      </p:sp>
    </p:spTree>
    <p:extLst>
      <p:ext uri="{BB962C8B-B14F-4D97-AF65-F5344CB8AC3E}">
        <p14:creationId xmlns:p14="http://schemas.microsoft.com/office/powerpoint/2010/main" val="311277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525"/>
            <a:ext cx="12188983" cy="6867525"/>
          </a:xfrm>
          <a:prstGeom prst="rect">
            <a:avLst/>
          </a:prstGeom>
        </p:spPr>
      </p:pic>
      <p:sp>
        <p:nvSpPr>
          <p:cNvPr id="9" name="Rectangle 8"/>
          <p:cNvSpPr/>
          <p:nvPr userDrawn="1"/>
        </p:nvSpPr>
        <p:spPr>
          <a:xfrm>
            <a:off x="533400" y="533400"/>
            <a:ext cx="7027863" cy="5774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Date Placeholder 2"/>
          <p:cNvSpPr>
            <a:spLocks noGrp="1"/>
          </p:cNvSpPr>
          <p:nvPr>
            <p:ph type="dt" sz="half" idx="10"/>
          </p:nvPr>
        </p:nvSpPr>
        <p:spPr>
          <a:xfrm>
            <a:off x="1004888" y="3953934"/>
            <a:ext cx="1550194" cy="363272"/>
          </a:xfrm>
          <a:solidFill>
            <a:schemeClr val="accent2"/>
          </a:solidFill>
        </p:spPr>
        <p:txBody>
          <a:bodyPr lIns="54000" tIns="54000" rIns="54000" bIns="54000"/>
          <a:lstStyle>
            <a:lvl1pPr algn="ctr">
              <a:defRPr sz="1450" b="1" spc="30" baseline="0">
                <a:solidFill>
                  <a:schemeClr val="bg1"/>
                </a:solidFill>
                <a:latin typeface="HelveticaNeueLT Std" panose="020B0604020202020204" pitchFamily="34" charset="0"/>
              </a:defRPr>
            </a:lvl1pPr>
          </a:lstStyle>
          <a:p>
            <a:r>
              <a:rPr lang="en-US" dirty="0"/>
              <a:t>xx Month Year</a:t>
            </a:r>
            <a:endParaRPr lang="en-NZ" dirty="0"/>
          </a:p>
        </p:txBody>
      </p:sp>
      <p:sp>
        <p:nvSpPr>
          <p:cNvPr id="2" name="Title 1"/>
          <p:cNvSpPr>
            <a:spLocks noGrp="1"/>
          </p:cNvSpPr>
          <p:nvPr>
            <p:ph type="title" hasCustomPrompt="1"/>
          </p:nvPr>
        </p:nvSpPr>
        <p:spPr>
          <a:xfrm>
            <a:off x="895350" y="787400"/>
            <a:ext cx="6191250" cy="2222500"/>
          </a:xfrm>
        </p:spPr>
        <p:txBody>
          <a:bodyPr anchor="b"/>
          <a:lstStyle>
            <a:lvl1pPr>
              <a:lnSpc>
                <a:spcPct val="100000"/>
              </a:lnSpc>
              <a:defRPr kern="0" spc="40" baseline="0">
                <a:solidFill>
                  <a:schemeClr val="accent1"/>
                </a:solidFill>
              </a:defRPr>
            </a:lvl1pPr>
          </a:lstStyle>
          <a:p>
            <a:r>
              <a:rPr lang="en-US" dirty="0"/>
              <a:t>Title (3 lines max)</a:t>
            </a:r>
            <a:endParaRPr lang="en-NZ" dirty="0"/>
          </a:p>
        </p:txBody>
      </p:sp>
      <p:sp>
        <p:nvSpPr>
          <p:cNvPr id="12" name="Text Placeholder 11"/>
          <p:cNvSpPr>
            <a:spLocks noGrp="1"/>
          </p:cNvSpPr>
          <p:nvPr>
            <p:ph type="body" sz="quarter" idx="13" hasCustomPrompt="1"/>
          </p:nvPr>
        </p:nvSpPr>
        <p:spPr>
          <a:xfrm>
            <a:off x="885825" y="3086764"/>
            <a:ext cx="6200775" cy="867170"/>
          </a:xfrm>
        </p:spPr>
        <p:txBody>
          <a:bodyPr rIns="0">
            <a:normAutofit/>
          </a:bodyPr>
          <a:lstStyle>
            <a:lvl1pPr marL="0" indent="0">
              <a:buNone/>
              <a:defRPr sz="2400" b="1" spc="-30" baseline="0">
                <a:solidFill>
                  <a:schemeClr val="accent3"/>
                </a:solidFill>
                <a:latin typeface="HelveticaNeueLT Std" panose="020B0604020202020204" pitchFamily="34" charset="0"/>
              </a:defRPr>
            </a:lvl1pPr>
          </a:lstStyle>
          <a:p>
            <a:pPr lvl="0"/>
            <a:r>
              <a:rPr lang="en-US" dirty="0"/>
              <a:t>Subtitle (2 lines max)</a:t>
            </a:r>
            <a:endParaRPr lang="en-NZ"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788" y="5405882"/>
            <a:ext cx="1720600" cy="643129"/>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94323" y="5896992"/>
            <a:ext cx="1217678" cy="123444"/>
          </a:xfrm>
          <a:prstGeom prst="rect">
            <a:avLst/>
          </a:prstGeom>
        </p:spPr>
      </p:pic>
      <p:sp>
        <p:nvSpPr>
          <p:cNvPr id="6" name="Picture Placeholder 5"/>
          <p:cNvSpPr>
            <a:spLocks noGrp="1"/>
          </p:cNvSpPr>
          <p:nvPr>
            <p:ph type="pic" sz="quarter" idx="14" hasCustomPrompt="1"/>
          </p:nvPr>
        </p:nvSpPr>
        <p:spPr>
          <a:xfrm>
            <a:off x="7561263" y="533399"/>
            <a:ext cx="4114800" cy="5774267"/>
          </a:xfrm>
          <a:solidFill>
            <a:schemeClr val="bg1">
              <a:lumMod val="85000"/>
            </a:schemeClr>
          </a:solidFill>
        </p:spPr>
        <p:txBody>
          <a:bodyPr>
            <a:normAutofit/>
          </a:bodyPr>
          <a:lstStyle>
            <a:lvl1pPr marL="0" indent="0">
              <a:buNone/>
              <a:defRPr sz="1600"/>
            </a:lvl1pPr>
          </a:lstStyle>
          <a:p>
            <a:r>
              <a:rPr lang="en-NZ" dirty="0"/>
              <a:t>Click on icon to insert image. </a:t>
            </a:r>
          </a:p>
        </p:txBody>
      </p:sp>
      <p:sp>
        <p:nvSpPr>
          <p:cNvPr id="15" name="Text Placeholder 14"/>
          <p:cNvSpPr>
            <a:spLocks noGrp="1"/>
          </p:cNvSpPr>
          <p:nvPr>
            <p:ph type="body" sz="quarter" idx="15" hasCustomPrompt="1"/>
          </p:nvPr>
        </p:nvSpPr>
        <p:spPr>
          <a:xfrm>
            <a:off x="9786938" y="6100763"/>
            <a:ext cx="1889125" cy="206375"/>
          </a:xfrm>
          <a:solidFill>
            <a:schemeClr val="tx1">
              <a:alpha val="37000"/>
            </a:schemeClr>
          </a:solidFill>
        </p:spPr>
        <p:txBody>
          <a:bodyPr anchor="ctr">
            <a:noAutofit/>
          </a:bodyPr>
          <a:lstStyle>
            <a:lvl1pPr marL="0" indent="0" algn="ctr">
              <a:buNone/>
              <a:defRPr sz="800">
                <a:solidFill>
                  <a:schemeClr val="bg1"/>
                </a:solidFill>
                <a:latin typeface="Helvetica Neue" panose="02000503000000020004" pitchFamily="2"/>
              </a:defRPr>
            </a:lvl1pPr>
          </a:lstStyle>
          <a:p>
            <a:pPr lvl="0"/>
            <a:r>
              <a:rPr lang="en-US" dirty="0"/>
              <a:t>Caption</a:t>
            </a:r>
            <a:endParaRPr lang="en-NZ" dirty="0"/>
          </a:p>
        </p:txBody>
      </p:sp>
      <p:sp>
        <p:nvSpPr>
          <p:cNvPr id="16" name="Rectangle 15"/>
          <p:cNvSpPr/>
          <p:nvPr userDrawn="1"/>
        </p:nvSpPr>
        <p:spPr>
          <a:xfrm>
            <a:off x="-2268747" y="1666812"/>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Keep the date on one line.</a:t>
            </a:r>
          </a:p>
          <a:p>
            <a:pPr algn="ctr"/>
            <a:endParaRPr lang="en-NZ" sz="1200" dirty="0"/>
          </a:p>
          <a:p>
            <a:pPr algn="ctr"/>
            <a:r>
              <a:rPr lang="en-NZ" sz="1200" dirty="0"/>
              <a:t>If the</a:t>
            </a:r>
            <a:r>
              <a:rPr lang="en-NZ" sz="1200" baseline="0" dirty="0"/>
              <a:t> textbox is not long enough, extend the textbox.</a:t>
            </a:r>
            <a:endParaRPr lang="en-NZ" sz="1200" dirty="0"/>
          </a:p>
        </p:txBody>
      </p:sp>
      <p:sp>
        <p:nvSpPr>
          <p:cNvPr id="17" name="Rectangle 16"/>
          <p:cNvSpPr/>
          <p:nvPr userDrawn="1"/>
        </p:nvSpPr>
        <p:spPr>
          <a:xfrm>
            <a:off x="-2268747" y="-9525"/>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These</a:t>
            </a:r>
            <a:r>
              <a:rPr lang="en-NZ" sz="1200" baseline="0" dirty="0"/>
              <a:t> boxes on the side are tip boxes. They don’t show when you print the slideshow or do a presentation.</a:t>
            </a:r>
            <a:endParaRPr lang="en-NZ" sz="1200" dirty="0"/>
          </a:p>
        </p:txBody>
      </p:sp>
      <p:sp>
        <p:nvSpPr>
          <p:cNvPr id="18" name="Rectangle 17"/>
          <p:cNvSpPr/>
          <p:nvPr userDrawn="1"/>
        </p:nvSpPr>
        <p:spPr>
          <a:xfrm>
            <a:off x="-2268747" y="3343149"/>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If you insert the wrong image, simply</a:t>
            </a:r>
            <a:r>
              <a:rPr lang="en-NZ" sz="1200" baseline="0" dirty="0"/>
              <a:t> click on it and press delete on your keyboard. The image placeholder will reappear.</a:t>
            </a:r>
            <a:endParaRPr lang="en-NZ" sz="1200" dirty="0"/>
          </a:p>
        </p:txBody>
      </p:sp>
      <p:sp>
        <p:nvSpPr>
          <p:cNvPr id="19" name="Rectangle 18"/>
          <p:cNvSpPr/>
          <p:nvPr userDrawn="1"/>
        </p:nvSpPr>
        <p:spPr>
          <a:xfrm>
            <a:off x="-2268748" y="5019487"/>
            <a:ext cx="2055803" cy="1838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Troubleshoot:</a:t>
            </a:r>
            <a:br>
              <a:rPr lang="en-NZ" sz="1200" dirty="0"/>
            </a:br>
            <a:r>
              <a:rPr lang="en-NZ" sz="1200" dirty="0"/>
              <a:t>Help! The</a:t>
            </a:r>
            <a:r>
              <a:rPr lang="en-NZ" sz="1200" baseline="0" dirty="0"/>
              <a:t> placeholder did not reappear. </a:t>
            </a:r>
          </a:p>
          <a:p>
            <a:pPr algn="ctr"/>
            <a:endParaRPr lang="en-NZ" sz="1200" baseline="0" dirty="0"/>
          </a:p>
          <a:p>
            <a:pPr algn="ctr"/>
            <a:r>
              <a:rPr lang="en-NZ" sz="1200" baseline="0" dirty="0"/>
              <a:t>On the Home tab, click the “Reset” button. This will reset your slide back to the template while keeping the content.</a:t>
            </a:r>
            <a:endParaRPr lang="en-NZ" sz="1200" dirty="0"/>
          </a:p>
        </p:txBody>
      </p:sp>
    </p:spTree>
    <p:extLst>
      <p:ext uri="{BB962C8B-B14F-4D97-AF65-F5344CB8AC3E}">
        <p14:creationId xmlns:p14="http://schemas.microsoft.com/office/powerpoint/2010/main" val="170018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E6F4E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3624" y="2761757"/>
            <a:ext cx="7610476" cy="784830"/>
          </a:xfrm>
        </p:spPr>
        <p:txBody>
          <a:bodyPr>
            <a:spAutoFit/>
          </a:bodyPr>
          <a:lstStyle>
            <a:lvl1pPr algn="ctr">
              <a:lnSpc>
                <a:spcPts val="5400"/>
              </a:lnSpc>
              <a:defRPr sz="4000" baseline="0">
                <a:solidFill>
                  <a:schemeClr val="accent2"/>
                </a:solidFill>
              </a:defRPr>
            </a:lvl1pPr>
          </a:lstStyle>
          <a:p>
            <a:r>
              <a:rPr lang="en-US" dirty="0"/>
              <a:t>Text (2 lines max)</a:t>
            </a:r>
            <a:endParaRPr lang="en-NZ"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52838" y="4357877"/>
            <a:ext cx="2906274" cy="1075946"/>
          </a:xfrm>
          <a:prstGeom prst="rect">
            <a:avLst/>
          </a:prstGeom>
        </p:spPr>
      </p:pic>
    </p:spTree>
    <p:extLst>
      <p:ext uri="{BB962C8B-B14F-4D97-AF65-F5344CB8AC3E}">
        <p14:creationId xmlns:p14="http://schemas.microsoft.com/office/powerpoint/2010/main" val="54261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2">
    <p:bg>
      <p:bgPr>
        <a:solidFill>
          <a:srgbClr val="E6F4E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3624" y="2761757"/>
            <a:ext cx="7610476" cy="784830"/>
          </a:xfrm>
        </p:spPr>
        <p:txBody>
          <a:bodyPr>
            <a:spAutoFit/>
          </a:bodyPr>
          <a:lstStyle>
            <a:lvl1pPr algn="ctr">
              <a:lnSpc>
                <a:spcPts val="5400"/>
              </a:lnSpc>
              <a:defRPr sz="4000">
                <a:solidFill>
                  <a:schemeClr val="accent2"/>
                </a:solidFill>
              </a:defRPr>
            </a:lvl1pPr>
          </a:lstStyle>
          <a:p>
            <a:r>
              <a:rPr lang="en-US" dirty="0"/>
              <a:t>Text (2 lines max)</a:t>
            </a:r>
            <a:endParaRPr lang="en-NZ"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52583" y="811909"/>
            <a:ext cx="2025017" cy="2283486"/>
          </a:xfrm>
          <a:prstGeom prst="rect">
            <a:avLst/>
          </a:prstGeom>
        </p:spPr>
      </p:pic>
    </p:spTree>
    <p:extLst>
      <p:ext uri="{BB962C8B-B14F-4D97-AF65-F5344CB8AC3E}">
        <p14:creationId xmlns:p14="http://schemas.microsoft.com/office/powerpoint/2010/main" val="236128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3">
    <p:bg>
      <p:bgPr>
        <a:solidFill>
          <a:srgbClr val="E6F4E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3624" y="2761757"/>
            <a:ext cx="7610476" cy="784830"/>
          </a:xfrm>
        </p:spPr>
        <p:txBody>
          <a:bodyPr>
            <a:spAutoFit/>
          </a:bodyPr>
          <a:lstStyle>
            <a:lvl1pPr algn="ctr">
              <a:lnSpc>
                <a:spcPts val="5400"/>
              </a:lnSpc>
              <a:defRPr sz="4000">
                <a:solidFill>
                  <a:srgbClr val="4A6633"/>
                </a:solidFill>
              </a:defRPr>
            </a:lvl1pPr>
          </a:lstStyle>
          <a:p>
            <a:r>
              <a:rPr lang="en-US" dirty="0"/>
              <a:t>Text (2 lines max)</a:t>
            </a:r>
            <a:endParaRPr lang="en-NZ"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748780"/>
            <a:ext cx="9924308" cy="2109220"/>
          </a:xfrm>
          <a:prstGeom prst="rect">
            <a:avLst/>
          </a:prstGeom>
        </p:spPr>
      </p:pic>
    </p:spTree>
    <p:extLst>
      <p:ext uri="{BB962C8B-B14F-4D97-AF65-F5344CB8AC3E}">
        <p14:creationId xmlns:p14="http://schemas.microsoft.com/office/powerpoint/2010/main" val="163339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Bullets">
    <p:spTree>
      <p:nvGrpSpPr>
        <p:cNvPr id="1" name=""/>
        <p:cNvGrpSpPr/>
        <p:nvPr/>
      </p:nvGrpSpPr>
      <p:grpSpPr>
        <a:xfrm>
          <a:off x="0" y="0"/>
          <a:ext cx="0" cy="0"/>
          <a:chOff x="0" y="0"/>
          <a:chExt cx="0" cy="0"/>
        </a:xfrm>
      </p:grpSpPr>
      <p:sp>
        <p:nvSpPr>
          <p:cNvPr id="9" name="Text Placeholder 11"/>
          <p:cNvSpPr>
            <a:spLocks noGrp="1"/>
          </p:cNvSpPr>
          <p:nvPr>
            <p:ph type="body" sz="quarter" idx="16" hasCustomPrompt="1"/>
          </p:nvPr>
        </p:nvSpPr>
        <p:spPr>
          <a:xfrm>
            <a:off x="4581525" y="1000964"/>
            <a:ext cx="6943725" cy="1169551"/>
          </a:xfrm>
        </p:spPr>
        <p:txBody>
          <a:bodyPr wrap="square">
            <a:spAutoFit/>
          </a:bodyPr>
          <a:lstStyle>
            <a:lvl1pPr marL="266700" marR="0" indent="-266700" algn="l" defTabSz="914400" rtl="0" eaLnBrk="1" fontAlgn="auto" latinLnBrk="0" hangingPunct="1">
              <a:lnSpc>
                <a:spcPts val="3200"/>
              </a:lnSpc>
              <a:spcBef>
                <a:spcPts val="0"/>
              </a:spcBef>
              <a:spcAft>
                <a:spcPts val="2000"/>
              </a:spcAft>
              <a:buClr>
                <a:srgbClr val="006370"/>
              </a:buClr>
              <a:buSzPct val="100000"/>
              <a:buFontTx/>
              <a:buBlip>
                <a:blip r:embed="rId2"/>
              </a:buBlip>
              <a:tabLst/>
              <a:defRPr lang="en-US" sz="3000" b="0" i="0" u="none" strike="noStrike" spc="-20" baseline="30000" smtClean="0">
                <a:solidFill>
                  <a:schemeClr val="accent1"/>
                </a:solidFill>
              </a:defRPr>
            </a:lvl1pPr>
          </a:lstStyle>
          <a:p>
            <a:pPr lvl="0"/>
            <a:r>
              <a:rPr lang="en-US" dirty="0"/>
              <a:t>Bullet List</a:t>
            </a:r>
          </a:p>
          <a:p>
            <a:pPr lvl="0"/>
            <a:r>
              <a:rPr lang="en-US" dirty="0"/>
              <a:t>Bullet List</a:t>
            </a:r>
          </a:p>
        </p:txBody>
      </p:sp>
      <p:sp>
        <p:nvSpPr>
          <p:cNvPr id="8" name="Rectangle 7"/>
          <p:cNvSpPr/>
          <p:nvPr userDrawn="1"/>
        </p:nvSpPr>
        <p:spPr>
          <a:xfrm>
            <a:off x="0" y="0"/>
            <a:ext cx="4048891" cy="6064502"/>
          </a:xfrm>
          <a:prstGeom prst="rect">
            <a:avLst/>
          </a:prstGeom>
          <a:solidFill>
            <a:srgbClr val="E6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295900"/>
            <a:ext cx="4048891" cy="1562100"/>
          </a:xfrm>
          <a:prstGeom prst="rect">
            <a:avLst/>
          </a:prstGeom>
        </p:spPr>
      </p:pic>
      <p:sp>
        <p:nvSpPr>
          <p:cNvPr id="2" name="Title 1"/>
          <p:cNvSpPr>
            <a:spLocks noGrp="1"/>
          </p:cNvSpPr>
          <p:nvPr>
            <p:ph type="title" hasCustomPrompt="1"/>
          </p:nvPr>
        </p:nvSpPr>
        <p:spPr>
          <a:xfrm>
            <a:off x="457200" y="1402596"/>
            <a:ext cx="3095625" cy="964367"/>
          </a:xfrm>
        </p:spPr>
        <p:txBody>
          <a:bodyPr anchor="b">
            <a:spAutoFit/>
          </a:bodyPr>
          <a:lstStyle>
            <a:lvl1pPr>
              <a:lnSpc>
                <a:spcPts val="3400"/>
              </a:lnSpc>
              <a:defRPr sz="2800" baseline="0">
                <a:solidFill>
                  <a:schemeClr val="accent2"/>
                </a:solidFill>
                <a:latin typeface="Archer Bold" pitchFamily="50" charset="0"/>
              </a:defRPr>
            </a:lvl1pPr>
          </a:lstStyle>
          <a:p>
            <a:r>
              <a:rPr lang="fr-FR" dirty="0" err="1"/>
              <a:t>Heading</a:t>
            </a:r>
            <a:r>
              <a:rPr lang="fr-FR" dirty="0"/>
              <a:t> (3 </a:t>
            </a:r>
            <a:r>
              <a:rPr lang="fr-FR" dirty="0" err="1"/>
              <a:t>lines</a:t>
            </a:r>
            <a:r>
              <a:rPr lang="fr-FR" dirty="0"/>
              <a:t> max)</a:t>
            </a:r>
            <a:endParaRPr lang="en-NZ" dirty="0"/>
          </a:p>
        </p:txBody>
      </p:sp>
      <p:sp>
        <p:nvSpPr>
          <p:cNvPr id="10" name="Text Placeholder 9"/>
          <p:cNvSpPr>
            <a:spLocks noGrp="1"/>
          </p:cNvSpPr>
          <p:nvPr>
            <p:ph type="body" sz="quarter" idx="10" hasCustomPrompt="1"/>
          </p:nvPr>
        </p:nvSpPr>
        <p:spPr>
          <a:xfrm>
            <a:off x="447674" y="2457452"/>
            <a:ext cx="3095625" cy="451406"/>
          </a:xfrm>
        </p:spPr>
        <p:txBody>
          <a:bodyPr>
            <a:spAutoFit/>
          </a:bodyPr>
          <a:lstStyle>
            <a:lvl1pPr marL="0" indent="0">
              <a:lnSpc>
                <a:spcPts val="2800"/>
              </a:lnSpc>
              <a:buNone/>
              <a:defRPr sz="2400">
                <a:solidFill>
                  <a:schemeClr val="accent2"/>
                </a:solidFill>
              </a:defRPr>
            </a:lvl1pPr>
          </a:lstStyle>
          <a:p>
            <a:pPr lvl="0"/>
            <a:r>
              <a:rPr lang="en-US" dirty="0"/>
              <a:t>Subtitle (3 lines max)</a:t>
            </a:r>
          </a:p>
        </p:txBody>
      </p:sp>
    </p:spTree>
    <p:extLst>
      <p:ext uri="{BB962C8B-B14F-4D97-AF65-F5344CB8AC3E}">
        <p14:creationId xmlns:p14="http://schemas.microsoft.com/office/powerpoint/2010/main" val="70705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Bullets with image">
    <p:spTree>
      <p:nvGrpSpPr>
        <p:cNvPr id="1" name=""/>
        <p:cNvGrpSpPr/>
        <p:nvPr/>
      </p:nvGrpSpPr>
      <p:grpSpPr>
        <a:xfrm>
          <a:off x="0" y="0"/>
          <a:ext cx="0" cy="0"/>
          <a:chOff x="0" y="0"/>
          <a:chExt cx="0" cy="0"/>
        </a:xfrm>
      </p:grpSpPr>
      <p:sp>
        <p:nvSpPr>
          <p:cNvPr id="12" name="Rectangle 11"/>
          <p:cNvSpPr/>
          <p:nvPr userDrawn="1"/>
        </p:nvSpPr>
        <p:spPr>
          <a:xfrm>
            <a:off x="0" y="0"/>
            <a:ext cx="4048891" cy="6064502"/>
          </a:xfrm>
          <a:prstGeom prst="rect">
            <a:avLst/>
          </a:prstGeom>
          <a:solidFill>
            <a:srgbClr val="E6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295900"/>
            <a:ext cx="4048891" cy="1562100"/>
          </a:xfrm>
          <a:prstGeom prst="rect">
            <a:avLst/>
          </a:prstGeom>
        </p:spPr>
      </p:pic>
      <p:sp>
        <p:nvSpPr>
          <p:cNvPr id="13" name="Text Placeholder 11"/>
          <p:cNvSpPr>
            <a:spLocks noGrp="1"/>
          </p:cNvSpPr>
          <p:nvPr>
            <p:ph type="body" sz="quarter" idx="16" hasCustomPrompt="1"/>
          </p:nvPr>
        </p:nvSpPr>
        <p:spPr>
          <a:xfrm>
            <a:off x="4581525" y="1000964"/>
            <a:ext cx="7143750" cy="1169551"/>
          </a:xfrm>
        </p:spPr>
        <p:txBody>
          <a:bodyPr wrap="square">
            <a:spAutoFit/>
          </a:bodyPr>
          <a:lstStyle>
            <a:lvl1pPr marL="266700" marR="0" indent="-266700" algn="l" defTabSz="914400" rtl="0" eaLnBrk="1" fontAlgn="auto" latinLnBrk="0" hangingPunct="1">
              <a:lnSpc>
                <a:spcPts val="3200"/>
              </a:lnSpc>
              <a:spcBef>
                <a:spcPts val="0"/>
              </a:spcBef>
              <a:spcAft>
                <a:spcPts val="2000"/>
              </a:spcAft>
              <a:buClr>
                <a:srgbClr val="006370"/>
              </a:buClr>
              <a:buSzPct val="100000"/>
              <a:buFontTx/>
              <a:buBlip>
                <a:blip r:embed="rId3"/>
              </a:buBlip>
              <a:tabLst/>
              <a:defRPr lang="en-US" sz="3000" b="0" i="0" u="none" strike="noStrike" spc="-20" baseline="30000" smtClean="0">
                <a:solidFill>
                  <a:schemeClr val="accent1"/>
                </a:solidFill>
              </a:defRPr>
            </a:lvl1pPr>
          </a:lstStyle>
          <a:p>
            <a:pPr lvl="0"/>
            <a:r>
              <a:rPr lang="en-US" dirty="0"/>
              <a:t>Bullet List</a:t>
            </a:r>
          </a:p>
          <a:p>
            <a:pPr lvl="0"/>
            <a:r>
              <a:rPr lang="en-US" dirty="0"/>
              <a:t>Bullet List</a:t>
            </a:r>
          </a:p>
        </p:txBody>
      </p:sp>
      <p:sp>
        <p:nvSpPr>
          <p:cNvPr id="2" name="Title 1"/>
          <p:cNvSpPr>
            <a:spLocks noGrp="1"/>
          </p:cNvSpPr>
          <p:nvPr>
            <p:ph type="title" hasCustomPrompt="1"/>
          </p:nvPr>
        </p:nvSpPr>
        <p:spPr>
          <a:xfrm>
            <a:off x="457200" y="1402596"/>
            <a:ext cx="3095625" cy="964367"/>
          </a:xfrm>
        </p:spPr>
        <p:txBody>
          <a:bodyPr anchor="b">
            <a:spAutoFit/>
          </a:bodyPr>
          <a:lstStyle>
            <a:lvl1pPr>
              <a:lnSpc>
                <a:spcPts val="3400"/>
              </a:lnSpc>
              <a:defRPr sz="2800">
                <a:solidFill>
                  <a:schemeClr val="accent2"/>
                </a:solidFill>
                <a:latin typeface="Archer Bold" pitchFamily="50" charset="0"/>
              </a:defRPr>
            </a:lvl1pPr>
          </a:lstStyle>
          <a:p>
            <a:r>
              <a:rPr lang="fr-FR" dirty="0" err="1"/>
              <a:t>Heading</a:t>
            </a:r>
            <a:r>
              <a:rPr lang="fr-FR" dirty="0"/>
              <a:t> (3 </a:t>
            </a:r>
            <a:r>
              <a:rPr lang="fr-FR" dirty="0" err="1"/>
              <a:t>lines</a:t>
            </a:r>
            <a:r>
              <a:rPr lang="fr-FR" dirty="0"/>
              <a:t> max)</a:t>
            </a:r>
            <a:endParaRPr lang="en-NZ" dirty="0"/>
          </a:p>
        </p:txBody>
      </p:sp>
      <p:sp>
        <p:nvSpPr>
          <p:cNvPr id="10" name="Text Placeholder 9"/>
          <p:cNvSpPr>
            <a:spLocks noGrp="1"/>
          </p:cNvSpPr>
          <p:nvPr>
            <p:ph type="body" sz="quarter" idx="10" hasCustomPrompt="1"/>
          </p:nvPr>
        </p:nvSpPr>
        <p:spPr>
          <a:xfrm>
            <a:off x="447674" y="2457452"/>
            <a:ext cx="3095625" cy="451406"/>
          </a:xfrm>
        </p:spPr>
        <p:txBody>
          <a:bodyPr>
            <a:spAutoFit/>
          </a:bodyPr>
          <a:lstStyle>
            <a:lvl1pPr marL="0" indent="0">
              <a:lnSpc>
                <a:spcPts val="2800"/>
              </a:lnSpc>
              <a:buNone/>
              <a:defRPr sz="2400">
                <a:solidFill>
                  <a:schemeClr val="accent2"/>
                </a:solidFill>
              </a:defRPr>
            </a:lvl1pPr>
          </a:lstStyle>
          <a:p>
            <a:pPr lvl="0"/>
            <a:r>
              <a:rPr lang="en-US" dirty="0"/>
              <a:t>Subtitle (3 lines max)</a:t>
            </a:r>
          </a:p>
        </p:txBody>
      </p:sp>
      <p:sp>
        <p:nvSpPr>
          <p:cNvPr id="9" name="Picture Placeholder 11"/>
          <p:cNvSpPr>
            <a:spLocks noGrp="1"/>
          </p:cNvSpPr>
          <p:nvPr>
            <p:ph type="pic" sz="quarter" idx="12" hasCustomPrompt="1"/>
          </p:nvPr>
        </p:nvSpPr>
        <p:spPr>
          <a:xfrm>
            <a:off x="8343900" y="3435604"/>
            <a:ext cx="3324225" cy="2393696"/>
          </a:xfrm>
          <a:solidFill>
            <a:schemeClr val="bg1">
              <a:lumMod val="85000"/>
            </a:schemeClr>
          </a:solidFill>
        </p:spPr>
        <p:txBody>
          <a:bodyPr>
            <a:normAutofit/>
          </a:bodyPr>
          <a:lstStyle>
            <a:lvl1pPr marL="0" indent="0">
              <a:buNone/>
              <a:defRPr sz="2000" baseline="0"/>
            </a:lvl1pPr>
          </a:lstStyle>
          <a:p>
            <a:r>
              <a:rPr lang="en-NZ" dirty="0"/>
              <a:t>Click icon to insert image</a:t>
            </a:r>
          </a:p>
        </p:txBody>
      </p:sp>
      <p:sp>
        <p:nvSpPr>
          <p:cNvPr id="11" name="Text Placeholder 16"/>
          <p:cNvSpPr>
            <a:spLocks noGrp="1"/>
          </p:cNvSpPr>
          <p:nvPr>
            <p:ph type="body" sz="quarter" idx="15" hasCustomPrompt="1"/>
          </p:nvPr>
        </p:nvSpPr>
        <p:spPr>
          <a:xfrm>
            <a:off x="8343900" y="5897814"/>
            <a:ext cx="3324225" cy="333375"/>
          </a:xfrm>
        </p:spPr>
        <p:txBody>
          <a:bodyPr lIns="0">
            <a:noAutofit/>
          </a:bodyPr>
          <a:lstStyle>
            <a:lvl1pPr marL="0" indent="0">
              <a:buNone/>
              <a:defRPr sz="1200">
                <a:solidFill>
                  <a:srgbClr val="434D58"/>
                </a:solidFill>
                <a:latin typeface="HelveticaNeueLT Std" panose="020B0604020202020204" pitchFamily="34" charset="0"/>
              </a:defRPr>
            </a:lvl1pPr>
          </a:lstStyle>
          <a:p>
            <a:pPr lvl="0"/>
            <a:r>
              <a:rPr lang="en-US" dirty="0"/>
              <a:t>Caption</a:t>
            </a:r>
          </a:p>
        </p:txBody>
      </p:sp>
      <p:sp>
        <p:nvSpPr>
          <p:cNvPr id="15" name="Rectangle 14"/>
          <p:cNvSpPr/>
          <p:nvPr userDrawn="1"/>
        </p:nvSpPr>
        <p:spPr>
          <a:xfrm>
            <a:off x="-2268747" y="-9525"/>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These</a:t>
            </a:r>
            <a:r>
              <a:rPr lang="en-NZ" sz="1200" baseline="0" dirty="0"/>
              <a:t> boxes on the side are tip boxes. They don’t show when you print the slideshow or do a presentation.</a:t>
            </a:r>
            <a:endParaRPr lang="en-NZ" sz="1200" dirty="0"/>
          </a:p>
        </p:txBody>
      </p:sp>
      <p:sp>
        <p:nvSpPr>
          <p:cNvPr id="16" name="Rectangle 15"/>
          <p:cNvSpPr/>
          <p:nvPr userDrawn="1"/>
        </p:nvSpPr>
        <p:spPr>
          <a:xfrm>
            <a:off x="-2268747" y="1407481"/>
            <a:ext cx="2055803" cy="1176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If you insert the wrong image, simply</a:t>
            </a:r>
            <a:r>
              <a:rPr lang="en-NZ" sz="1200" baseline="0" dirty="0"/>
              <a:t> click on it and press delete on your keyboard. The image placeholder will reappear.</a:t>
            </a:r>
            <a:endParaRPr lang="en-NZ" sz="1200" dirty="0"/>
          </a:p>
        </p:txBody>
      </p:sp>
      <p:sp>
        <p:nvSpPr>
          <p:cNvPr id="17" name="Rectangle 16"/>
          <p:cNvSpPr/>
          <p:nvPr userDrawn="1"/>
        </p:nvSpPr>
        <p:spPr>
          <a:xfrm>
            <a:off x="-2268748" y="2824487"/>
            <a:ext cx="2055803" cy="1838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Troubleshoot:</a:t>
            </a:r>
            <a:br>
              <a:rPr lang="en-NZ" sz="1200" dirty="0"/>
            </a:br>
            <a:r>
              <a:rPr lang="en-NZ" sz="1200" dirty="0"/>
              <a:t>Help! The</a:t>
            </a:r>
            <a:r>
              <a:rPr lang="en-NZ" sz="1200" baseline="0" dirty="0"/>
              <a:t> placeholder did not reappear. </a:t>
            </a:r>
          </a:p>
          <a:p>
            <a:pPr algn="ctr"/>
            <a:endParaRPr lang="en-NZ" sz="1200" baseline="0" dirty="0"/>
          </a:p>
          <a:p>
            <a:pPr algn="ctr"/>
            <a:r>
              <a:rPr lang="en-NZ" sz="1200" baseline="0" dirty="0"/>
              <a:t>On the Home tab, click the “Reset” button. This will reset your slide back to the template while keeping the content.</a:t>
            </a:r>
            <a:endParaRPr lang="en-NZ" sz="1200" dirty="0"/>
          </a:p>
        </p:txBody>
      </p:sp>
      <p:sp>
        <p:nvSpPr>
          <p:cNvPr id="18" name="Rectangle 17"/>
          <p:cNvSpPr/>
          <p:nvPr userDrawn="1"/>
        </p:nvSpPr>
        <p:spPr>
          <a:xfrm>
            <a:off x="-2268747" y="4903139"/>
            <a:ext cx="2055803" cy="13820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If you want the text to flow around the image, you will need to do this manually. </a:t>
            </a:r>
          </a:p>
          <a:p>
            <a:pPr algn="ctr"/>
            <a:r>
              <a:rPr lang="en-NZ" sz="1200" dirty="0"/>
              <a:t>Click on the text where</a:t>
            </a:r>
            <a:r>
              <a:rPr lang="en-NZ" sz="1200" baseline="0" dirty="0"/>
              <a:t> you need it to move down and p</a:t>
            </a:r>
            <a:r>
              <a:rPr lang="en-NZ" sz="1200" dirty="0"/>
              <a:t>ress CTRL + Enter.</a:t>
            </a:r>
          </a:p>
        </p:txBody>
      </p:sp>
    </p:spTree>
    <p:extLst>
      <p:ext uri="{BB962C8B-B14F-4D97-AF65-F5344CB8AC3E}">
        <p14:creationId xmlns:p14="http://schemas.microsoft.com/office/powerpoint/2010/main" val="336237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xx Month Year</a:t>
            </a:r>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23BAF-6C55-4B71-A553-2FB5D3622E9F}" type="slidenum">
              <a:rPr lang="en-NZ" smtClean="0"/>
              <a:t>‹#›</a:t>
            </a:fld>
            <a:endParaRPr lang="en-NZ"/>
          </a:p>
        </p:txBody>
      </p:sp>
    </p:spTree>
    <p:extLst>
      <p:ext uri="{BB962C8B-B14F-4D97-AF65-F5344CB8AC3E}">
        <p14:creationId xmlns:p14="http://schemas.microsoft.com/office/powerpoint/2010/main" val="1109765085"/>
      </p:ext>
    </p:extLst>
  </p:cSld>
  <p:clrMap bg1="lt1" tx1="dk1" bg2="lt2" tx2="dk2" accent1="accent1" accent2="accent2" accent3="accent3" accent4="accent4" accent5="accent5" accent6="accent6" hlink="hlink" folHlink="folHlink"/>
  <p:sldLayoutIdLst>
    <p:sldLayoutId id="2147483663" r:id="rId1"/>
    <p:sldLayoutId id="2147483651" r:id="rId2"/>
    <p:sldLayoutId id="2147483652" r:id="rId3"/>
    <p:sldLayoutId id="2147483650" r:id="rId4"/>
    <p:sldLayoutId id="2147483653" r:id="rId5"/>
    <p:sldLayoutId id="2147483654" r:id="rId6"/>
    <p:sldLayoutId id="2147483655" r:id="rId7"/>
    <p:sldLayoutId id="2147483656" r:id="rId8"/>
    <p:sldLayoutId id="2147483659" r:id="rId9"/>
    <p:sldLayoutId id="2147483657" r:id="rId10"/>
    <p:sldLayoutId id="2147483658" r:id="rId11"/>
    <p:sldLayoutId id="2147483660" r:id="rId12"/>
    <p:sldLayoutId id="2147483661" r:id="rId13"/>
    <p:sldLayoutId id="2147483662" r:id="rId14"/>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legislation.govt.nz/act/public/1987/0065/latest/link.aspx?id=DLM107200#DLM107200"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March 2023</a:t>
            </a:r>
            <a:endParaRPr lang="en-NZ" dirty="0"/>
          </a:p>
        </p:txBody>
      </p:sp>
      <p:sp>
        <p:nvSpPr>
          <p:cNvPr id="2" name="Title 1"/>
          <p:cNvSpPr>
            <a:spLocks noGrp="1"/>
          </p:cNvSpPr>
          <p:nvPr>
            <p:ph type="title"/>
          </p:nvPr>
        </p:nvSpPr>
        <p:spPr>
          <a:xfrm>
            <a:off x="1004888" y="2057399"/>
            <a:ext cx="6191250" cy="695325"/>
          </a:xfrm>
        </p:spPr>
        <p:txBody>
          <a:bodyPr>
            <a:normAutofit fontScale="90000"/>
          </a:bodyPr>
          <a:lstStyle/>
          <a:p>
            <a:r>
              <a:rPr lang="en-GB" dirty="0"/>
              <a:t>DOC’s role in Tourism</a:t>
            </a:r>
          </a:p>
        </p:txBody>
      </p:sp>
      <p:sp>
        <p:nvSpPr>
          <p:cNvPr id="4" name="Text Placeholder 3"/>
          <p:cNvSpPr>
            <a:spLocks noGrp="1"/>
          </p:cNvSpPr>
          <p:nvPr>
            <p:ph type="body" sz="quarter" idx="13"/>
          </p:nvPr>
        </p:nvSpPr>
        <p:spPr>
          <a:xfrm>
            <a:off x="895350" y="2995415"/>
            <a:ext cx="8181975" cy="867170"/>
          </a:xfrm>
        </p:spPr>
        <p:txBody>
          <a:bodyPr>
            <a:normAutofit/>
          </a:bodyPr>
          <a:lstStyle/>
          <a:p>
            <a:r>
              <a:rPr lang="en-GB" sz="1800" dirty="0" err="1"/>
              <a:t>Toitū</a:t>
            </a:r>
            <a:r>
              <a:rPr lang="en-GB" sz="1800" dirty="0"/>
              <a:t> te marae a </a:t>
            </a:r>
            <a:r>
              <a:rPr lang="en-GB" sz="1800" dirty="0" err="1"/>
              <a:t>Tāne-Mahuta</a:t>
            </a:r>
            <a:r>
              <a:rPr lang="en-GB" sz="1800" dirty="0"/>
              <a:t>, </a:t>
            </a:r>
            <a:r>
              <a:rPr lang="en-GB" sz="1800" dirty="0" err="1"/>
              <a:t>Toitū</a:t>
            </a:r>
            <a:r>
              <a:rPr lang="en-GB" sz="1800" dirty="0"/>
              <a:t> te marae a Tangaroa, </a:t>
            </a:r>
            <a:r>
              <a:rPr lang="en-GB" sz="1800" dirty="0" err="1"/>
              <a:t>Toitū</a:t>
            </a:r>
            <a:r>
              <a:rPr lang="en-GB" sz="1800" dirty="0"/>
              <a:t> te </a:t>
            </a:r>
            <a:r>
              <a:rPr lang="en-GB" sz="1800" dirty="0" err="1"/>
              <a:t>tangata</a:t>
            </a:r>
            <a:r>
              <a:rPr lang="en-GB" sz="1800" dirty="0"/>
              <a:t>.</a:t>
            </a:r>
            <a:br>
              <a:rPr lang="en-GB" sz="1800" dirty="0"/>
            </a:br>
            <a:br>
              <a:rPr lang="en-GB" sz="1800" dirty="0"/>
            </a:br>
            <a:r>
              <a:rPr lang="en-GB" sz="1800" dirty="0"/>
              <a:t>If the land is well and the sea is well, the people will thrive</a:t>
            </a:r>
            <a:endParaRPr lang="en-NZ" sz="1800" dirty="0"/>
          </a:p>
        </p:txBody>
      </p:sp>
    </p:spTree>
    <p:extLst>
      <p:ext uri="{BB962C8B-B14F-4D97-AF65-F5344CB8AC3E}">
        <p14:creationId xmlns:p14="http://schemas.microsoft.com/office/powerpoint/2010/main" val="1330641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E0312A-6822-FF7E-E501-249990BD5F0C}"/>
              </a:ext>
            </a:extLst>
          </p:cNvPr>
          <p:cNvSpPr>
            <a:spLocks noGrp="1"/>
          </p:cNvSpPr>
          <p:nvPr>
            <p:ph type="body" sz="quarter" idx="16"/>
          </p:nvPr>
        </p:nvSpPr>
        <p:spPr>
          <a:xfrm>
            <a:off x="4588623" y="498967"/>
            <a:ext cx="6943725" cy="5860066"/>
          </a:xfrm>
        </p:spPr>
        <p:txBody>
          <a:bodyPr/>
          <a:lstStyle/>
          <a:p>
            <a:r>
              <a:rPr lang="en-NZ" dirty="0"/>
              <a:t>Things to consider</a:t>
            </a:r>
          </a:p>
          <a:p>
            <a:pPr marL="627063"/>
            <a:r>
              <a:rPr lang="en-NZ" dirty="0"/>
              <a:t>Complexities of multiple overlapping regulatory systems and authorising bodies</a:t>
            </a:r>
          </a:p>
          <a:p>
            <a:pPr marL="627063"/>
            <a:r>
              <a:rPr lang="en-NZ" dirty="0"/>
              <a:t>Limited ability to exclude self-guided options and prefer paid experiences</a:t>
            </a:r>
          </a:p>
          <a:p>
            <a:pPr marL="627063" indent="-363538"/>
            <a:r>
              <a:rPr lang="en-NZ" dirty="0"/>
              <a:t>Baseline data to understand effects and impose limits is variable</a:t>
            </a:r>
          </a:p>
          <a:p>
            <a:pPr marL="627063" indent="-363538"/>
            <a:r>
              <a:rPr lang="en-NZ" dirty="0"/>
              <a:t>Resourcing to monitor and enforce any policies/restrictions</a:t>
            </a:r>
          </a:p>
          <a:p>
            <a:pPr marL="627063" indent="-363538"/>
            <a:r>
              <a:rPr lang="en-NZ" dirty="0"/>
              <a:t>Need to run fair and transparent processes and public engagement</a:t>
            </a:r>
          </a:p>
        </p:txBody>
      </p:sp>
      <p:sp>
        <p:nvSpPr>
          <p:cNvPr id="3" name="Title 2">
            <a:extLst>
              <a:ext uri="{FF2B5EF4-FFF2-40B4-BE49-F238E27FC236}">
                <a16:creationId xmlns:a16="http://schemas.microsoft.com/office/drawing/2014/main" id="{B183F61C-6688-DE6F-0C64-3923BA3B98BA}"/>
              </a:ext>
            </a:extLst>
          </p:cNvPr>
          <p:cNvSpPr>
            <a:spLocks noGrp="1"/>
          </p:cNvSpPr>
          <p:nvPr>
            <p:ph type="title"/>
          </p:nvPr>
        </p:nvSpPr>
        <p:spPr>
          <a:xfrm>
            <a:off x="484966" y="588403"/>
            <a:ext cx="3095625" cy="1377557"/>
          </a:xfrm>
        </p:spPr>
        <p:txBody>
          <a:bodyPr/>
          <a:lstStyle/>
          <a:p>
            <a:r>
              <a:rPr lang="en-NZ" dirty="0"/>
              <a:t>Consequences of the legislative settings</a:t>
            </a:r>
          </a:p>
        </p:txBody>
      </p:sp>
    </p:spTree>
    <p:extLst>
      <p:ext uri="{BB962C8B-B14F-4D97-AF65-F5344CB8AC3E}">
        <p14:creationId xmlns:p14="http://schemas.microsoft.com/office/powerpoint/2010/main" val="205731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24" y="2440515"/>
            <a:ext cx="7610476" cy="1427314"/>
          </a:xfrm>
        </p:spPr>
        <p:txBody>
          <a:bodyPr/>
          <a:lstStyle/>
          <a:p>
            <a:r>
              <a:rPr lang="en-NZ" dirty="0"/>
              <a:t>Key challenges faced by DOC in tourism</a:t>
            </a:r>
          </a:p>
        </p:txBody>
      </p:sp>
    </p:spTree>
    <p:extLst>
      <p:ext uri="{BB962C8B-B14F-4D97-AF65-F5344CB8AC3E}">
        <p14:creationId xmlns:p14="http://schemas.microsoft.com/office/powerpoint/2010/main" val="374761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2" y="561627"/>
            <a:ext cx="3095625" cy="941540"/>
          </a:xfrm>
        </p:spPr>
        <p:txBody>
          <a:bodyPr/>
          <a:lstStyle/>
          <a:p>
            <a:r>
              <a:rPr lang="en-NZ" dirty="0"/>
              <a:t>DOC’s key challenges</a:t>
            </a:r>
          </a:p>
        </p:txBody>
      </p:sp>
      <p:sp>
        <p:nvSpPr>
          <p:cNvPr id="8" name="Text Placeholder 7"/>
          <p:cNvSpPr>
            <a:spLocks noGrp="1"/>
          </p:cNvSpPr>
          <p:nvPr>
            <p:ph type="body" sz="quarter" idx="10"/>
          </p:nvPr>
        </p:nvSpPr>
        <p:spPr>
          <a:xfrm>
            <a:off x="447672" y="1575559"/>
            <a:ext cx="3095625" cy="810478"/>
          </a:xfrm>
        </p:spPr>
        <p:txBody>
          <a:bodyPr/>
          <a:lstStyle/>
          <a:p>
            <a:r>
              <a:rPr lang="en-NZ" dirty="0"/>
              <a:t>1. Visitor numbers at popular sites </a:t>
            </a:r>
          </a:p>
        </p:txBody>
      </p:sp>
      <p:pic>
        <p:nvPicPr>
          <p:cNvPr id="1026" name="Picture 2" descr="he number of walkers on the track has grown hugely and has become crowded. Photo / Mike Scott">
            <a:extLst>
              <a:ext uri="{FF2B5EF4-FFF2-40B4-BE49-F238E27FC236}">
                <a16:creationId xmlns:a16="http://schemas.microsoft.com/office/drawing/2014/main" id="{B109FEB7-BCA5-9B17-F6A3-D6BC94FDA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049" y="26510"/>
            <a:ext cx="6289951" cy="39615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m an orderly queue: Recreating the perfect Instagram photo in New  Zealand - BBC News">
            <a:extLst>
              <a:ext uri="{FF2B5EF4-FFF2-40B4-BE49-F238E27FC236}">
                <a16:creationId xmlns:a16="http://schemas.microsoft.com/office/drawing/2014/main" id="{B98A29BF-0EF6-AEED-C76A-2C1C803DF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8" y="2869894"/>
            <a:ext cx="7042837" cy="396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119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813" y="935060"/>
            <a:ext cx="3095625" cy="941540"/>
          </a:xfrm>
        </p:spPr>
        <p:txBody>
          <a:bodyPr/>
          <a:lstStyle/>
          <a:p>
            <a:r>
              <a:rPr lang="en-NZ" dirty="0"/>
              <a:t>DOC’s key challenges</a:t>
            </a:r>
          </a:p>
        </p:txBody>
      </p:sp>
      <p:sp>
        <p:nvSpPr>
          <p:cNvPr id="8" name="Text Placeholder 7"/>
          <p:cNvSpPr>
            <a:spLocks noGrp="1"/>
          </p:cNvSpPr>
          <p:nvPr>
            <p:ph type="body" sz="quarter" idx="10"/>
          </p:nvPr>
        </p:nvSpPr>
        <p:spPr>
          <a:xfrm>
            <a:off x="521812" y="2040264"/>
            <a:ext cx="3095625" cy="1169551"/>
          </a:xfrm>
        </p:spPr>
        <p:txBody>
          <a:bodyPr/>
          <a:lstStyle/>
          <a:p>
            <a:r>
              <a:rPr lang="en-NZ" dirty="0"/>
              <a:t>2. Delivery of visitor experiences by DOC and others</a:t>
            </a:r>
          </a:p>
        </p:txBody>
      </p:sp>
      <p:pic>
        <p:nvPicPr>
          <p:cNvPr id="2054" name="Picture 6" descr="Top 7 Outdoor Activities in New Zealand That You Just Have to Do!">
            <a:extLst>
              <a:ext uri="{FF2B5EF4-FFF2-40B4-BE49-F238E27FC236}">
                <a16:creationId xmlns:a16="http://schemas.microsoft.com/office/drawing/2014/main" id="{BEF46195-9740-CC1B-8A6A-2828DE3D62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6195" y="9008"/>
            <a:ext cx="5193228" cy="34626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ckcountry Trust: Call for club hut and track projects – FMC">
            <a:extLst>
              <a:ext uri="{FF2B5EF4-FFF2-40B4-BE49-F238E27FC236}">
                <a16:creationId xmlns:a16="http://schemas.microsoft.com/office/drawing/2014/main" id="{7E1E8C62-4148-6F7A-244E-88EA72EF07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8772" y="3429000"/>
            <a:ext cx="5193228" cy="3462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imber Trail Great Ride">
            <a:extLst>
              <a:ext uri="{FF2B5EF4-FFF2-40B4-BE49-F238E27FC236}">
                <a16:creationId xmlns:a16="http://schemas.microsoft.com/office/drawing/2014/main" id="{6DE6AAA0-FA3E-BB89-C757-2A06390D1F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530" y="3429000"/>
            <a:ext cx="5938242" cy="348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45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Title 1">
            <a:extLst>
              <a:ext uri="{FF2B5EF4-FFF2-40B4-BE49-F238E27FC236}">
                <a16:creationId xmlns:a16="http://schemas.microsoft.com/office/drawing/2014/main" id="{0250F540-4758-2E9A-1902-5B80CD94B8C6}"/>
              </a:ext>
            </a:extLst>
          </p:cNvPr>
          <p:cNvSpPr>
            <a:spLocks noGrp="1"/>
          </p:cNvSpPr>
          <p:nvPr>
            <p:ph type="title"/>
          </p:nvPr>
        </p:nvSpPr>
        <p:spPr>
          <a:xfrm>
            <a:off x="596900" y="597733"/>
            <a:ext cx="3095625" cy="964367"/>
          </a:xfrm>
        </p:spPr>
        <p:txBody>
          <a:bodyPr/>
          <a:lstStyle/>
          <a:p>
            <a:r>
              <a:rPr lang="en-NZ" dirty="0"/>
              <a:t>DOC’s key challenges</a:t>
            </a:r>
            <a:endParaRPr lang="en-US" dirty="0"/>
          </a:p>
        </p:txBody>
      </p:sp>
      <p:sp>
        <p:nvSpPr>
          <p:cNvPr id="1040" name="Text Placeholder 2">
            <a:extLst>
              <a:ext uri="{FF2B5EF4-FFF2-40B4-BE49-F238E27FC236}">
                <a16:creationId xmlns:a16="http://schemas.microsoft.com/office/drawing/2014/main" id="{9DB2475E-9845-DAF7-B1D1-512E2BB45332}"/>
              </a:ext>
            </a:extLst>
          </p:cNvPr>
          <p:cNvSpPr>
            <a:spLocks noGrp="1"/>
          </p:cNvSpPr>
          <p:nvPr>
            <p:ph type="body" sz="quarter" idx="10"/>
          </p:nvPr>
        </p:nvSpPr>
        <p:spPr>
          <a:xfrm>
            <a:off x="596899" y="1891744"/>
            <a:ext cx="3095625" cy="810478"/>
          </a:xfrm>
        </p:spPr>
        <p:txBody>
          <a:bodyPr/>
          <a:lstStyle/>
          <a:p>
            <a:r>
              <a:rPr lang="en-NZ" dirty="0"/>
              <a:t>3. Increased weather events </a:t>
            </a:r>
          </a:p>
        </p:txBody>
      </p:sp>
      <p:pic>
        <p:nvPicPr>
          <p:cNvPr id="1032" name="Picture 8" descr="Great Walks washed out by heavy rain | Stuff.co.nz">
            <a:extLst>
              <a:ext uri="{FF2B5EF4-FFF2-40B4-BE49-F238E27FC236}">
                <a16:creationId xmlns:a16="http://schemas.microsoft.com/office/drawing/2014/main" id="{E4B1B604-1DBB-AB6B-DC18-9DBF40DBC4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8129" y="-40187"/>
            <a:ext cx="5702300" cy="32045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lood recovery work in Fiordland and Mt Aspiring national parks: Issues">
            <a:extLst>
              <a:ext uri="{FF2B5EF4-FFF2-40B4-BE49-F238E27FC236}">
                <a16:creationId xmlns:a16="http://schemas.microsoft.com/office/drawing/2014/main" id="{0568A931-C9FA-DC8A-CA8E-145679BB1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700" y="3152534"/>
            <a:ext cx="5702300" cy="37054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aphy Bridge on Great Walk irreparable | RNZ News">
            <a:extLst>
              <a:ext uri="{FF2B5EF4-FFF2-40B4-BE49-F238E27FC236}">
                <a16:creationId xmlns:a16="http://schemas.microsoft.com/office/drawing/2014/main" id="{07851C77-DE41-BD8A-9CD2-59C3C8D8E7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563" y="3112046"/>
            <a:ext cx="4991137" cy="374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85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3" y="1787676"/>
            <a:ext cx="3095625" cy="941540"/>
          </a:xfrm>
        </p:spPr>
        <p:txBody>
          <a:bodyPr/>
          <a:lstStyle/>
          <a:p>
            <a:r>
              <a:rPr lang="en-NZ" dirty="0"/>
              <a:t>DOC’s opportunity</a:t>
            </a:r>
          </a:p>
        </p:txBody>
      </p:sp>
      <p:sp>
        <p:nvSpPr>
          <p:cNvPr id="8" name="Text Placeholder 7"/>
          <p:cNvSpPr>
            <a:spLocks noGrp="1"/>
          </p:cNvSpPr>
          <p:nvPr>
            <p:ph type="body" sz="quarter" idx="10"/>
          </p:nvPr>
        </p:nvSpPr>
        <p:spPr>
          <a:xfrm>
            <a:off x="447672" y="2892880"/>
            <a:ext cx="3095625" cy="810478"/>
          </a:xfrm>
        </p:spPr>
        <p:txBody>
          <a:bodyPr/>
          <a:lstStyle/>
          <a:p>
            <a:r>
              <a:rPr lang="en-NZ"/>
              <a:t>Strategic, proactive, and transformative</a:t>
            </a:r>
            <a:endParaRPr lang="en-NZ" dirty="0"/>
          </a:p>
        </p:txBody>
      </p:sp>
      <p:pic>
        <p:nvPicPr>
          <p:cNvPr id="5" name="Picture 4">
            <a:extLst>
              <a:ext uri="{FF2B5EF4-FFF2-40B4-BE49-F238E27FC236}">
                <a16:creationId xmlns:a16="http://schemas.microsoft.com/office/drawing/2014/main" id="{B3181FE6-F261-E6B8-93F0-795AC7A7A8C7}"/>
              </a:ext>
            </a:extLst>
          </p:cNvPr>
          <p:cNvPicPr>
            <a:picLocks noChangeAspect="1"/>
          </p:cNvPicPr>
          <p:nvPr/>
        </p:nvPicPr>
        <p:blipFill>
          <a:blip r:embed="rId3"/>
          <a:stretch>
            <a:fillRect/>
          </a:stretch>
        </p:blipFill>
        <p:spPr>
          <a:xfrm>
            <a:off x="4273640" y="634235"/>
            <a:ext cx="7677138" cy="5327767"/>
          </a:xfrm>
          <a:prstGeom prst="rect">
            <a:avLst/>
          </a:prstGeom>
        </p:spPr>
      </p:pic>
    </p:spTree>
    <p:extLst>
      <p:ext uri="{BB962C8B-B14F-4D97-AF65-F5344CB8AC3E}">
        <p14:creationId xmlns:p14="http://schemas.microsoft.com/office/powerpoint/2010/main" val="90261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2628210"/>
            <a:ext cx="12192000" cy="747128"/>
          </a:xfrm>
        </p:spPr>
        <p:txBody>
          <a:bodyPr/>
          <a:lstStyle/>
          <a:p>
            <a:r>
              <a:rPr lang="en-NZ" dirty="0" err="1"/>
              <a:t>Ngā</a:t>
            </a:r>
            <a:r>
              <a:rPr lang="en-NZ" dirty="0"/>
              <a:t> mihi</a:t>
            </a:r>
          </a:p>
        </p:txBody>
      </p:sp>
    </p:spTree>
    <p:extLst>
      <p:ext uri="{BB962C8B-B14F-4D97-AF65-F5344CB8AC3E}">
        <p14:creationId xmlns:p14="http://schemas.microsoft.com/office/powerpoint/2010/main" val="51643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a:xfrm>
            <a:off x="4576463" y="1605936"/>
            <a:ext cx="6943725" cy="3334246"/>
          </a:xfrm>
        </p:spPr>
        <p:txBody>
          <a:bodyPr/>
          <a:lstStyle/>
          <a:p>
            <a:pPr>
              <a:spcAft>
                <a:spcPts val="0"/>
              </a:spcAft>
              <a:buFont typeface="Arial" panose="020B0604020202020204" pitchFamily="34" charset="0"/>
              <a:buChar char="•"/>
            </a:pPr>
            <a:r>
              <a:rPr lang="en-NZ" dirty="0"/>
              <a:t>DOC’s purpose </a:t>
            </a:r>
          </a:p>
          <a:p>
            <a:pPr>
              <a:spcAft>
                <a:spcPts val="0"/>
              </a:spcAft>
              <a:buFont typeface="Arial" panose="020B0604020202020204" pitchFamily="34" charset="0"/>
              <a:buChar char="•"/>
            </a:pPr>
            <a:r>
              <a:rPr lang="en-NZ" dirty="0"/>
              <a:t>DOC’s roles in recreation and tourism</a:t>
            </a:r>
          </a:p>
          <a:p>
            <a:pPr>
              <a:spcAft>
                <a:spcPts val="0"/>
              </a:spcAft>
              <a:buFont typeface="Arial" panose="020B0604020202020204" pitchFamily="34" charset="0"/>
              <a:buChar char="•"/>
            </a:pPr>
            <a:r>
              <a:rPr lang="en-NZ" dirty="0"/>
              <a:t>Managing access and opportunity to public conservation lands and waters  </a:t>
            </a:r>
          </a:p>
          <a:p>
            <a:pPr>
              <a:spcAft>
                <a:spcPts val="0"/>
              </a:spcAft>
              <a:buFont typeface="Arial" panose="020B0604020202020204" pitchFamily="34" charset="0"/>
              <a:buChar char="•"/>
            </a:pPr>
            <a:r>
              <a:rPr lang="en-NZ" dirty="0"/>
              <a:t>Challenges </a:t>
            </a:r>
          </a:p>
          <a:p>
            <a:pPr>
              <a:spcAft>
                <a:spcPts val="0"/>
              </a:spcAft>
              <a:buFont typeface="Arial" panose="020B0604020202020204" pitchFamily="34" charset="0"/>
              <a:buChar char="•"/>
            </a:pPr>
            <a:r>
              <a:rPr lang="en-NZ" dirty="0"/>
              <a:t>Opportunities </a:t>
            </a:r>
          </a:p>
          <a:p>
            <a:pPr marL="0" indent="0">
              <a:spcAft>
                <a:spcPts val="0"/>
              </a:spcAft>
              <a:buNone/>
            </a:pPr>
            <a:endParaRPr lang="en-NZ" b="1" dirty="0"/>
          </a:p>
          <a:p>
            <a:pPr marL="0" indent="0">
              <a:spcAft>
                <a:spcPts val="0"/>
              </a:spcAft>
              <a:buNone/>
            </a:pPr>
            <a:endParaRPr lang="en-NZ" b="1" dirty="0"/>
          </a:p>
        </p:txBody>
      </p:sp>
      <p:sp>
        <p:nvSpPr>
          <p:cNvPr id="2" name="Title 1"/>
          <p:cNvSpPr>
            <a:spLocks noGrp="1"/>
          </p:cNvSpPr>
          <p:nvPr>
            <p:ph type="title"/>
          </p:nvPr>
        </p:nvSpPr>
        <p:spPr>
          <a:xfrm>
            <a:off x="457200" y="1861440"/>
            <a:ext cx="3095625" cy="505523"/>
          </a:xfrm>
        </p:spPr>
        <p:txBody>
          <a:bodyPr/>
          <a:lstStyle/>
          <a:p>
            <a:r>
              <a:rPr lang="en-NZ" dirty="0"/>
              <a:t>Outline</a:t>
            </a:r>
          </a:p>
        </p:txBody>
      </p:sp>
      <p:sp>
        <p:nvSpPr>
          <p:cNvPr id="8" name="Text Placeholder 7"/>
          <p:cNvSpPr>
            <a:spLocks noGrp="1"/>
          </p:cNvSpPr>
          <p:nvPr>
            <p:ph type="body" sz="quarter" idx="10"/>
          </p:nvPr>
        </p:nvSpPr>
        <p:spPr>
          <a:xfrm>
            <a:off x="447674" y="2457452"/>
            <a:ext cx="3095625" cy="810478"/>
          </a:xfrm>
        </p:spPr>
        <p:txBody>
          <a:bodyPr/>
          <a:lstStyle/>
          <a:p>
            <a:r>
              <a:rPr lang="en-NZ" dirty="0"/>
              <a:t>Purpose and outcomes</a:t>
            </a:r>
          </a:p>
        </p:txBody>
      </p:sp>
    </p:spTree>
    <p:extLst>
      <p:ext uri="{BB962C8B-B14F-4D97-AF65-F5344CB8AC3E}">
        <p14:creationId xmlns:p14="http://schemas.microsoft.com/office/powerpoint/2010/main" val="112745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a:xfrm>
            <a:off x="4637423" y="1937722"/>
            <a:ext cx="6943725" cy="872034"/>
          </a:xfrm>
        </p:spPr>
        <p:txBody>
          <a:bodyPr/>
          <a:lstStyle/>
          <a:p>
            <a:pPr marL="0" indent="0">
              <a:spcAft>
                <a:spcPts val="0"/>
              </a:spcAft>
              <a:buNone/>
            </a:pPr>
            <a:r>
              <a:rPr lang="en-NZ" b="1" dirty="0"/>
              <a:t>DOC’s purpose is to ensure that </a:t>
            </a:r>
            <a:r>
              <a:rPr lang="en-NZ" b="1" dirty="0" err="1"/>
              <a:t>Papatūānuku</a:t>
            </a:r>
            <a:r>
              <a:rPr lang="en-NZ" b="1" dirty="0"/>
              <a:t> thrives and to be an honourable Treaty of Waitangi partner.</a:t>
            </a:r>
          </a:p>
        </p:txBody>
      </p:sp>
      <p:sp>
        <p:nvSpPr>
          <p:cNvPr id="2" name="Title 1"/>
          <p:cNvSpPr>
            <a:spLocks noGrp="1"/>
          </p:cNvSpPr>
          <p:nvPr>
            <p:ph type="title"/>
          </p:nvPr>
        </p:nvSpPr>
        <p:spPr>
          <a:xfrm>
            <a:off x="432487" y="1684238"/>
            <a:ext cx="3095625" cy="941540"/>
          </a:xfrm>
        </p:spPr>
        <p:txBody>
          <a:bodyPr/>
          <a:lstStyle/>
          <a:p>
            <a:r>
              <a:rPr lang="en-NZ" dirty="0"/>
              <a:t>DOC’s purpose and outcomes</a:t>
            </a:r>
          </a:p>
        </p:txBody>
      </p:sp>
      <p:sp>
        <p:nvSpPr>
          <p:cNvPr id="3" name="Text Placeholder 11">
            <a:extLst>
              <a:ext uri="{FF2B5EF4-FFF2-40B4-BE49-F238E27FC236}">
                <a16:creationId xmlns:a16="http://schemas.microsoft.com/office/drawing/2014/main" id="{344C3792-A233-40F9-83BF-BC4EF60DE033}"/>
              </a:ext>
            </a:extLst>
          </p:cNvPr>
          <p:cNvSpPr txBox="1">
            <a:spLocks/>
          </p:cNvSpPr>
          <p:nvPr/>
        </p:nvSpPr>
        <p:spPr>
          <a:xfrm>
            <a:off x="4637423" y="3063240"/>
            <a:ext cx="6943725" cy="3330142"/>
          </a:xfrm>
          <a:prstGeom prst="rect">
            <a:avLst/>
          </a:prstGeom>
        </p:spPr>
        <p:txBody>
          <a:bodyPr vert="horz" wrap="square" lIns="91440" tIns="45720" rIns="91440" bIns="45720" rtlCol="0">
            <a:spAutoFit/>
          </a:bodyPr>
          <a:lstStyle>
            <a:lvl1pPr marL="266700" marR="0" indent="-266700" algn="l" defTabSz="914400" rtl="0" eaLnBrk="1" fontAlgn="auto" latinLnBrk="0" hangingPunct="1">
              <a:lnSpc>
                <a:spcPts val="3200"/>
              </a:lnSpc>
              <a:spcBef>
                <a:spcPts val="0"/>
              </a:spcBef>
              <a:spcAft>
                <a:spcPts val="2000"/>
              </a:spcAft>
              <a:buClr>
                <a:srgbClr val="006370"/>
              </a:buClr>
              <a:buSzPct val="100000"/>
              <a:buFontTx/>
              <a:buBlip>
                <a:blip r:embed="rId3"/>
              </a:buBlip>
              <a:tabLst/>
              <a:defRPr lang="en-US" sz="3000" b="0" i="0" u="none" strike="noStrike" kern="1200" spc="-20" baseline="30000" smtClean="0">
                <a:solidFill>
                  <a:schemeClr val="accent3"/>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NZ" b="1" dirty="0">
                <a:solidFill>
                  <a:schemeClr val="tx2"/>
                </a:solidFill>
              </a:rPr>
              <a:t>Outcomes</a:t>
            </a:r>
          </a:p>
          <a:p>
            <a:pPr>
              <a:spcAft>
                <a:spcPts val="0"/>
              </a:spcAft>
            </a:pPr>
            <a:r>
              <a:rPr lang="en-US" sz="2800" dirty="0">
                <a:solidFill>
                  <a:schemeClr val="tx2"/>
                </a:solidFill>
              </a:rPr>
              <a:t>Ecosystems and species across Aotearoa New Zealand are thriving from the mountains to the seas</a:t>
            </a:r>
          </a:p>
          <a:p>
            <a:pPr>
              <a:spcAft>
                <a:spcPts val="0"/>
              </a:spcAft>
            </a:pPr>
            <a:r>
              <a:rPr lang="en-US" sz="2800" dirty="0">
                <a:solidFill>
                  <a:schemeClr val="tx2"/>
                </a:solidFill>
              </a:rPr>
              <a:t>Public conservation lands and waters are maintained and improved for future generations</a:t>
            </a:r>
          </a:p>
          <a:p>
            <a:pPr>
              <a:spcAft>
                <a:spcPts val="0"/>
              </a:spcAft>
            </a:pPr>
            <a:r>
              <a:rPr lang="en-US" sz="2800" dirty="0">
                <a:solidFill>
                  <a:schemeClr val="tx2"/>
                </a:solidFill>
              </a:rPr>
              <a:t> Connection with nature and cultural heritage enriches people’s lives</a:t>
            </a:r>
          </a:p>
          <a:p>
            <a:pPr>
              <a:spcAft>
                <a:spcPts val="0"/>
              </a:spcAft>
            </a:pPr>
            <a:r>
              <a:rPr lang="en-US" sz="2800" dirty="0">
                <a:solidFill>
                  <a:schemeClr val="tx2"/>
                </a:solidFill>
              </a:rPr>
              <a:t>DOC is a great </a:t>
            </a:r>
            <a:r>
              <a:rPr lang="en-US" sz="2800" dirty="0" err="1">
                <a:solidFill>
                  <a:schemeClr val="tx2"/>
                </a:solidFill>
              </a:rPr>
              <a:t>organisation</a:t>
            </a:r>
            <a:endParaRPr lang="en-US" sz="2800" dirty="0">
              <a:solidFill>
                <a:schemeClr val="tx2"/>
              </a:solidFill>
            </a:endParaRPr>
          </a:p>
        </p:txBody>
      </p:sp>
      <p:sp>
        <p:nvSpPr>
          <p:cNvPr id="4" name="Rectangle 3" descr="Toitū te marae a Tāne-Mahuta, toitū te marae a Tangaroa, toitū te tangata.&#10;If the land is well and the sea is well, the people will thrive.&#10;">
            <a:extLst>
              <a:ext uri="{FF2B5EF4-FFF2-40B4-BE49-F238E27FC236}">
                <a16:creationId xmlns:a16="http://schemas.microsoft.com/office/drawing/2014/main" id="{BEDCFD33-1655-38D6-5D47-88A587990AF8}"/>
              </a:ext>
            </a:extLst>
          </p:cNvPr>
          <p:cNvSpPr/>
          <p:nvPr/>
        </p:nvSpPr>
        <p:spPr>
          <a:xfrm>
            <a:off x="4174959" y="464618"/>
            <a:ext cx="7868652" cy="1219620"/>
          </a:xfrm>
          <a:prstGeom prst="rect">
            <a:avLst/>
          </a:prstGeom>
          <a:effectLst>
            <a:softEdge rad="31750"/>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i="1" dirty="0" err="1">
                <a:solidFill>
                  <a:schemeClr val="accent6">
                    <a:lumMod val="10000"/>
                  </a:schemeClr>
                </a:solidFill>
              </a:rPr>
              <a:t>Toitū</a:t>
            </a:r>
            <a:r>
              <a:rPr lang="en-US" sz="1800" i="1" dirty="0">
                <a:solidFill>
                  <a:schemeClr val="accent6">
                    <a:lumMod val="10000"/>
                  </a:schemeClr>
                </a:solidFill>
              </a:rPr>
              <a:t> </a:t>
            </a:r>
            <a:r>
              <a:rPr lang="en-US" sz="1800" i="1" dirty="0" err="1">
                <a:solidFill>
                  <a:schemeClr val="accent6">
                    <a:lumMod val="10000"/>
                  </a:schemeClr>
                </a:solidFill>
              </a:rPr>
              <a:t>te</a:t>
            </a:r>
            <a:r>
              <a:rPr lang="en-US" sz="1800" i="1" dirty="0">
                <a:solidFill>
                  <a:schemeClr val="accent6">
                    <a:lumMod val="10000"/>
                  </a:schemeClr>
                </a:solidFill>
              </a:rPr>
              <a:t> marae a </a:t>
            </a:r>
            <a:r>
              <a:rPr lang="en-US" sz="1800" i="1" dirty="0" err="1">
                <a:solidFill>
                  <a:schemeClr val="accent6">
                    <a:lumMod val="10000"/>
                  </a:schemeClr>
                </a:solidFill>
              </a:rPr>
              <a:t>Tāne-Mahuta</a:t>
            </a:r>
            <a:r>
              <a:rPr lang="en-US" sz="1800" i="1" dirty="0">
                <a:solidFill>
                  <a:schemeClr val="accent6">
                    <a:lumMod val="10000"/>
                  </a:schemeClr>
                </a:solidFill>
              </a:rPr>
              <a:t>, </a:t>
            </a:r>
            <a:r>
              <a:rPr lang="en-US" sz="1800" i="1" dirty="0" err="1">
                <a:solidFill>
                  <a:schemeClr val="accent6">
                    <a:lumMod val="10000"/>
                  </a:schemeClr>
                </a:solidFill>
              </a:rPr>
              <a:t>toitū</a:t>
            </a:r>
            <a:r>
              <a:rPr lang="en-US" sz="1800" i="1" dirty="0">
                <a:solidFill>
                  <a:schemeClr val="accent6">
                    <a:lumMod val="10000"/>
                  </a:schemeClr>
                </a:solidFill>
              </a:rPr>
              <a:t> </a:t>
            </a:r>
            <a:r>
              <a:rPr lang="en-US" sz="1800" i="1" dirty="0" err="1">
                <a:solidFill>
                  <a:schemeClr val="accent6">
                    <a:lumMod val="10000"/>
                  </a:schemeClr>
                </a:solidFill>
              </a:rPr>
              <a:t>te</a:t>
            </a:r>
            <a:r>
              <a:rPr lang="en-US" sz="1800" i="1" dirty="0">
                <a:solidFill>
                  <a:schemeClr val="accent6">
                    <a:lumMod val="10000"/>
                  </a:schemeClr>
                </a:solidFill>
              </a:rPr>
              <a:t> marae a Tangaroa, </a:t>
            </a:r>
            <a:r>
              <a:rPr lang="en-US" sz="1800" i="1" dirty="0" err="1">
                <a:solidFill>
                  <a:schemeClr val="accent6">
                    <a:lumMod val="10000"/>
                  </a:schemeClr>
                </a:solidFill>
              </a:rPr>
              <a:t>toitū</a:t>
            </a:r>
            <a:r>
              <a:rPr lang="en-US" sz="1800" i="1" dirty="0">
                <a:solidFill>
                  <a:schemeClr val="accent6">
                    <a:lumMod val="10000"/>
                  </a:schemeClr>
                </a:solidFill>
              </a:rPr>
              <a:t> </a:t>
            </a:r>
            <a:r>
              <a:rPr lang="en-US" sz="1800" i="1" dirty="0" err="1">
                <a:solidFill>
                  <a:schemeClr val="accent6">
                    <a:lumMod val="10000"/>
                  </a:schemeClr>
                </a:solidFill>
              </a:rPr>
              <a:t>te</a:t>
            </a:r>
            <a:r>
              <a:rPr lang="en-US" sz="1800" i="1" dirty="0">
                <a:solidFill>
                  <a:schemeClr val="accent6">
                    <a:lumMod val="10000"/>
                  </a:schemeClr>
                </a:solidFill>
              </a:rPr>
              <a:t> </a:t>
            </a:r>
            <a:r>
              <a:rPr lang="en-US" sz="1800" i="1" dirty="0" err="1">
                <a:solidFill>
                  <a:schemeClr val="accent6">
                    <a:lumMod val="10000"/>
                  </a:schemeClr>
                </a:solidFill>
              </a:rPr>
              <a:t>tangata</a:t>
            </a:r>
            <a:r>
              <a:rPr lang="en-US" sz="1800" i="1" dirty="0">
                <a:solidFill>
                  <a:schemeClr val="accent6">
                    <a:lumMod val="10000"/>
                  </a:schemeClr>
                </a:solidFill>
              </a:rPr>
              <a:t>.</a:t>
            </a:r>
            <a:br>
              <a:rPr lang="en-US" sz="1800" i="1" dirty="0">
                <a:solidFill>
                  <a:schemeClr val="accent6">
                    <a:lumMod val="10000"/>
                  </a:schemeClr>
                </a:solidFill>
              </a:rPr>
            </a:br>
            <a:r>
              <a:rPr lang="en-US" sz="1800" i="1" dirty="0">
                <a:solidFill>
                  <a:schemeClr val="accent6">
                    <a:lumMod val="10000"/>
                  </a:schemeClr>
                </a:solidFill>
              </a:rPr>
              <a:t>If the land is well and the sea is well, the people will thrive.</a:t>
            </a:r>
            <a:endParaRPr lang="en-NZ" sz="1800" i="1" dirty="0">
              <a:solidFill>
                <a:schemeClr val="accent6">
                  <a:lumMod val="10000"/>
                </a:schemeClr>
              </a:solidFill>
            </a:endParaRPr>
          </a:p>
        </p:txBody>
      </p:sp>
    </p:spTree>
    <p:extLst>
      <p:ext uri="{BB962C8B-B14F-4D97-AF65-F5344CB8AC3E}">
        <p14:creationId xmlns:p14="http://schemas.microsoft.com/office/powerpoint/2010/main" val="296252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487" y="1248221"/>
            <a:ext cx="3095625" cy="1377557"/>
          </a:xfrm>
        </p:spPr>
        <p:txBody>
          <a:bodyPr/>
          <a:lstStyle/>
          <a:p>
            <a:r>
              <a:rPr lang="en-NZ" dirty="0"/>
              <a:t>DOC’s roles in recreation and tourism</a:t>
            </a:r>
          </a:p>
        </p:txBody>
      </p:sp>
      <p:sp>
        <p:nvSpPr>
          <p:cNvPr id="4" name="Rectangle 3">
            <a:extLst>
              <a:ext uri="{FF2B5EF4-FFF2-40B4-BE49-F238E27FC236}">
                <a16:creationId xmlns:a16="http://schemas.microsoft.com/office/drawing/2014/main" id="{3E0D593E-62AA-1B40-0352-C13F32FC41DC}"/>
              </a:ext>
            </a:extLst>
          </p:cNvPr>
          <p:cNvSpPr/>
          <p:nvPr/>
        </p:nvSpPr>
        <p:spPr>
          <a:xfrm>
            <a:off x="4693186" y="1124117"/>
            <a:ext cx="6971111" cy="4154984"/>
          </a:xfrm>
          <a:prstGeom prst="rect">
            <a:avLst/>
          </a:prstGeom>
          <a:solidFill>
            <a:schemeClr val="bg1"/>
          </a:solidFill>
        </p:spPr>
        <p:txBody>
          <a:bodyPr wrap="square">
            <a:spAutoFit/>
          </a:bodyPr>
          <a:lstStyle/>
          <a:p>
            <a:pPr algn="l" fontAlgn="base"/>
            <a:r>
              <a:rPr lang="en-GB" sz="2400" b="1" dirty="0">
                <a:solidFill>
                  <a:srgbClr val="000000"/>
                </a:solidFill>
                <a:latin typeface="Times New Roman" panose="02020603050405020304" pitchFamily="18" charset="0"/>
              </a:rPr>
              <a:t>Conservation Act 1987</a:t>
            </a:r>
            <a:endParaRPr lang="en-GB" sz="2400" b="1" i="0" dirty="0">
              <a:solidFill>
                <a:srgbClr val="000000"/>
              </a:solidFill>
              <a:effectLst/>
              <a:latin typeface="Times New Roman" panose="02020603050405020304" pitchFamily="18" charset="0"/>
            </a:endParaRPr>
          </a:p>
          <a:p>
            <a:pPr algn="l" fontAlgn="base"/>
            <a:r>
              <a:rPr lang="en-GB" sz="2400" b="1" i="0" dirty="0">
                <a:solidFill>
                  <a:srgbClr val="000000"/>
                </a:solidFill>
                <a:effectLst/>
                <a:latin typeface="Times New Roman" panose="02020603050405020304" pitchFamily="18" charset="0"/>
              </a:rPr>
              <a:t>Section 6: Functions of Department</a:t>
            </a:r>
          </a:p>
          <a:p>
            <a:pPr algn="l" fontAlgn="base"/>
            <a:r>
              <a:rPr lang="en-GB" sz="2400" b="0" i="0" dirty="0">
                <a:solidFill>
                  <a:srgbClr val="000000"/>
                </a:solidFill>
                <a:effectLst/>
                <a:latin typeface="Times New Roman" panose="02020603050405020304" pitchFamily="18" charset="0"/>
              </a:rPr>
              <a:t>The functions of the Department are to administer this Act and the enactments specified in </a:t>
            </a:r>
            <a:r>
              <a:rPr lang="en-GB" sz="2400" b="0" i="0" u="none" strike="noStrike" dirty="0">
                <a:solidFill>
                  <a:srgbClr val="0000FF"/>
                </a:solidFill>
                <a:effectLst/>
                <a:latin typeface="Times New Roman" panose="02020603050405020304" pitchFamily="18" charset="0"/>
                <a:hlinkClick r:id="rId3"/>
              </a:rPr>
              <a:t>Schedule 1</a:t>
            </a:r>
            <a:r>
              <a:rPr lang="en-GB" sz="2400" b="0" i="0" dirty="0">
                <a:solidFill>
                  <a:srgbClr val="000000"/>
                </a:solidFill>
                <a:effectLst/>
                <a:latin typeface="Times New Roman" panose="02020603050405020304" pitchFamily="18" charset="0"/>
              </a:rPr>
              <a:t>, and, subject to this Act and those enactments and to the directions (if any) of the Minister,—</a:t>
            </a:r>
          </a:p>
          <a:p>
            <a:pPr lvl="1"/>
            <a:r>
              <a:rPr lang="en-GB" sz="2400" b="0" i="0" dirty="0">
                <a:solidFill>
                  <a:srgbClr val="000000"/>
                </a:solidFill>
                <a:effectLst/>
                <a:latin typeface="Times New Roman" panose="02020603050405020304" pitchFamily="18" charset="0"/>
              </a:rPr>
              <a:t>(e) to the extent that the use of any natural or historic resource for recreation or tourism is not inconsistent with its conservation, to foster the use of natural and historic resources for recreation, and to allow their use for tourism:</a:t>
            </a:r>
            <a:endParaRPr lang="en-NZ" sz="2400" dirty="0"/>
          </a:p>
        </p:txBody>
      </p:sp>
      <p:sp>
        <p:nvSpPr>
          <p:cNvPr id="5" name="Text Placeholder 7">
            <a:extLst>
              <a:ext uri="{FF2B5EF4-FFF2-40B4-BE49-F238E27FC236}">
                <a16:creationId xmlns:a16="http://schemas.microsoft.com/office/drawing/2014/main" id="{1A976E5F-DE6E-600C-139A-BD7917F0F89C}"/>
              </a:ext>
            </a:extLst>
          </p:cNvPr>
          <p:cNvSpPr txBox="1">
            <a:spLocks/>
          </p:cNvSpPr>
          <p:nvPr/>
        </p:nvSpPr>
        <p:spPr>
          <a:xfrm>
            <a:off x="432486" y="2832025"/>
            <a:ext cx="3095625" cy="810478"/>
          </a:xfrm>
          <a:prstGeom prst="rect">
            <a:avLst/>
          </a:prstGeom>
        </p:spPr>
        <p:txBody>
          <a:bodyPr vert="horz" lIns="91440" tIns="45720" rIns="91440" bIns="45720" rtlCol="0">
            <a:spAutoFit/>
          </a:bodyPr>
          <a:lstStyle>
            <a:lvl1pPr marL="0" indent="0" algn="l" defTabSz="914400" rtl="0" eaLnBrk="1" latinLnBrk="0" hangingPunct="1">
              <a:lnSpc>
                <a:spcPts val="2800"/>
              </a:lnSpc>
              <a:spcBef>
                <a:spcPts val="1000"/>
              </a:spcBef>
              <a:buFont typeface="Arial" panose="020B0604020202020204" pitchFamily="34" charset="0"/>
              <a:buNone/>
              <a:defRPr sz="2400" kern="1200">
                <a:solidFill>
                  <a:schemeClr val="accent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Grounded in the  Conservation Act</a:t>
            </a:r>
          </a:p>
        </p:txBody>
      </p:sp>
    </p:spTree>
    <p:extLst>
      <p:ext uri="{BB962C8B-B14F-4D97-AF65-F5344CB8AC3E}">
        <p14:creationId xmlns:p14="http://schemas.microsoft.com/office/powerpoint/2010/main" val="1127355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402596"/>
            <a:ext cx="3095625" cy="964367"/>
          </a:xfrm>
        </p:spPr>
        <p:txBody>
          <a:bodyPr anchor="b">
            <a:normAutofit fontScale="90000"/>
          </a:bodyPr>
          <a:lstStyle/>
          <a:p>
            <a:r>
              <a:rPr lang="en-NZ" dirty="0"/>
              <a:t>DOC’s roles in recreation and tourism</a:t>
            </a:r>
          </a:p>
        </p:txBody>
      </p:sp>
      <p:pic>
        <p:nvPicPr>
          <p:cNvPr id="2" name="Picture 1" descr="A screenshot of a computer&#10;&#10;Description automatically generated with low confidence">
            <a:extLst>
              <a:ext uri="{FF2B5EF4-FFF2-40B4-BE49-F238E27FC236}">
                <a16:creationId xmlns:a16="http://schemas.microsoft.com/office/drawing/2014/main" id="{7C117EAA-BF7B-EB7E-9186-364027C350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406899" y="329882"/>
            <a:ext cx="7142310" cy="6149383"/>
          </a:xfrm>
          <a:prstGeom prst="rect">
            <a:avLst/>
          </a:prstGeom>
          <a:noFill/>
          <a:ln>
            <a:noFill/>
          </a:ln>
        </p:spPr>
      </p:pic>
      <p:pic>
        <p:nvPicPr>
          <p:cNvPr id="3" name="Picture 2">
            <a:extLst>
              <a:ext uri="{FF2B5EF4-FFF2-40B4-BE49-F238E27FC236}">
                <a16:creationId xmlns:a16="http://schemas.microsoft.com/office/drawing/2014/main" id="{07BF4923-E721-C5D1-5444-846CAFAEFF38}"/>
              </a:ext>
            </a:extLst>
          </p:cNvPr>
          <p:cNvPicPr>
            <a:picLocks noChangeAspect="1"/>
          </p:cNvPicPr>
          <p:nvPr/>
        </p:nvPicPr>
        <p:blipFill>
          <a:blip r:embed="rId4"/>
          <a:stretch>
            <a:fillRect/>
          </a:stretch>
        </p:blipFill>
        <p:spPr>
          <a:xfrm>
            <a:off x="781006" y="2812055"/>
            <a:ext cx="2287818" cy="1894371"/>
          </a:xfrm>
          <a:prstGeom prst="rect">
            <a:avLst/>
          </a:prstGeom>
        </p:spPr>
      </p:pic>
    </p:spTree>
    <p:extLst>
      <p:ext uri="{BB962C8B-B14F-4D97-AF65-F5344CB8AC3E}">
        <p14:creationId xmlns:p14="http://schemas.microsoft.com/office/powerpoint/2010/main" val="365892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D747BF83-40F9-D4D3-8C05-34B162064C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5240" y="2401556"/>
            <a:ext cx="2711641" cy="1027443"/>
          </a:xfrm>
          <a:prstGeom prst="rect">
            <a:avLst/>
          </a:prstGeom>
        </p:spPr>
      </p:pic>
      <p:pic>
        <p:nvPicPr>
          <p:cNvPr id="4" name="Picture 3">
            <a:extLst>
              <a:ext uri="{FF2B5EF4-FFF2-40B4-BE49-F238E27FC236}">
                <a16:creationId xmlns:a16="http://schemas.microsoft.com/office/drawing/2014/main" id="{79F8CEC2-7EF0-97C4-234F-B541F9C69336}"/>
              </a:ext>
            </a:extLst>
          </p:cNvPr>
          <p:cNvPicPr>
            <a:picLocks noChangeAspect="1"/>
          </p:cNvPicPr>
          <p:nvPr/>
        </p:nvPicPr>
        <p:blipFill>
          <a:blip r:embed="rId4"/>
          <a:stretch>
            <a:fillRect/>
          </a:stretch>
        </p:blipFill>
        <p:spPr>
          <a:xfrm>
            <a:off x="221483" y="209186"/>
            <a:ext cx="5874517" cy="6439627"/>
          </a:xfrm>
          <a:prstGeom prst="rect">
            <a:avLst/>
          </a:prstGeom>
        </p:spPr>
      </p:pic>
    </p:spTree>
    <p:extLst>
      <p:ext uri="{BB962C8B-B14F-4D97-AF65-F5344CB8AC3E}">
        <p14:creationId xmlns:p14="http://schemas.microsoft.com/office/powerpoint/2010/main" val="95813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24" y="2440515"/>
            <a:ext cx="7610476" cy="1427314"/>
          </a:xfrm>
        </p:spPr>
        <p:txBody>
          <a:bodyPr/>
          <a:lstStyle/>
          <a:p>
            <a:r>
              <a:rPr lang="en-NZ" dirty="0"/>
              <a:t>Managing access to Public Conservation Land and Waters </a:t>
            </a:r>
          </a:p>
        </p:txBody>
      </p:sp>
    </p:spTree>
    <p:extLst>
      <p:ext uri="{BB962C8B-B14F-4D97-AF65-F5344CB8AC3E}">
        <p14:creationId xmlns:p14="http://schemas.microsoft.com/office/powerpoint/2010/main" val="425497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B30AD-76FF-7EAF-DB40-308E4AFF8859}"/>
              </a:ext>
            </a:extLst>
          </p:cNvPr>
          <p:cNvSpPr>
            <a:spLocks noGrp="1"/>
          </p:cNvSpPr>
          <p:nvPr>
            <p:ph type="body" sz="quarter" idx="16"/>
          </p:nvPr>
        </p:nvSpPr>
        <p:spPr>
          <a:xfrm>
            <a:off x="4606577" y="652855"/>
            <a:ext cx="6943725" cy="5962658"/>
          </a:xfrm>
        </p:spPr>
        <p:txBody>
          <a:bodyPr/>
          <a:lstStyle/>
          <a:p>
            <a:r>
              <a:rPr lang="en-NZ" dirty="0"/>
              <a:t>Hierarchy of policy documents</a:t>
            </a:r>
          </a:p>
          <a:p>
            <a:pPr marL="896938"/>
            <a:r>
              <a:rPr lang="en-NZ" dirty="0"/>
              <a:t>Conservation General Policy </a:t>
            </a:r>
          </a:p>
          <a:p>
            <a:pPr marL="896938"/>
            <a:r>
              <a:rPr lang="en-NZ" dirty="0"/>
              <a:t>General Policy for National Parks </a:t>
            </a:r>
          </a:p>
          <a:p>
            <a:r>
              <a:rPr lang="en-NZ" dirty="0"/>
              <a:t>Statutory Plans</a:t>
            </a:r>
          </a:p>
          <a:p>
            <a:pPr marL="896938"/>
            <a:r>
              <a:rPr lang="en-NZ" dirty="0"/>
              <a:t>National Park Management Plans</a:t>
            </a:r>
          </a:p>
          <a:p>
            <a:pPr marL="896938"/>
            <a:r>
              <a:rPr lang="en-NZ" dirty="0"/>
              <a:t>Conservation Management Plans</a:t>
            </a:r>
          </a:p>
          <a:p>
            <a:pPr marL="896938"/>
            <a:r>
              <a:rPr lang="en-NZ" dirty="0"/>
              <a:t>Conservation Management Strategies</a:t>
            </a:r>
          </a:p>
          <a:p>
            <a:pPr marL="363538"/>
            <a:r>
              <a:rPr lang="en-NZ" dirty="0"/>
              <a:t>Concessions, visitor experiences and any limitations on access and/or numbers must be consistent with statutory plans</a:t>
            </a:r>
          </a:p>
        </p:txBody>
      </p:sp>
      <p:sp>
        <p:nvSpPr>
          <p:cNvPr id="3" name="Title 2">
            <a:extLst>
              <a:ext uri="{FF2B5EF4-FFF2-40B4-BE49-F238E27FC236}">
                <a16:creationId xmlns:a16="http://schemas.microsoft.com/office/drawing/2014/main" id="{CF3DF5E8-3AEE-4329-7A0A-F9C83BF8CA4B}"/>
              </a:ext>
            </a:extLst>
          </p:cNvPr>
          <p:cNvSpPr>
            <a:spLocks noGrp="1"/>
          </p:cNvSpPr>
          <p:nvPr>
            <p:ph type="title"/>
          </p:nvPr>
        </p:nvSpPr>
        <p:spPr>
          <a:xfrm>
            <a:off x="404382" y="1204835"/>
            <a:ext cx="3095625" cy="1377557"/>
          </a:xfrm>
        </p:spPr>
        <p:txBody>
          <a:bodyPr/>
          <a:lstStyle/>
          <a:p>
            <a:r>
              <a:rPr lang="en-NZ" dirty="0"/>
              <a:t>Policy Levers and legislative settings</a:t>
            </a:r>
          </a:p>
        </p:txBody>
      </p:sp>
    </p:spTree>
    <p:extLst>
      <p:ext uri="{BB962C8B-B14F-4D97-AF65-F5344CB8AC3E}">
        <p14:creationId xmlns:p14="http://schemas.microsoft.com/office/powerpoint/2010/main" val="256829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264026-7AA3-E5F3-EB4C-F04FE6227748}"/>
              </a:ext>
            </a:extLst>
          </p:cNvPr>
          <p:cNvSpPr>
            <a:spLocks noGrp="1"/>
          </p:cNvSpPr>
          <p:nvPr>
            <p:ph type="body" sz="quarter" idx="16"/>
          </p:nvPr>
        </p:nvSpPr>
        <p:spPr>
          <a:xfrm>
            <a:off x="4583067" y="795778"/>
            <a:ext cx="6943725" cy="5552289"/>
          </a:xfrm>
        </p:spPr>
        <p:txBody>
          <a:bodyPr/>
          <a:lstStyle/>
          <a:p>
            <a:r>
              <a:rPr lang="en-NZ" dirty="0"/>
              <a:t>Infrastructure capacity and design</a:t>
            </a:r>
          </a:p>
          <a:p>
            <a:pPr marL="900113"/>
            <a:r>
              <a:rPr lang="en-NZ" dirty="0"/>
              <a:t>Access management – carparks and road access</a:t>
            </a:r>
          </a:p>
          <a:p>
            <a:pPr marL="900113"/>
            <a:r>
              <a:rPr lang="en-NZ" dirty="0"/>
              <a:t>Accommodation limits</a:t>
            </a:r>
          </a:p>
          <a:p>
            <a:pPr marL="900113"/>
            <a:r>
              <a:rPr lang="en-NZ" dirty="0"/>
              <a:t>Booking services</a:t>
            </a:r>
          </a:p>
          <a:p>
            <a:pPr marL="355600"/>
            <a:r>
              <a:rPr lang="en-NZ" dirty="0"/>
              <a:t>Contractual requirements </a:t>
            </a:r>
          </a:p>
          <a:p>
            <a:pPr marL="896938"/>
            <a:r>
              <a:rPr lang="en-NZ" dirty="0"/>
              <a:t>Effects based assessment of capacity</a:t>
            </a:r>
          </a:p>
          <a:p>
            <a:pPr marL="896938"/>
            <a:r>
              <a:rPr lang="en-NZ" dirty="0"/>
              <a:t>Requires monitoring resource to enforce</a:t>
            </a:r>
          </a:p>
          <a:p>
            <a:pPr marL="355600"/>
            <a:r>
              <a:rPr lang="en-NZ" dirty="0"/>
              <a:t>Voluntary code of conduct / education</a:t>
            </a:r>
          </a:p>
        </p:txBody>
      </p:sp>
      <p:sp>
        <p:nvSpPr>
          <p:cNvPr id="3" name="Title 2">
            <a:extLst>
              <a:ext uri="{FF2B5EF4-FFF2-40B4-BE49-F238E27FC236}">
                <a16:creationId xmlns:a16="http://schemas.microsoft.com/office/drawing/2014/main" id="{50ABC3B0-7F91-DD40-EF80-CB8A700C108A}"/>
              </a:ext>
            </a:extLst>
          </p:cNvPr>
          <p:cNvSpPr>
            <a:spLocks noGrp="1"/>
          </p:cNvSpPr>
          <p:nvPr>
            <p:ph type="title"/>
          </p:nvPr>
        </p:nvSpPr>
        <p:spPr>
          <a:xfrm>
            <a:off x="429065" y="1979897"/>
            <a:ext cx="3095625" cy="505523"/>
          </a:xfrm>
        </p:spPr>
        <p:txBody>
          <a:bodyPr/>
          <a:lstStyle/>
          <a:p>
            <a:r>
              <a:rPr lang="en-NZ" dirty="0"/>
              <a:t>Soft levers</a:t>
            </a:r>
          </a:p>
        </p:txBody>
      </p:sp>
    </p:spTree>
    <p:extLst>
      <p:ext uri="{BB962C8B-B14F-4D97-AF65-F5344CB8AC3E}">
        <p14:creationId xmlns:p14="http://schemas.microsoft.com/office/powerpoint/2010/main" val="2892381229"/>
      </p:ext>
    </p:extLst>
  </p:cSld>
  <p:clrMapOvr>
    <a:masterClrMapping/>
  </p:clrMapOvr>
</p:sld>
</file>

<file path=ppt/theme/theme1.xml><?xml version="1.0" encoding="utf-8"?>
<a:theme xmlns:a="http://schemas.openxmlformats.org/drawingml/2006/main" name="Office Theme">
  <a:themeElements>
    <a:clrScheme name="DOC 2">
      <a:dk1>
        <a:sysClr val="windowText" lastClr="000000"/>
      </a:dk1>
      <a:lt1>
        <a:sysClr val="window" lastClr="FFFFFF"/>
      </a:lt1>
      <a:dk2>
        <a:srgbClr val="000000"/>
      </a:dk2>
      <a:lt2>
        <a:srgbClr val="FFFFFF"/>
      </a:lt2>
      <a:accent1>
        <a:srgbClr val="434D58"/>
      </a:accent1>
      <a:accent2>
        <a:srgbClr val="4A6633"/>
      </a:accent2>
      <a:accent3>
        <a:srgbClr val="989D64"/>
      </a:accent3>
      <a:accent4>
        <a:srgbClr val="518F8E"/>
      </a:accent4>
      <a:accent5>
        <a:srgbClr val="9ACCCD"/>
      </a:accent5>
      <a:accent6>
        <a:srgbClr val="D5EFE9"/>
      </a:accent6>
      <a:hlink>
        <a:srgbClr val="4A6633"/>
      </a:hlink>
      <a:folHlink>
        <a:srgbClr val="518F8E"/>
      </a:folHlink>
    </a:clrScheme>
    <a:fontScheme name="DOC">
      <a:majorFont>
        <a:latin typeface="Archer Semibold"/>
        <a:ea typeface=""/>
        <a:cs typeface=""/>
      </a:majorFont>
      <a:minorFont>
        <a:latin typeface="Archer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t Two PowerPoint Template.potx" id="{DD0E09E2-684B-435F-8531-C89D017779A2}" vid="{DF93A099-6187-4550-AEB2-6A9EB07270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408B8C22746E499982C1BD963955F2" ma:contentTypeVersion="16" ma:contentTypeDescription="Create a new document." ma:contentTypeScope="" ma:versionID="44b784f7e4de943f8d4235442854aeb3">
  <xsd:schema xmlns:xsd="http://www.w3.org/2001/XMLSchema" xmlns:xs="http://www.w3.org/2001/XMLSchema" xmlns:p="http://schemas.microsoft.com/office/2006/metadata/properties" xmlns:ns2="32cb602d-8189-4112-b11d-68ec1e0ac3d5" xmlns:ns3="dfbd8742-de2f-4d22-9c0e-7618d68088c2" targetNamespace="http://schemas.microsoft.com/office/2006/metadata/properties" ma:root="true" ma:fieldsID="238dc07a2b63161a63451f64d230be20" ns2:_="" ns3:_="">
    <xsd:import namespace="32cb602d-8189-4112-b11d-68ec1e0ac3d5"/>
    <xsd:import namespace="dfbd8742-de2f-4d22-9c0e-7618d68088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b602d-8189-4112-b11d-68ec1e0ac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3c6995-3e3f-4c40-9418-52743d0c8e5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bd8742-de2f-4d22-9c0e-7618d68088c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fe778d3-4807-464b-b898-28eadda7b1c0}" ma:internalName="TaxCatchAll" ma:showField="CatchAllData" ma:web="dfbd8742-de2f-4d22-9c0e-7618d68088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28DF6C-F1E2-457F-8F1C-59F64D72029F}"/>
</file>

<file path=customXml/itemProps2.xml><?xml version="1.0" encoding="utf-8"?>
<ds:datastoreItem xmlns:ds="http://schemas.openxmlformats.org/officeDocument/2006/customXml" ds:itemID="{D9E23B43-DCBB-4F6F-A1F1-728F3AABEDE6}"/>
</file>

<file path=docProps/app.xml><?xml version="1.0" encoding="utf-8"?>
<Properties xmlns="http://schemas.openxmlformats.org/officeDocument/2006/extended-properties" xmlns:vt="http://schemas.openxmlformats.org/officeDocument/2006/docPropsVTypes">
  <Template>Powerpoint Template - 4</Template>
  <TotalTime>10074</TotalTime>
  <Words>479</Words>
  <Application>Microsoft Office PowerPoint</Application>
  <PresentationFormat>Widescreen</PresentationFormat>
  <Paragraphs>80</Paragraphs>
  <Slides>16</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Archer Bold</vt:lpstr>
      <vt:lpstr>Archer Book</vt:lpstr>
      <vt:lpstr>Archer Semibold</vt:lpstr>
      <vt:lpstr>Arial</vt:lpstr>
      <vt:lpstr>Calibri</vt:lpstr>
      <vt:lpstr>ClearSans</vt:lpstr>
      <vt:lpstr>Helvetica Neue</vt:lpstr>
      <vt:lpstr>HelveticaNeueLT Std</vt:lpstr>
      <vt:lpstr>Minion Pro</vt:lpstr>
      <vt:lpstr>Symbol</vt:lpstr>
      <vt:lpstr>Times New Roman</vt:lpstr>
      <vt:lpstr>Office Theme</vt:lpstr>
      <vt:lpstr>DOC’s role in Tourism</vt:lpstr>
      <vt:lpstr>Outline</vt:lpstr>
      <vt:lpstr>DOC’s purpose and outcomes</vt:lpstr>
      <vt:lpstr>DOC’s roles in recreation and tourism</vt:lpstr>
      <vt:lpstr>DOC’s roles in recreation and tourism</vt:lpstr>
      <vt:lpstr>PowerPoint Presentation</vt:lpstr>
      <vt:lpstr>Managing access to Public Conservation Land and Waters </vt:lpstr>
      <vt:lpstr>Policy Levers and legislative settings</vt:lpstr>
      <vt:lpstr>Soft levers</vt:lpstr>
      <vt:lpstr>Consequences of the legislative settings</vt:lpstr>
      <vt:lpstr>Key challenges faced by DOC in tourism</vt:lpstr>
      <vt:lpstr>DOC’s key challenges</vt:lpstr>
      <vt:lpstr>DOC’s key challenges</vt:lpstr>
      <vt:lpstr>DOC’s key challenges</vt:lpstr>
      <vt:lpstr>DOC’s opportunity</vt:lpstr>
      <vt:lpstr>Ngā mihi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(3 lines max)</dc:title>
  <dc:creator>Tim Bamford</dc:creator>
  <dc:description>Developed by www.allfields.co.nz</dc:description>
  <cp:lastModifiedBy>Tim Bamford</cp:lastModifiedBy>
  <cp:revision>14</cp:revision>
  <dcterms:created xsi:type="dcterms:W3CDTF">2023-03-10T00:50:40Z</dcterms:created>
  <dcterms:modified xsi:type="dcterms:W3CDTF">2023-03-20T03:36:56Z</dcterms:modified>
</cp:coreProperties>
</file>