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7AB69-D000-37CC-D064-4CE625162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D6C602-DAE3-9E96-7CAF-11431609A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7F8D2-5892-0E23-63EA-A337D6E99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8F3A-4F20-4F6B-8CDA-C5BE32B45BF0}" type="datetimeFigureOut">
              <a:rPr lang="en-NZ" smtClean="0"/>
              <a:t>12/04/2023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13F5A-E123-DA55-7CA0-FEDB1D3C1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03741-B481-7354-E951-0084F8173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26D9-62B5-4875-A240-9835053EB2F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0100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B2C02-561A-81F8-5A26-FD1038EE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A6C1C-3FD9-0182-BA31-6155A8F5A6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7A624-3BBC-AB44-54E8-6CE84FB49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8F3A-4F20-4F6B-8CDA-C5BE32B45BF0}" type="datetimeFigureOut">
              <a:rPr lang="en-NZ" smtClean="0"/>
              <a:t>12/04/2023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70177-C7DA-1F3B-6316-E7152428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26353-1A1C-6984-0AC0-F0DC589A1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26D9-62B5-4875-A240-9835053EB2F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04798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D4663-816F-4230-0E9B-CFDF241FF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4A7D63-E5ED-04FA-0A9D-ED0778CE7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42EC4-8467-245E-C99B-1F07CDC1F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8F3A-4F20-4F6B-8CDA-C5BE32B45BF0}" type="datetimeFigureOut">
              <a:rPr lang="en-NZ" smtClean="0"/>
              <a:t>12/04/2023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6F9D25-1C84-48E8-C1FD-00BEBE6CE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BBFD2-2D4C-0FEB-965B-0612D103A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26D9-62B5-4875-A240-9835053EB2F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29023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AA8E-0718-6479-CFE7-CD64FCBB4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A09D2-93EE-872F-481F-23152931A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7E200-7A37-38D0-759E-64B2B643D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8F3A-4F20-4F6B-8CDA-C5BE32B45BF0}" type="datetimeFigureOut">
              <a:rPr lang="en-NZ" smtClean="0"/>
              <a:t>12/04/2023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56C29-FAFA-7C28-AE7E-3CE2A759C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4FA39-4B60-FD4E-D125-53C5A57A8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26D9-62B5-4875-A240-9835053EB2F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41568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A95C5-E6A9-91A6-1ACF-1278D03A0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6F998-0437-07E9-2CE7-CCAFDEB2C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864E1-3F7E-3933-ECF5-8FDA44CE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8F3A-4F20-4F6B-8CDA-C5BE32B45BF0}" type="datetimeFigureOut">
              <a:rPr lang="en-NZ" smtClean="0"/>
              <a:t>12/04/2023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CB016-7697-642C-B409-904B8D20F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7DC20-99F9-E525-74EC-76C2C9BC3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26D9-62B5-4875-A240-9835053EB2F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673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711B0-E993-47FD-5CC0-CCFA17640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6477E-3658-27AC-97C8-A3AFA994C2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14959B-0D04-77E6-1764-94A6CF181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46534-54E9-5A43-4119-1325BE33C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8F3A-4F20-4F6B-8CDA-C5BE32B45BF0}" type="datetimeFigureOut">
              <a:rPr lang="en-NZ" smtClean="0"/>
              <a:t>12/04/2023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343106-AAB2-F991-DCD0-FBB0FA9FB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6E876F-3FF1-E224-A56C-7B0B492A8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26D9-62B5-4875-A240-9835053EB2F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88979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69439-CC26-5A79-86E5-60AF7B7BA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43DC4-D30B-F9E8-C9E7-7CFFE0D5C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438FCF-091A-6074-EA45-2BF31A2B7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4A5E4D-41CB-4FF5-01D8-2097B5CB16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ACD7C5-43FC-200A-B110-B16D90A8C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6023CE-09BA-407D-2653-BC945F1B0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8F3A-4F20-4F6B-8CDA-C5BE32B45BF0}" type="datetimeFigureOut">
              <a:rPr lang="en-NZ" smtClean="0"/>
              <a:t>12/04/2023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923A2A-0D61-76C7-AE81-1CEFF3A87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0E155C-7D92-380F-446A-00B3D17A9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26D9-62B5-4875-A240-9835053EB2F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3594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E888E-9989-3672-E86B-BA4175352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602B66-C612-9D11-4CC9-52F0BC8DA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8F3A-4F20-4F6B-8CDA-C5BE32B45BF0}" type="datetimeFigureOut">
              <a:rPr lang="en-NZ" smtClean="0"/>
              <a:t>12/04/2023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F23BA9-8498-6437-FB22-AA4B260EC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973160-A4FD-138F-5E03-0B80596C0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26D9-62B5-4875-A240-9835053EB2F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41990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D0059C-FB6F-18EB-A380-44416FC45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8F3A-4F20-4F6B-8CDA-C5BE32B45BF0}" type="datetimeFigureOut">
              <a:rPr lang="en-NZ" smtClean="0"/>
              <a:t>12/04/2023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3DD203-1F03-0CB5-181C-B6F6C0D68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6FC9CC-D954-9004-3FEA-F46D011DE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26D9-62B5-4875-A240-9835053EB2F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14159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D7E5D-5FC9-7427-A43D-04342FA76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608BE-937E-2AB6-01CD-80FBAAC9D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ACC49-B890-6CA9-3A6A-D48865901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BFFBE-FBA3-BFB0-1662-FAE0387E0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8F3A-4F20-4F6B-8CDA-C5BE32B45BF0}" type="datetimeFigureOut">
              <a:rPr lang="en-NZ" smtClean="0"/>
              <a:t>12/04/2023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AB869E-6352-31BF-9A48-446E9D7EB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BAE649-FEDF-0B4F-1F8A-60BDE071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26D9-62B5-4875-A240-9835053EB2F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69101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18A21-0578-2845-F51F-FACC19333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F81FD6-D3E7-AB2C-0238-E30366A7B4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D6ADF2-25B6-EDEE-15C5-18EA04873C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3B3006-9B26-9020-82EE-0C3E2A8CB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8F3A-4F20-4F6B-8CDA-C5BE32B45BF0}" type="datetimeFigureOut">
              <a:rPr lang="en-NZ" smtClean="0"/>
              <a:t>12/04/2023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51D40-E98C-8BA1-1F54-FE6A857D1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DBF77C-B8B2-291C-B093-417976E14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26D9-62B5-4875-A240-9835053EB2F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3696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26F5AC-B541-C3A8-7BA5-F913FCF1B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E36AC-CCFD-8E3B-AA56-03F281641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FB5A6-C3DF-36A7-F09B-2FCBA99AF5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48F3A-4F20-4F6B-8CDA-C5BE32B45BF0}" type="datetimeFigureOut">
              <a:rPr lang="en-NZ" smtClean="0"/>
              <a:t>12/04/2023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CC51B-9112-72E0-CDD8-55342110C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A0C02-45DA-CF9D-BA6F-C728D7F06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A26D9-62B5-4875-A240-9835053EB2F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5461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itle slide showing a family arrivinga t the Queenstown Airport">
            <a:extLst>
              <a:ext uri="{FF2B5EF4-FFF2-40B4-BE49-F238E27FC236}">
                <a16:creationId xmlns:a16="http://schemas.microsoft.com/office/drawing/2014/main" id="{D0E6480C-A72F-2EAD-A093-E2831A31ED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77"/>
            <a:ext cx="12192000" cy="6852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650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ission, Vision and Stratetic Pillars">
            <a:extLst>
              <a:ext uri="{FF2B5EF4-FFF2-40B4-BE49-F238E27FC236}">
                <a16:creationId xmlns:a16="http://schemas.microsoft.com/office/drawing/2014/main" id="{4BEBA733-78F2-036B-F4F7-4EE8C0B6FF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916"/>
            <a:ext cx="12192000" cy="6875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331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inter scene of Queenstown taken from the air of the snow-covered Remarkables. Text says, Resilient, Sustainable, Innovative, Adaptable, Thriving.">
            <a:extLst>
              <a:ext uri="{FF2B5EF4-FFF2-40B4-BE49-F238E27FC236}">
                <a16:creationId xmlns:a16="http://schemas.microsoft.com/office/drawing/2014/main" id="{82F535D7-62BD-399B-D040-5C3FFC2852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13"/>
            <a:ext cx="12192000" cy="6882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432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creenshot, receipt&#10;&#10;Description automatically generated">
            <a:extLst>
              <a:ext uri="{FF2B5EF4-FFF2-40B4-BE49-F238E27FC236}">
                <a16:creationId xmlns:a16="http://schemas.microsoft.com/office/drawing/2014/main" id="{B08739F4-796D-E4B4-ABCA-FDA6ADB4CB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3" y="0"/>
            <a:ext cx="121341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569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nset view taken from high on the Remarkables, overlooking a lit up Frankton and Queenstown beyond. &#10;Text says, Are policy settings fit for purpose? Yes, if...">
            <a:extLst>
              <a:ext uri="{FF2B5EF4-FFF2-40B4-BE49-F238E27FC236}">
                <a16:creationId xmlns:a16="http://schemas.microsoft.com/office/drawing/2014/main" id="{7DD6E4AF-C621-BA4E-58D5-BF563E9899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81"/>
            <a:ext cx="12187238" cy="686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674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Otago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Reynolds</dc:creator>
  <cp:lastModifiedBy>Jane Reynolds</cp:lastModifiedBy>
  <cp:revision>1</cp:revision>
  <dcterms:created xsi:type="dcterms:W3CDTF">2023-04-12T01:51:03Z</dcterms:created>
  <dcterms:modified xsi:type="dcterms:W3CDTF">2023-04-12T01:57:45Z</dcterms:modified>
</cp:coreProperties>
</file>