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Lst>
  <p:notesMasterIdLst>
    <p:notesMasterId r:id="rId6"/>
  </p:notesMasterIdLst>
  <p:sldIdLst>
    <p:sldId id="260" r:id="rId5"/>
  </p:sldIdLst>
  <p:sldSz cx="21383625" cy="30275213"/>
  <p:notesSz cx="7104063" cy="10234613"/>
  <p:defaultTextStyle>
    <a:defPPr>
      <a:defRPr lang="en-AU"/>
    </a:defPPr>
    <a:lvl1pPr algn="l" defTabSz="1470579" rtl="0" fontAlgn="base">
      <a:spcBef>
        <a:spcPct val="0"/>
      </a:spcBef>
      <a:spcAft>
        <a:spcPct val="0"/>
      </a:spcAft>
      <a:defRPr sz="5802" kern="1200">
        <a:solidFill>
          <a:schemeClr val="tx1"/>
        </a:solidFill>
        <a:latin typeface="Arial" pitchFamily="34" charset="0"/>
        <a:ea typeface="ＭＳ Ｐゴシック" pitchFamily="34" charset="-128"/>
        <a:cs typeface="+mn-cs"/>
      </a:defRPr>
    </a:lvl1pPr>
    <a:lvl2pPr marL="1470579" indent="-1148019" algn="l" defTabSz="1470579" rtl="0" fontAlgn="base">
      <a:spcBef>
        <a:spcPct val="0"/>
      </a:spcBef>
      <a:spcAft>
        <a:spcPct val="0"/>
      </a:spcAft>
      <a:defRPr sz="5802" kern="1200">
        <a:solidFill>
          <a:schemeClr val="tx1"/>
        </a:solidFill>
        <a:latin typeface="Arial" pitchFamily="34" charset="0"/>
        <a:ea typeface="ＭＳ Ｐゴシック" pitchFamily="34" charset="-128"/>
        <a:cs typeface="+mn-cs"/>
      </a:defRPr>
    </a:lvl2pPr>
    <a:lvl3pPr marL="2942281" indent="-2297151" algn="l" defTabSz="1470579" rtl="0" fontAlgn="base">
      <a:spcBef>
        <a:spcPct val="0"/>
      </a:spcBef>
      <a:spcAft>
        <a:spcPct val="0"/>
      </a:spcAft>
      <a:defRPr sz="5802" kern="1200">
        <a:solidFill>
          <a:schemeClr val="tx1"/>
        </a:solidFill>
        <a:latin typeface="Arial" pitchFamily="34" charset="0"/>
        <a:ea typeface="ＭＳ Ｐゴシック" pitchFamily="34" charset="-128"/>
        <a:cs typeface="+mn-cs"/>
      </a:defRPr>
    </a:lvl3pPr>
    <a:lvl4pPr marL="4413979" indent="-3446286" algn="l" defTabSz="1470579" rtl="0" fontAlgn="base">
      <a:spcBef>
        <a:spcPct val="0"/>
      </a:spcBef>
      <a:spcAft>
        <a:spcPct val="0"/>
      </a:spcAft>
      <a:defRPr sz="5802" kern="1200">
        <a:solidFill>
          <a:schemeClr val="tx1"/>
        </a:solidFill>
        <a:latin typeface="Arial" pitchFamily="34" charset="0"/>
        <a:ea typeface="ＭＳ Ｐゴシック" pitchFamily="34" charset="-128"/>
        <a:cs typeface="+mn-cs"/>
      </a:defRPr>
    </a:lvl4pPr>
    <a:lvl5pPr marL="5885678" indent="-4595419" algn="l" defTabSz="1470579" rtl="0" fontAlgn="base">
      <a:spcBef>
        <a:spcPct val="0"/>
      </a:spcBef>
      <a:spcAft>
        <a:spcPct val="0"/>
      </a:spcAft>
      <a:defRPr sz="5802" kern="1200">
        <a:solidFill>
          <a:schemeClr val="tx1"/>
        </a:solidFill>
        <a:latin typeface="Arial" pitchFamily="34" charset="0"/>
        <a:ea typeface="ＭＳ Ｐゴシック" pitchFamily="34" charset="-128"/>
        <a:cs typeface="+mn-cs"/>
      </a:defRPr>
    </a:lvl5pPr>
    <a:lvl6pPr marL="1612826" algn="l" defTabSz="645130" rtl="0" eaLnBrk="1" latinLnBrk="0" hangingPunct="1">
      <a:defRPr sz="5802" kern="1200">
        <a:solidFill>
          <a:schemeClr val="tx1"/>
        </a:solidFill>
        <a:latin typeface="Arial" pitchFamily="34" charset="0"/>
        <a:ea typeface="ＭＳ Ｐゴシック" pitchFamily="34" charset="-128"/>
        <a:cs typeface="+mn-cs"/>
      </a:defRPr>
    </a:lvl6pPr>
    <a:lvl7pPr marL="1935389" algn="l" defTabSz="645130" rtl="0" eaLnBrk="1" latinLnBrk="0" hangingPunct="1">
      <a:defRPr sz="5802" kern="1200">
        <a:solidFill>
          <a:schemeClr val="tx1"/>
        </a:solidFill>
        <a:latin typeface="Arial" pitchFamily="34" charset="0"/>
        <a:ea typeface="ＭＳ Ｐゴシック" pitchFamily="34" charset="-128"/>
        <a:cs typeface="+mn-cs"/>
      </a:defRPr>
    </a:lvl7pPr>
    <a:lvl8pPr marL="2257952" algn="l" defTabSz="645130" rtl="0" eaLnBrk="1" latinLnBrk="0" hangingPunct="1">
      <a:defRPr sz="5802" kern="1200">
        <a:solidFill>
          <a:schemeClr val="tx1"/>
        </a:solidFill>
        <a:latin typeface="Arial" pitchFamily="34" charset="0"/>
        <a:ea typeface="ＭＳ Ｐゴシック" pitchFamily="34" charset="-128"/>
        <a:cs typeface="+mn-cs"/>
      </a:defRPr>
    </a:lvl8pPr>
    <a:lvl9pPr marL="2580512" algn="l" defTabSz="645130" rtl="0" eaLnBrk="1" latinLnBrk="0" hangingPunct="1">
      <a:defRPr sz="5802"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267" userDrawn="1">
          <p15:clr>
            <a:srgbClr val="A4A3A4"/>
          </p15:clr>
        </p15:guide>
        <p15:guide id="2" pos="2879" userDrawn="1">
          <p15:clr>
            <a:srgbClr val="A4A3A4"/>
          </p15:clr>
        </p15:guide>
        <p15:guide id="4" pos="6791" userDrawn="1">
          <p15:clr>
            <a:srgbClr val="A4A3A4"/>
          </p15:clr>
        </p15:guide>
        <p15:guide id="5" orient="horz" pos="4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192E"/>
    <a:srgbClr val="000000"/>
    <a:srgbClr val="E6E4DC"/>
    <a:srgbClr val="928373"/>
    <a:srgbClr val="1B9095"/>
    <a:srgbClr val="C5C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AC980-A1CB-7331-0845-5BF90CF0E70C}" v="16" dt="2022-07-28T05:50:09.552"/>
    <p1510:client id="{20A78262-923C-1044-129D-BE491C719D6B}" v="3" dt="2022-07-29T05:09:15.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04" autoAdjust="0"/>
    <p:restoredTop sz="94665"/>
  </p:normalViewPr>
  <p:slideViewPr>
    <p:cSldViewPr snapToGrid="0" snapToObjects="1">
      <p:cViewPr varScale="1">
        <p:scale>
          <a:sx n="19" d="100"/>
          <a:sy n="19" d="100"/>
        </p:scale>
        <p:origin x="2337" y="45"/>
      </p:cViewPr>
      <p:guideLst>
        <p:guide orient="horz" pos="1267"/>
        <p:guide pos="2879"/>
        <p:guide pos="6791"/>
        <p:guide orient="horz" pos="40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US"/>
          </a:p>
        </p:txBody>
      </p:sp>
      <p:sp>
        <p:nvSpPr>
          <p:cNvPr id="3" name="Date Placehold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A2ABBD80-05B0-C04D-84DD-9E7CF391E8D2}" type="datetimeFigureOut">
              <a:rPr lang="en-US" smtClean="0"/>
              <a:t>8/12/2022</a:t>
            </a:fld>
            <a:endParaRPr lang="en-US"/>
          </a:p>
        </p:txBody>
      </p:sp>
      <p:sp>
        <p:nvSpPr>
          <p:cNvPr id="4" name="Slide Image Placeholder 3"/>
          <p:cNvSpPr>
            <a:spLocks noGrp="1" noRot="1" noChangeAspect="1"/>
          </p:cNvSpPr>
          <p:nvPr>
            <p:ph type="sldImg" idx="2"/>
          </p:nvPr>
        </p:nvSpPr>
        <p:spPr>
          <a:xfrm>
            <a:off x="2332038" y="1279525"/>
            <a:ext cx="2439987" cy="3454400"/>
          </a:xfrm>
          <a:prstGeom prst="rect">
            <a:avLst/>
          </a:prstGeom>
          <a:noFill/>
          <a:ln w="12700">
            <a:solidFill>
              <a:prstClr val="black"/>
            </a:solidFill>
          </a:ln>
        </p:spPr>
        <p:txBody>
          <a:bodyPr vert="horz" lIns="94796" tIns="47398" rIns="94796" bIns="4739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en-US"/>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68CE72C2-4621-8E44-A94D-87FC5AAFA494}" type="slidenum">
              <a:rPr lang="en-US" smtClean="0"/>
              <a:t>‹#›</a:t>
            </a:fld>
            <a:endParaRPr lang="en-US"/>
          </a:p>
        </p:txBody>
      </p:sp>
    </p:spTree>
    <p:extLst>
      <p:ext uri="{BB962C8B-B14F-4D97-AF65-F5344CB8AC3E}">
        <p14:creationId xmlns:p14="http://schemas.microsoft.com/office/powerpoint/2010/main" val="327014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CE72C2-4621-8E44-A94D-87FC5AAFA494}" type="slidenum">
              <a:rPr lang="en-US" smtClean="0"/>
              <a:t>1</a:t>
            </a:fld>
            <a:endParaRPr lang="en-US"/>
          </a:p>
        </p:txBody>
      </p:sp>
    </p:spTree>
    <p:extLst>
      <p:ext uri="{BB962C8B-B14F-4D97-AF65-F5344CB8AC3E}">
        <p14:creationId xmlns:p14="http://schemas.microsoft.com/office/powerpoint/2010/main" val="336650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15"/>
          <p:cNvSpPr>
            <a:spLocks noGrp="1"/>
          </p:cNvSpPr>
          <p:nvPr>
            <p:ph type="pic" sz="quarter" idx="10"/>
          </p:nvPr>
        </p:nvSpPr>
        <p:spPr>
          <a:xfrm>
            <a:off x="10969009" y="7889024"/>
            <a:ext cx="9196939" cy="20314475"/>
          </a:xfrm>
        </p:spPr>
        <p:txBody>
          <a:bodyPr/>
          <a:lstStyle>
            <a:lvl1pPr marL="0" indent="0">
              <a:buNone/>
              <a:defRPr/>
            </a:lvl1pPr>
          </a:lstStyle>
          <a:p>
            <a:endParaRPr lang="en-AU" dirty="0"/>
          </a:p>
        </p:txBody>
      </p:sp>
    </p:spTree>
    <p:extLst>
      <p:ext uri="{BB962C8B-B14F-4D97-AF65-F5344CB8AC3E}">
        <p14:creationId xmlns:p14="http://schemas.microsoft.com/office/powerpoint/2010/main" val="73610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title"/>
          </p:nvPr>
        </p:nvSpPr>
        <p:spPr>
          <a:xfrm>
            <a:off x="1069181" y="2438001"/>
            <a:ext cx="19245263" cy="4086818"/>
          </a:xfrm>
        </p:spPr>
        <p:txBody>
          <a:bodyPr/>
          <a:lstStyle>
            <a:lvl1pPr algn="l">
              <a:defRPr/>
            </a:lvl1pPr>
          </a:lstStyle>
          <a:p>
            <a:r>
              <a:rPr lang="en-AU" dirty="0"/>
              <a:t>Click to edit Master title style</a:t>
            </a:r>
            <a:endParaRPr lang="en-US" dirty="0"/>
          </a:p>
        </p:txBody>
      </p:sp>
      <p:sp>
        <p:nvSpPr>
          <p:cNvPr id="4" name="Picture Placeholder 15"/>
          <p:cNvSpPr>
            <a:spLocks noGrp="1"/>
          </p:cNvSpPr>
          <p:nvPr>
            <p:ph type="pic" sz="quarter" idx="10"/>
          </p:nvPr>
        </p:nvSpPr>
        <p:spPr>
          <a:xfrm>
            <a:off x="1069187" y="19391347"/>
            <a:ext cx="19096762" cy="8812153"/>
          </a:xfrm>
        </p:spPr>
        <p:txBody>
          <a:bodyPr/>
          <a:lstStyle>
            <a:lvl1pPr marL="0" indent="0">
              <a:buNone/>
              <a:defRPr/>
            </a:lvl1pPr>
          </a:lstStyle>
          <a:p>
            <a:endParaRPr lang="en-AU" dirty="0"/>
          </a:p>
        </p:txBody>
      </p:sp>
    </p:spTree>
    <p:extLst>
      <p:ext uri="{BB962C8B-B14F-4D97-AF65-F5344CB8AC3E}">
        <p14:creationId xmlns:p14="http://schemas.microsoft.com/office/powerpoint/2010/main" val="166048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1069181" y="28060639"/>
            <a:ext cx="4989513" cy="1611875"/>
          </a:xfrm>
          <a:prstGeom prst="rect">
            <a:avLst/>
          </a:prstGeom>
        </p:spPr>
        <p:txBody>
          <a:bodyPr/>
          <a:lstStyle/>
          <a:p>
            <a:fld id="{88747D1E-C343-4630-BC4C-BEDD77D4F926}" type="datetime1">
              <a:rPr lang="en-AU" altLang="en-US" smtClean="0"/>
              <a:pPr/>
              <a:t>12/08/2022</a:t>
            </a:fld>
            <a:endParaRPr lang="en-AU" altLang="en-US" dirty="0"/>
          </a:p>
        </p:txBody>
      </p:sp>
      <p:sp>
        <p:nvSpPr>
          <p:cNvPr id="5" name="Footer Placeholder 4"/>
          <p:cNvSpPr>
            <a:spLocks noGrp="1"/>
          </p:cNvSpPr>
          <p:nvPr>
            <p:ph type="ftr" sz="quarter" idx="11"/>
          </p:nvPr>
        </p:nvSpPr>
        <p:spPr>
          <a:xfrm>
            <a:off x="7306072" y="28060639"/>
            <a:ext cx="6771481" cy="161187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15324931" y="28060639"/>
            <a:ext cx="4989513" cy="1611875"/>
          </a:xfrm>
          <a:prstGeom prst="rect">
            <a:avLst/>
          </a:prstGeom>
        </p:spPr>
        <p:txBody>
          <a:bodyPr/>
          <a:lstStyle/>
          <a:p>
            <a:fld id="{46D8BFA1-028E-4DD5-8543-C6BD711A2D33}" type="slidenum">
              <a:rPr lang="en-AU" altLang="en-US" smtClean="0"/>
              <a:pPr/>
              <a:t>‹#›</a:t>
            </a:fld>
            <a:endParaRPr lang="en-AU" alt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43511" y="25715263"/>
            <a:ext cx="6840114" cy="4559951"/>
          </a:xfrm>
          <a:prstGeom prst="rect">
            <a:avLst/>
          </a:prstGeom>
        </p:spPr>
      </p:pic>
    </p:spTree>
    <p:extLst>
      <p:ext uri="{BB962C8B-B14F-4D97-AF65-F5344CB8AC3E}">
        <p14:creationId xmlns:p14="http://schemas.microsoft.com/office/powerpoint/2010/main" val="138261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60" y="19454630"/>
            <a:ext cx="18176081" cy="6012994"/>
          </a:xfrm>
        </p:spPr>
        <p:txBody>
          <a:bodyPr anchor="t"/>
          <a:lstStyle>
            <a:lvl1pPr algn="l">
              <a:defRPr sz="12871" b="1" cap="all"/>
            </a:lvl1pPr>
          </a:lstStyle>
          <a:p>
            <a:r>
              <a:rPr lang="en-AU"/>
              <a:t>Click to edit Master title style</a:t>
            </a:r>
            <a:endParaRPr lang="en-US"/>
          </a:p>
        </p:txBody>
      </p:sp>
      <p:sp>
        <p:nvSpPr>
          <p:cNvPr id="3" name="Text Placeholder 2"/>
          <p:cNvSpPr>
            <a:spLocks noGrp="1"/>
          </p:cNvSpPr>
          <p:nvPr>
            <p:ph type="body" idx="1"/>
          </p:nvPr>
        </p:nvSpPr>
        <p:spPr>
          <a:xfrm>
            <a:off x="1689160" y="12831929"/>
            <a:ext cx="18176081" cy="6622701"/>
          </a:xfrm>
        </p:spPr>
        <p:txBody>
          <a:bodyPr anchor="b"/>
          <a:lstStyle>
            <a:lvl1pPr marL="0" indent="0">
              <a:buNone/>
              <a:defRPr sz="6436">
                <a:solidFill>
                  <a:schemeClr val="tx1">
                    <a:tint val="75000"/>
                  </a:schemeClr>
                </a:solidFill>
              </a:defRPr>
            </a:lvl1pPr>
            <a:lvl2pPr marL="1475137" indent="0">
              <a:buNone/>
              <a:defRPr sz="5799">
                <a:solidFill>
                  <a:schemeClr val="tx1">
                    <a:tint val="75000"/>
                  </a:schemeClr>
                </a:solidFill>
              </a:defRPr>
            </a:lvl2pPr>
            <a:lvl3pPr marL="2950274" indent="0">
              <a:buNone/>
              <a:defRPr sz="5163">
                <a:solidFill>
                  <a:schemeClr val="tx1">
                    <a:tint val="75000"/>
                  </a:schemeClr>
                </a:solidFill>
              </a:defRPr>
            </a:lvl3pPr>
            <a:lvl4pPr marL="4425411" indent="0">
              <a:buNone/>
              <a:defRPr sz="4526">
                <a:solidFill>
                  <a:schemeClr val="tx1">
                    <a:tint val="75000"/>
                  </a:schemeClr>
                </a:solidFill>
              </a:defRPr>
            </a:lvl4pPr>
            <a:lvl5pPr marL="5900547" indent="0">
              <a:buNone/>
              <a:defRPr sz="4526">
                <a:solidFill>
                  <a:schemeClr val="tx1">
                    <a:tint val="75000"/>
                  </a:schemeClr>
                </a:solidFill>
              </a:defRPr>
            </a:lvl5pPr>
            <a:lvl6pPr marL="7375684" indent="0">
              <a:buNone/>
              <a:defRPr sz="4526">
                <a:solidFill>
                  <a:schemeClr val="tx1">
                    <a:tint val="75000"/>
                  </a:schemeClr>
                </a:solidFill>
              </a:defRPr>
            </a:lvl6pPr>
            <a:lvl7pPr marL="8850821" indent="0">
              <a:buNone/>
              <a:defRPr sz="4526">
                <a:solidFill>
                  <a:schemeClr val="tx1">
                    <a:tint val="75000"/>
                  </a:schemeClr>
                </a:solidFill>
              </a:defRPr>
            </a:lvl7pPr>
            <a:lvl8pPr marL="10325958" indent="0">
              <a:buNone/>
              <a:defRPr sz="4526">
                <a:solidFill>
                  <a:schemeClr val="tx1">
                    <a:tint val="75000"/>
                  </a:schemeClr>
                </a:solidFill>
              </a:defRPr>
            </a:lvl8pPr>
            <a:lvl9pPr marL="11801094" indent="0">
              <a:buNone/>
              <a:defRPr sz="4526">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1069181" y="28060639"/>
            <a:ext cx="4989513" cy="1611875"/>
          </a:xfrm>
          <a:prstGeom prst="rect">
            <a:avLst/>
          </a:prstGeom>
        </p:spPr>
        <p:txBody>
          <a:bodyPr/>
          <a:lstStyle/>
          <a:p>
            <a:fld id="{FFC098AF-2D79-4252-A185-EC4CE866219F}" type="datetime1">
              <a:rPr lang="en-AU" altLang="en-US" smtClean="0"/>
              <a:pPr/>
              <a:t>12/08/2022</a:t>
            </a:fld>
            <a:endParaRPr lang="en-AU" altLang="en-US" dirty="0"/>
          </a:p>
        </p:txBody>
      </p:sp>
      <p:sp>
        <p:nvSpPr>
          <p:cNvPr id="5" name="Footer Placeholder 4"/>
          <p:cNvSpPr>
            <a:spLocks noGrp="1"/>
          </p:cNvSpPr>
          <p:nvPr>
            <p:ph type="ftr" sz="quarter" idx="11"/>
          </p:nvPr>
        </p:nvSpPr>
        <p:spPr>
          <a:xfrm>
            <a:off x="7306072" y="28060639"/>
            <a:ext cx="6771481" cy="161187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15324931" y="28060639"/>
            <a:ext cx="4989513" cy="1611875"/>
          </a:xfrm>
          <a:prstGeom prst="rect">
            <a:avLst/>
          </a:prstGeom>
        </p:spPr>
        <p:txBody>
          <a:bodyPr/>
          <a:lstStyle/>
          <a:p>
            <a:fld id="{769359A9-B4A0-4220-888E-E97843B9E289}" type="slidenum">
              <a:rPr lang="en-AU" altLang="en-US" smtClean="0"/>
              <a:pPr/>
              <a:t>‹#›</a:t>
            </a:fld>
            <a:endParaRPr lang="en-AU" alt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2"/>
            <a:ext cx="21387777" cy="3026932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96107" y="28101096"/>
            <a:ext cx="5767200" cy="2161100"/>
          </a:xfrm>
          <a:prstGeom prst="rect">
            <a:avLst/>
          </a:prstGeom>
        </p:spPr>
      </p:pic>
    </p:spTree>
    <p:extLst>
      <p:ext uri="{BB962C8B-B14F-4D97-AF65-F5344CB8AC3E}">
        <p14:creationId xmlns:p14="http://schemas.microsoft.com/office/powerpoint/2010/main" val="18409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a:xfrm>
            <a:off x="1069181" y="28060639"/>
            <a:ext cx="4989513" cy="1611875"/>
          </a:xfrm>
          <a:prstGeom prst="rect">
            <a:avLst/>
          </a:prstGeom>
        </p:spPr>
        <p:txBody>
          <a:bodyPr/>
          <a:lstStyle/>
          <a:p>
            <a:fld id="{FEA38896-B27A-4EDA-AB57-B8198F857C8A}" type="datetime1">
              <a:rPr lang="en-AU" altLang="en-US" smtClean="0"/>
              <a:pPr/>
              <a:t>12/08/2022</a:t>
            </a:fld>
            <a:endParaRPr lang="en-AU" altLang="en-US" dirty="0"/>
          </a:p>
        </p:txBody>
      </p:sp>
      <p:sp>
        <p:nvSpPr>
          <p:cNvPr id="4" name="Footer Placeholder 3"/>
          <p:cNvSpPr>
            <a:spLocks noGrp="1"/>
          </p:cNvSpPr>
          <p:nvPr>
            <p:ph type="ftr" sz="quarter" idx="11"/>
          </p:nvPr>
        </p:nvSpPr>
        <p:spPr>
          <a:xfrm>
            <a:off x="7306072" y="28060639"/>
            <a:ext cx="6771481" cy="161187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15324931" y="28060639"/>
            <a:ext cx="4989513" cy="1611875"/>
          </a:xfrm>
          <a:prstGeom prst="rect">
            <a:avLst/>
          </a:prstGeom>
        </p:spPr>
        <p:txBody>
          <a:bodyPr/>
          <a:lstStyle/>
          <a:p>
            <a:fld id="{3615B57C-401E-4319-AA51-A0DBBBDB96FA}" type="slidenum">
              <a:rPr lang="en-AU" altLang="en-US" smtClean="0"/>
              <a:pPr/>
              <a:t>‹#›</a:t>
            </a:fld>
            <a:endParaRPr lang="en-AU" alt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71481"/>
            <a:ext cx="3313968" cy="7296678"/>
          </a:xfrm>
          <a:prstGeom prst="rect">
            <a:avLst/>
          </a:prstGeom>
        </p:spPr>
      </p:pic>
    </p:spTree>
    <p:extLst>
      <p:ext uri="{BB962C8B-B14F-4D97-AF65-F5344CB8AC3E}">
        <p14:creationId xmlns:p14="http://schemas.microsoft.com/office/powerpoint/2010/main" val="151983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69181" y="28060639"/>
            <a:ext cx="4989513" cy="1611875"/>
          </a:xfrm>
          <a:prstGeom prst="rect">
            <a:avLst/>
          </a:prstGeom>
        </p:spPr>
        <p:txBody>
          <a:bodyPr/>
          <a:lstStyle/>
          <a:p>
            <a:fld id="{F1C1226F-1FB9-452A-B31C-642865702ECD}" type="datetime1">
              <a:rPr lang="en-AU" altLang="en-US" smtClean="0"/>
              <a:pPr/>
              <a:t>12/08/2022</a:t>
            </a:fld>
            <a:endParaRPr lang="en-AU" altLang="en-US" dirty="0"/>
          </a:p>
        </p:txBody>
      </p:sp>
      <p:sp>
        <p:nvSpPr>
          <p:cNvPr id="3" name="Footer Placeholder 2"/>
          <p:cNvSpPr>
            <a:spLocks noGrp="1"/>
          </p:cNvSpPr>
          <p:nvPr>
            <p:ph type="ftr" sz="quarter" idx="11"/>
          </p:nvPr>
        </p:nvSpPr>
        <p:spPr>
          <a:xfrm>
            <a:off x="7306072" y="28060639"/>
            <a:ext cx="6771481" cy="161187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15324931" y="28060639"/>
            <a:ext cx="4989513" cy="1611875"/>
          </a:xfrm>
          <a:prstGeom prst="rect">
            <a:avLst/>
          </a:prstGeom>
        </p:spPr>
        <p:txBody>
          <a:bodyPr/>
          <a:lstStyle/>
          <a:p>
            <a:fld id="{0657794C-C420-4E55-B51F-89ECB18C2B71}" type="slidenum">
              <a:rPr lang="en-AU" altLang="en-US" smtClean="0"/>
              <a:pPr/>
              <a:t>‹#›</a:t>
            </a:fld>
            <a:endParaRPr lang="en-AU" altLang="en-US" dirty="0"/>
          </a:p>
        </p:txBody>
      </p:sp>
    </p:spTree>
    <p:extLst>
      <p:ext uri="{BB962C8B-B14F-4D97-AF65-F5344CB8AC3E}">
        <p14:creationId xmlns:p14="http://schemas.microsoft.com/office/powerpoint/2010/main" val="109165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223000" r="-223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21383625" cy="30275213"/>
          </a:xfrm>
          <a:prstGeom prst="rect">
            <a:avLst/>
          </a:prstGeom>
          <a:solidFill>
            <a:srgbClr val="E6E4DC"/>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4663" tIns="32331" rIns="64663" bIns="32331" numCol="1" spcCol="0" rtlCol="0" fromWordArt="0" anchor="ctr" anchorCtr="0" forceAA="0" compatLnSpc="1">
            <a:prstTxWarp prst="textNoShape">
              <a:avLst/>
            </a:prstTxWarp>
            <a:noAutofit/>
          </a:bodyPr>
          <a:lstStyle/>
          <a:p>
            <a:pPr algn="ctr"/>
            <a:endParaRPr lang="en-AU" sz="4103"/>
          </a:p>
        </p:txBody>
      </p:sp>
      <p:sp>
        <p:nvSpPr>
          <p:cNvPr id="2" name="Title Placeholder 1"/>
          <p:cNvSpPr>
            <a:spLocks noGrp="1"/>
          </p:cNvSpPr>
          <p:nvPr>
            <p:ph type="title"/>
          </p:nvPr>
        </p:nvSpPr>
        <p:spPr>
          <a:xfrm>
            <a:off x="1069181" y="2438001"/>
            <a:ext cx="19245263" cy="4086818"/>
          </a:xfrm>
          <a:prstGeom prst="rect">
            <a:avLst/>
          </a:prstGeom>
        </p:spPr>
        <p:txBody>
          <a:bodyPr vert="horz" lIns="417177" tIns="208588" rIns="417177" bIns="208588" rtlCol="0" anchor="ctr">
            <a:noAutofit/>
          </a:bodyPr>
          <a:lstStyle/>
          <a:p>
            <a:r>
              <a:rPr lang="en-AU" dirty="0"/>
              <a:t>Click to edit Master title style</a:t>
            </a:r>
            <a:endParaRPr lang="en-US" dirty="0"/>
          </a:p>
        </p:txBody>
      </p:sp>
      <p:sp>
        <p:nvSpPr>
          <p:cNvPr id="3" name="Text Placeholder 2"/>
          <p:cNvSpPr>
            <a:spLocks noGrp="1"/>
          </p:cNvSpPr>
          <p:nvPr>
            <p:ph type="body" idx="1"/>
          </p:nvPr>
        </p:nvSpPr>
        <p:spPr>
          <a:xfrm>
            <a:off x="1069181" y="7064219"/>
            <a:ext cx="19245263" cy="19980241"/>
          </a:xfrm>
          <a:prstGeom prst="rect">
            <a:avLst/>
          </a:prstGeom>
        </p:spPr>
        <p:txBody>
          <a:bodyPr vert="horz" lIns="417177" tIns="208588" rIns="417177" bIns="208588"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619981" y="5847"/>
            <a:ext cx="5767200" cy="2161100"/>
          </a:xfrm>
          <a:prstGeom prst="rect">
            <a:avLst/>
          </a:prstGeom>
        </p:spPr>
      </p:pic>
      <p:sp>
        <p:nvSpPr>
          <p:cNvPr id="4" name="Rectangle 3">
            <a:extLst>
              <a:ext uri="{FF2B5EF4-FFF2-40B4-BE49-F238E27FC236}">
                <a16:creationId xmlns:a16="http://schemas.microsoft.com/office/drawing/2014/main" id="{38B98818-006D-4B8C-733A-2144D52DF974}"/>
              </a:ext>
            </a:extLst>
          </p:cNvPr>
          <p:cNvSpPr/>
          <p:nvPr userDrawn="1"/>
        </p:nvSpPr>
        <p:spPr>
          <a:xfrm>
            <a:off x="720000" y="396000"/>
            <a:ext cx="5112000" cy="1440000"/>
          </a:xfrm>
          <a:prstGeom prst="rect">
            <a:avLst/>
          </a:prstGeom>
          <a:blipFill>
            <a:blip r:embed="rId10"/>
            <a:stretch>
              <a:fillRect l="-6300" t="-5708" r="-112" b="708"/>
            </a:stretch>
          </a:blip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659410"/>
      </p:ext>
    </p:extLst>
  </p:cSld>
  <p:clrMap bg1="lt1" tx1="dk1" bg2="lt2" tx2="dk2" accent1="accent1" accent2="accent2" accent3="accent3" accent4="accent4" accent5="accent5" accent6="accent6" hlink="hlink" folHlink="folHlink"/>
  <p:sldLayoutIdLst>
    <p:sldLayoutId id="2147483805" r:id="rId1"/>
    <p:sldLayoutId id="2147483812" r:id="rId2"/>
    <p:sldLayoutId id="2147483806" r:id="rId3"/>
    <p:sldLayoutId id="2147483807" r:id="rId4"/>
    <p:sldLayoutId id="2147483810" r:id="rId5"/>
    <p:sldLayoutId id="2147483811" r:id="rId6"/>
  </p:sldLayoutIdLst>
  <p:txStyles>
    <p:titleStyle>
      <a:lvl1pPr algn="ctr" defTabSz="1475137" rtl="0" eaLnBrk="1" latinLnBrk="0" hangingPunct="1">
        <a:spcBef>
          <a:spcPct val="0"/>
        </a:spcBef>
        <a:buNone/>
        <a:defRPr sz="15700" b="1" i="0" kern="1200">
          <a:solidFill>
            <a:schemeClr val="tx1"/>
          </a:solidFill>
          <a:latin typeface="Arial"/>
          <a:ea typeface="+mj-ea"/>
          <a:cs typeface="+mj-cs"/>
        </a:defRPr>
      </a:lvl1pPr>
    </p:titleStyle>
    <p:bodyStyle>
      <a:lvl1pPr marL="1106353" indent="-1106353" algn="l" defTabSz="1475137" rtl="0" eaLnBrk="1" latinLnBrk="0" hangingPunct="1">
        <a:spcBef>
          <a:spcPct val="20000"/>
        </a:spcBef>
        <a:buFont typeface="Arial"/>
        <a:buChar char="•"/>
        <a:defRPr sz="10325" b="0" i="0" kern="1200">
          <a:solidFill>
            <a:schemeClr val="tx1"/>
          </a:solidFill>
          <a:latin typeface="Arial"/>
          <a:ea typeface="+mn-ea"/>
          <a:cs typeface="Arial"/>
        </a:defRPr>
      </a:lvl1pPr>
      <a:lvl2pPr marL="2397098" indent="-921960" algn="l" defTabSz="1475137" rtl="0" eaLnBrk="1" latinLnBrk="0" hangingPunct="1">
        <a:spcBef>
          <a:spcPct val="20000"/>
        </a:spcBef>
        <a:buFont typeface="Arial"/>
        <a:buChar char="–"/>
        <a:defRPr sz="9052" b="0" i="0" kern="1200">
          <a:solidFill>
            <a:schemeClr val="tx1"/>
          </a:solidFill>
          <a:latin typeface="Arial"/>
          <a:ea typeface="+mn-ea"/>
          <a:cs typeface="Arial"/>
        </a:defRPr>
      </a:lvl2pPr>
      <a:lvl3pPr marL="3687842" indent="-737569" algn="l" defTabSz="1475137" rtl="0" eaLnBrk="1" latinLnBrk="0" hangingPunct="1">
        <a:spcBef>
          <a:spcPct val="20000"/>
        </a:spcBef>
        <a:buFont typeface="Arial"/>
        <a:buChar char="•"/>
        <a:defRPr sz="7708" b="0" i="0" kern="1200">
          <a:solidFill>
            <a:schemeClr val="tx1"/>
          </a:solidFill>
          <a:latin typeface="Arial"/>
          <a:ea typeface="+mn-ea"/>
          <a:cs typeface="Arial"/>
        </a:defRPr>
      </a:lvl3pPr>
      <a:lvl4pPr marL="5162979" indent="-737569" algn="l" defTabSz="1475137" rtl="0" eaLnBrk="1" latinLnBrk="0" hangingPunct="1">
        <a:spcBef>
          <a:spcPct val="20000"/>
        </a:spcBef>
        <a:buFont typeface="Arial"/>
        <a:buChar char="–"/>
        <a:defRPr sz="6436" b="0" i="0" kern="1200">
          <a:solidFill>
            <a:schemeClr val="tx1"/>
          </a:solidFill>
          <a:latin typeface="Arial"/>
          <a:ea typeface="+mn-ea"/>
          <a:cs typeface="Arial"/>
        </a:defRPr>
      </a:lvl4pPr>
      <a:lvl5pPr marL="6638116" indent="-737569" algn="l" defTabSz="1475137" rtl="0" eaLnBrk="1" latinLnBrk="0" hangingPunct="1">
        <a:spcBef>
          <a:spcPct val="20000"/>
        </a:spcBef>
        <a:buFont typeface="Arial"/>
        <a:buChar char="»"/>
        <a:defRPr sz="6436" b="0" i="0" kern="1200">
          <a:solidFill>
            <a:schemeClr val="tx1"/>
          </a:solidFill>
          <a:latin typeface="Arial"/>
          <a:ea typeface="+mn-ea"/>
          <a:cs typeface="Arial"/>
        </a:defRPr>
      </a:lvl5pPr>
      <a:lvl6pPr marL="8113253" indent="-737569" algn="l" defTabSz="1475137" rtl="0" eaLnBrk="1" latinLnBrk="0" hangingPunct="1">
        <a:spcBef>
          <a:spcPct val="20000"/>
        </a:spcBef>
        <a:buFont typeface="Arial"/>
        <a:buChar char="•"/>
        <a:defRPr sz="6436" kern="1200">
          <a:solidFill>
            <a:schemeClr val="tx1"/>
          </a:solidFill>
          <a:latin typeface="+mn-lt"/>
          <a:ea typeface="+mn-ea"/>
          <a:cs typeface="+mn-cs"/>
        </a:defRPr>
      </a:lvl6pPr>
      <a:lvl7pPr marL="9588389" indent="-737569" algn="l" defTabSz="1475137" rtl="0" eaLnBrk="1" latinLnBrk="0" hangingPunct="1">
        <a:spcBef>
          <a:spcPct val="20000"/>
        </a:spcBef>
        <a:buFont typeface="Arial"/>
        <a:buChar char="•"/>
        <a:defRPr sz="6436" kern="1200">
          <a:solidFill>
            <a:schemeClr val="tx1"/>
          </a:solidFill>
          <a:latin typeface="+mn-lt"/>
          <a:ea typeface="+mn-ea"/>
          <a:cs typeface="+mn-cs"/>
        </a:defRPr>
      </a:lvl7pPr>
      <a:lvl8pPr marL="11063527" indent="-737569" algn="l" defTabSz="1475137" rtl="0" eaLnBrk="1" latinLnBrk="0" hangingPunct="1">
        <a:spcBef>
          <a:spcPct val="20000"/>
        </a:spcBef>
        <a:buFont typeface="Arial"/>
        <a:buChar char="•"/>
        <a:defRPr sz="6436" kern="1200">
          <a:solidFill>
            <a:schemeClr val="tx1"/>
          </a:solidFill>
          <a:latin typeface="+mn-lt"/>
          <a:ea typeface="+mn-ea"/>
          <a:cs typeface="+mn-cs"/>
        </a:defRPr>
      </a:lvl8pPr>
      <a:lvl9pPr marL="12538663" indent="-737569" algn="l" defTabSz="1475137" rtl="0" eaLnBrk="1" latinLnBrk="0" hangingPunct="1">
        <a:spcBef>
          <a:spcPct val="20000"/>
        </a:spcBef>
        <a:buFont typeface="Arial"/>
        <a:buChar char="•"/>
        <a:defRPr sz="6436" kern="1200">
          <a:solidFill>
            <a:schemeClr val="tx1"/>
          </a:solidFill>
          <a:latin typeface="+mn-lt"/>
          <a:ea typeface="+mn-ea"/>
          <a:cs typeface="+mn-cs"/>
        </a:defRPr>
      </a:lvl9pPr>
    </p:bodyStyle>
    <p:otherStyle>
      <a:defPPr>
        <a:defRPr lang="en-US"/>
      </a:defPPr>
      <a:lvl1pPr marL="0" algn="l" defTabSz="1475137" rtl="0" eaLnBrk="1" latinLnBrk="0" hangingPunct="1">
        <a:defRPr sz="5799" kern="1200">
          <a:solidFill>
            <a:schemeClr val="tx1"/>
          </a:solidFill>
          <a:latin typeface="+mn-lt"/>
          <a:ea typeface="+mn-ea"/>
          <a:cs typeface="+mn-cs"/>
        </a:defRPr>
      </a:lvl1pPr>
      <a:lvl2pPr marL="1475137" algn="l" defTabSz="1475137" rtl="0" eaLnBrk="1" latinLnBrk="0" hangingPunct="1">
        <a:defRPr sz="5799" kern="1200">
          <a:solidFill>
            <a:schemeClr val="tx1"/>
          </a:solidFill>
          <a:latin typeface="+mn-lt"/>
          <a:ea typeface="+mn-ea"/>
          <a:cs typeface="+mn-cs"/>
        </a:defRPr>
      </a:lvl2pPr>
      <a:lvl3pPr marL="2950274" algn="l" defTabSz="1475137" rtl="0" eaLnBrk="1" latinLnBrk="0" hangingPunct="1">
        <a:defRPr sz="5799" kern="1200">
          <a:solidFill>
            <a:schemeClr val="tx1"/>
          </a:solidFill>
          <a:latin typeface="+mn-lt"/>
          <a:ea typeface="+mn-ea"/>
          <a:cs typeface="+mn-cs"/>
        </a:defRPr>
      </a:lvl3pPr>
      <a:lvl4pPr marL="4425411" algn="l" defTabSz="1475137" rtl="0" eaLnBrk="1" latinLnBrk="0" hangingPunct="1">
        <a:defRPr sz="5799" kern="1200">
          <a:solidFill>
            <a:schemeClr val="tx1"/>
          </a:solidFill>
          <a:latin typeface="+mn-lt"/>
          <a:ea typeface="+mn-ea"/>
          <a:cs typeface="+mn-cs"/>
        </a:defRPr>
      </a:lvl4pPr>
      <a:lvl5pPr marL="5900547" algn="l" defTabSz="1475137" rtl="0" eaLnBrk="1" latinLnBrk="0" hangingPunct="1">
        <a:defRPr sz="5799" kern="1200">
          <a:solidFill>
            <a:schemeClr val="tx1"/>
          </a:solidFill>
          <a:latin typeface="+mn-lt"/>
          <a:ea typeface="+mn-ea"/>
          <a:cs typeface="+mn-cs"/>
        </a:defRPr>
      </a:lvl5pPr>
      <a:lvl6pPr marL="7375684" algn="l" defTabSz="1475137" rtl="0" eaLnBrk="1" latinLnBrk="0" hangingPunct="1">
        <a:defRPr sz="5799" kern="1200">
          <a:solidFill>
            <a:schemeClr val="tx1"/>
          </a:solidFill>
          <a:latin typeface="+mn-lt"/>
          <a:ea typeface="+mn-ea"/>
          <a:cs typeface="+mn-cs"/>
        </a:defRPr>
      </a:lvl6pPr>
      <a:lvl7pPr marL="8850821" algn="l" defTabSz="1475137" rtl="0" eaLnBrk="1" latinLnBrk="0" hangingPunct="1">
        <a:defRPr sz="5799" kern="1200">
          <a:solidFill>
            <a:schemeClr val="tx1"/>
          </a:solidFill>
          <a:latin typeface="+mn-lt"/>
          <a:ea typeface="+mn-ea"/>
          <a:cs typeface="+mn-cs"/>
        </a:defRPr>
      </a:lvl7pPr>
      <a:lvl8pPr marL="10325958" algn="l" defTabSz="1475137" rtl="0" eaLnBrk="1" latinLnBrk="0" hangingPunct="1">
        <a:defRPr sz="5799" kern="1200">
          <a:solidFill>
            <a:schemeClr val="tx1"/>
          </a:solidFill>
          <a:latin typeface="+mn-lt"/>
          <a:ea typeface="+mn-ea"/>
          <a:cs typeface="+mn-cs"/>
        </a:defRPr>
      </a:lvl8pPr>
      <a:lvl9pPr marL="11801094" algn="l" defTabSz="1475137" rtl="0" eaLnBrk="1" latinLnBrk="0" hangingPunct="1">
        <a:defRPr sz="5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q.edu.au/faculty-of-science-and-engineering/news/events/science-extension-conference/macquarieexplore-conference" TargetMode="External"/><Relationship Id="rId3" Type="http://schemas.openxmlformats.org/officeDocument/2006/relationships/hyperlink" Target="https://urc.ucdavis.edu/sites/g/files/dgvnsk3561/files/inline-files/General%20Poster%20Design%20Principles%20-%20Handout.pdf" TargetMode="External"/><Relationship Id="rId7" Type="http://schemas.openxmlformats.org/officeDocument/2006/relationships/image" Target="../media/image9.jpe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hyperlink" Target="https://guides.nyu.edu/posters" TargetMode="Externa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733084" y="1913738"/>
            <a:ext cx="20021042" cy="2657325"/>
          </a:xfrm>
          <a:prstGeom prst="rect">
            <a:avLst/>
          </a:prstGeom>
          <a:noFill/>
          <a:ln w="9525">
            <a:noFill/>
            <a:miter lim="800000"/>
            <a:headEnd/>
            <a:tailEnd/>
          </a:ln>
          <a:effectLst/>
        </p:spPr>
        <p:txBody>
          <a:bodyPr lIns="64484" tIns="32240" rIns="64484" bIns="32240" anchor="ctr"/>
          <a:lstStyle/>
          <a:p>
            <a:pPr algn="ctr">
              <a:lnSpc>
                <a:spcPct val="80000"/>
              </a:lnSpc>
              <a:spcBef>
                <a:spcPts val="0"/>
              </a:spcBef>
            </a:pPr>
            <a:r>
              <a:rPr lang="en-US" sz="7200" b="1" dirty="0">
                <a:solidFill>
                  <a:srgbClr val="373A36"/>
                </a:solidFill>
                <a:latin typeface="Arial"/>
                <a:ea typeface="ＭＳ Ｐゴシック"/>
                <a:cs typeface="Arial"/>
              </a:rPr>
              <a:t>How to create and present a </a:t>
            </a:r>
            <a:endParaRPr lang="en-US" dirty="0"/>
          </a:p>
          <a:p>
            <a:pPr algn="ctr">
              <a:lnSpc>
                <a:spcPct val="80000"/>
              </a:lnSpc>
              <a:spcBef>
                <a:spcPts val="0"/>
              </a:spcBef>
            </a:pPr>
            <a:r>
              <a:rPr lang="en-US" sz="7200" b="1" dirty="0">
                <a:solidFill>
                  <a:srgbClr val="373A36"/>
                </a:solidFill>
                <a:latin typeface="Arial"/>
                <a:ea typeface="ＭＳ Ｐゴシック"/>
                <a:cs typeface="Arial"/>
              </a:rPr>
              <a:t>poster at a conference</a:t>
            </a:r>
            <a:endParaRPr lang="en-US"/>
          </a:p>
        </p:txBody>
      </p:sp>
      <p:sp>
        <p:nvSpPr>
          <p:cNvPr id="14" name="Rectangle 13"/>
          <p:cNvSpPr>
            <a:spLocks noChangeArrowheads="1"/>
          </p:cNvSpPr>
          <p:nvPr/>
        </p:nvSpPr>
        <p:spPr bwMode="auto">
          <a:xfrm>
            <a:off x="722309" y="5720937"/>
            <a:ext cx="9858365" cy="3515703"/>
          </a:xfrm>
          <a:prstGeom prst="rect">
            <a:avLst/>
          </a:prstGeom>
          <a:solidFill>
            <a:srgbClr val="FFFFFF"/>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ea typeface="+mn-ea"/>
                <a:cs typeface="Arial"/>
              </a:rPr>
              <a:t>1. ABSTRACT</a:t>
            </a:r>
          </a:p>
          <a:p>
            <a:pPr defTabSz="1471004" fontAlgn="auto">
              <a:spcBef>
                <a:spcPts val="0"/>
              </a:spcBef>
              <a:spcAft>
                <a:spcPts val="0"/>
              </a:spcAft>
              <a:defRPr/>
            </a:pPr>
            <a:endParaRPr lang="en-US" sz="2200" dirty="0">
              <a:latin typeface="Georgia" panose="02040502050405020303" pitchFamily="18" charset="0"/>
              <a:cs typeface="Arial"/>
            </a:endParaRPr>
          </a:p>
          <a:p>
            <a:pPr defTabSz="1471004" fontAlgn="auto">
              <a:spcBef>
                <a:spcPts val="0"/>
              </a:spcBef>
              <a:spcAft>
                <a:spcPts val="0"/>
              </a:spcAft>
              <a:defRPr/>
            </a:pPr>
            <a:r>
              <a:rPr lang="en-AU" sz="2200" dirty="0">
                <a:latin typeface="Georgia" panose="02040502050405020303" pitchFamily="18" charset="0"/>
                <a:cs typeface="Arial"/>
              </a:rPr>
              <a:t>This poster is about how to make a poster. You can use the PowerPoint template, or use something else such as Canva. </a:t>
            </a:r>
            <a:r>
              <a:rPr lang="en-US" sz="2200" dirty="0">
                <a:latin typeface="Georgia" panose="02040502050405020303" pitchFamily="18" charset="0"/>
                <a:cs typeface="Arial"/>
              </a:rPr>
              <a:t>Nothing is set in stone – make it work for you! </a:t>
            </a:r>
          </a:p>
          <a:p>
            <a:pPr defTabSz="1471004" fontAlgn="auto">
              <a:spcBef>
                <a:spcPts val="0"/>
              </a:spcBef>
              <a:spcAft>
                <a:spcPts val="0"/>
              </a:spcAft>
              <a:defRPr/>
            </a:pPr>
            <a:endParaRPr lang="en-US" sz="2200" dirty="0">
              <a:latin typeface="Georgia" panose="02040502050405020303" pitchFamily="18" charset="0"/>
              <a:cs typeface="Arial"/>
            </a:endParaRPr>
          </a:p>
          <a:p>
            <a:pPr defTabSz="1471004" fontAlgn="auto">
              <a:spcBef>
                <a:spcPts val="0"/>
              </a:spcBef>
              <a:spcAft>
                <a:spcPts val="0"/>
              </a:spcAft>
              <a:defRPr/>
            </a:pPr>
            <a:r>
              <a:rPr lang="en-US" sz="2200" dirty="0">
                <a:latin typeface="Georgia" panose="02040502050405020303" pitchFamily="18" charset="0"/>
                <a:cs typeface="Arial"/>
              </a:rPr>
              <a:t>Add you project title, your name and your school logo above, and use this ‘Abstract’ space to get people interested, sum up your project, and sell the key results. People walking past need to get excited, and stop to chat. </a:t>
            </a:r>
          </a:p>
          <a:p>
            <a:pPr defTabSz="1471004" fontAlgn="auto">
              <a:spcBef>
                <a:spcPts val="0"/>
              </a:spcBef>
              <a:spcAft>
                <a:spcPts val="0"/>
              </a:spcAft>
              <a:defRPr/>
            </a:pPr>
            <a:endParaRPr lang="en-US" sz="2200" dirty="0">
              <a:latin typeface="Georgia" panose="02040502050405020303" pitchFamily="18" charset="0"/>
              <a:cs typeface="Arial"/>
            </a:endParaRPr>
          </a:p>
          <a:p>
            <a:pPr defTabSz="1471004" fontAlgn="auto">
              <a:spcBef>
                <a:spcPts val="0"/>
              </a:spcBef>
              <a:spcAft>
                <a:spcPts val="0"/>
              </a:spcAft>
              <a:defRPr/>
            </a:pPr>
            <a:endParaRPr lang="en-US" sz="2200" dirty="0">
              <a:latin typeface="Georgia" panose="02040502050405020303" pitchFamily="18" charset="0"/>
              <a:cs typeface="Arial"/>
            </a:endParaRPr>
          </a:p>
        </p:txBody>
      </p:sp>
      <p:sp>
        <p:nvSpPr>
          <p:cNvPr id="15" name="Rectangle 14"/>
          <p:cNvSpPr>
            <a:spLocks noChangeArrowheads="1"/>
          </p:cNvSpPr>
          <p:nvPr/>
        </p:nvSpPr>
        <p:spPr bwMode="auto">
          <a:xfrm>
            <a:off x="10961241" y="22098258"/>
            <a:ext cx="9782108" cy="5199271"/>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cs typeface="Arial"/>
              </a:rPr>
              <a:t>5. Conclusion</a:t>
            </a:r>
          </a:p>
          <a:p>
            <a:pPr defTabSz="1471004" fontAlgn="auto">
              <a:spcBef>
                <a:spcPts val="0"/>
              </a:spcBef>
              <a:spcAft>
                <a:spcPts val="0"/>
              </a:spcAft>
              <a:defRPr/>
            </a:pPr>
            <a:endParaRPr lang="en-US" sz="3400" b="1" cap="all" dirty="0">
              <a:solidFill>
                <a:srgbClr val="A6192E"/>
              </a:solidFill>
              <a:latin typeface="Arial"/>
              <a:cs typeface="Arial"/>
            </a:endParaRPr>
          </a:p>
          <a:p>
            <a:pPr defTabSz="1471004" fontAlgn="auto">
              <a:spcBef>
                <a:spcPts val="0"/>
              </a:spcBef>
              <a:spcAft>
                <a:spcPts val="0"/>
              </a:spcAft>
              <a:defRPr/>
            </a:pPr>
            <a:endParaRPr lang="en-US" sz="3400" b="1" cap="all" dirty="0">
              <a:solidFill>
                <a:srgbClr val="A6192E"/>
              </a:solidFill>
              <a:latin typeface="Arial"/>
              <a:cs typeface="Arial"/>
            </a:endParaRPr>
          </a:p>
          <a:p>
            <a:pPr defTabSz="1471004" fontAlgn="auto">
              <a:spcBef>
                <a:spcPts val="0"/>
              </a:spcBef>
              <a:spcAft>
                <a:spcPts val="0"/>
              </a:spcAft>
              <a:defRPr/>
            </a:pPr>
            <a:endParaRPr lang="en-US" sz="2800" dirty="0">
              <a:latin typeface="Georgia" panose="02040502050405020303" pitchFamily="18" charset="0"/>
              <a:ea typeface="+mn-ea"/>
              <a:cs typeface="Arial"/>
            </a:endParaRPr>
          </a:p>
        </p:txBody>
      </p:sp>
      <p:sp>
        <p:nvSpPr>
          <p:cNvPr id="21" name="Rectangle 20"/>
          <p:cNvSpPr>
            <a:spLocks noChangeArrowheads="1"/>
          </p:cNvSpPr>
          <p:nvPr/>
        </p:nvSpPr>
        <p:spPr bwMode="auto">
          <a:xfrm>
            <a:off x="755922" y="9627830"/>
            <a:ext cx="9858365" cy="6949678"/>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cs typeface="Arial"/>
              </a:rPr>
              <a:t>2. Introduction</a:t>
            </a:r>
          </a:p>
          <a:p>
            <a:pPr defTabSz="1471004" fontAlgn="auto">
              <a:spcBef>
                <a:spcPts val="0"/>
              </a:spcBef>
              <a:spcAft>
                <a:spcPts val="0"/>
              </a:spcAft>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endParaRPr lang="en-US" sz="2800" dirty="0">
              <a:latin typeface="Georgia" panose="02040502050405020303" pitchFamily="18" charset="0"/>
              <a:cs typeface="Arial"/>
            </a:endParaRPr>
          </a:p>
          <a:p>
            <a:pPr lvl="1" indent="0" defTabSz="1471004" fontAlgn="auto">
              <a:spcBef>
                <a:spcPts val="0"/>
              </a:spcBef>
              <a:spcAft>
                <a:spcPts val="0"/>
              </a:spcAft>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23" name="Rectangle 22"/>
          <p:cNvSpPr>
            <a:spLocks noChangeArrowheads="1"/>
          </p:cNvSpPr>
          <p:nvPr/>
        </p:nvSpPr>
        <p:spPr bwMode="auto">
          <a:xfrm>
            <a:off x="722309" y="27917318"/>
            <a:ext cx="20021044" cy="1948884"/>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cs typeface="Arial"/>
              </a:rPr>
              <a:t>6. REFERENCES AND OTHER INFORMATION</a:t>
            </a:r>
          </a:p>
          <a:p>
            <a:pPr defTabSz="1471004" fontAlgn="auto">
              <a:spcBef>
                <a:spcPts val="0"/>
              </a:spcBef>
              <a:spcAft>
                <a:spcPts val="0"/>
              </a:spcAft>
              <a:defRPr/>
            </a:pPr>
            <a:r>
              <a:rPr lang="en-US" sz="2000" dirty="0">
                <a:solidFill>
                  <a:schemeClr val="tx1">
                    <a:lumMod val="50000"/>
                    <a:lumOff val="50000"/>
                  </a:schemeClr>
                </a:solidFill>
                <a:latin typeface="Georgia" panose="02040502050405020303" pitchFamily="18" charset="0"/>
                <a:cs typeface="Arial"/>
                <a:hlinkClick r:id="rId3">
                  <a:extLst>
                    <a:ext uri="{A12FA001-AC4F-418D-AE19-62706E023703}">
                      <ahyp:hlinkClr xmlns:ahyp="http://schemas.microsoft.com/office/drawing/2018/hyperlinkcolor" val="tx"/>
                    </a:ext>
                  </a:extLst>
                </a:hlinkClick>
              </a:rPr>
              <a:t>https://urc.ucdavis.edu/sites/g/files/dgvnsk3561/files/inline-files/General%20Poster%20Design%20Principles%20-%20Handout.pdf</a:t>
            </a:r>
            <a:endParaRPr lang="en-US" sz="2000" dirty="0">
              <a:solidFill>
                <a:schemeClr val="tx1">
                  <a:lumMod val="50000"/>
                  <a:lumOff val="50000"/>
                </a:schemeClr>
              </a:solidFill>
              <a:latin typeface="Georgia" panose="02040502050405020303" pitchFamily="18" charset="0"/>
              <a:cs typeface="Arial"/>
            </a:endParaRPr>
          </a:p>
          <a:p>
            <a:pPr defTabSz="1471004" fontAlgn="auto">
              <a:spcBef>
                <a:spcPts val="0"/>
              </a:spcBef>
              <a:spcAft>
                <a:spcPts val="0"/>
              </a:spcAft>
              <a:defRPr/>
            </a:pPr>
            <a:r>
              <a:rPr lang="en-US" sz="2000" dirty="0">
                <a:solidFill>
                  <a:schemeClr val="tx1">
                    <a:lumMod val="50000"/>
                    <a:lumOff val="50000"/>
                  </a:schemeClr>
                </a:solidFill>
                <a:latin typeface="Georgia" panose="02040502050405020303" pitchFamily="18" charset="0"/>
                <a:cs typeface="Arial"/>
                <a:hlinkClick r:id="rId4">
                  <a:extLst>
                    <a:ext uri="{A12FA001-AC4F-418D-AE19-62706E023703}">
                      <ahyp:hlinkClr xmlns:ahyp="http://schemas.microsoft.com/office/drawing/2018/hyperlinkcolor" val="tx"/>
                    </a:ext>
                  </a:extLst>
                </a:hlinkClick>
              </a:rPr>
              <a:t>https://guides.nyu.edu/posters</a:t>
            </a:r>
            <a:r>
              <a:rPr lang="en-US" sz="2000" dirty="0">
                <a:solidFill>
                  <a:schemeClr val="tx1">
                    <a:lumMod val="50000"/>
                    <a:lumOff val="50000"/>
                  </a:schemeClr>
                </a:solidFill>
                <a:latin typeface="Georgia" panose="02040502050405020303" pitchFamily="18" charset="0"/>
                <a:cs typeface="Arial"/>
              </a:rPr>
              <a:t> </a:t>
            </a: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24" name="Rectangle 23"/>
          <p:cNvSpPr>
            <a:spLocks noChangeArrowheads="1"/>
          </p:cNvSpPr>
          <p:nvPr/>
        </p:nvSpPr>
        <p:spPr bwMode="auto">
          <a:xfrm>
            <a:off x="10942631" y="5739506"/>
            <a:ext cx="9782110" cy="15986133"/>
          </a:xfrm>
          <a:prstGeom prst="rect">
            <a:avLst/>
          </a:prstGeom>
          <a:solidFill>
            <a:srgbClr val="FFFFFF"/>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cs typeface="Arial"/>
              </a:rPr>
              <a:t>4. results</a:t>
            </a:r>
          </a:p>
          <a:p>
            <a:pPr defTabSz="1471004" fontAlgn="auto">
              <a:spcBef>
                <a:spcPts val="0"/>
              </a:spcBef>
              <a:spcAft>
                <a:spcPts val="0"/>
              </a:spcAft>
              <a:defRPr/>
            </a:pPr>
            <a:endParaRPr lang="en-US" sz="2800" dirty="0">
              <a:latin typeface="Georgia" panose="02040502050405020303" pitchFamily="18" charset="0"/>
              <a:ea typeface="+mn-ea"/>
              <a:cs typeface="Arial"/>
            </a:endParaRPr>
          </a:p>
        </p:txBody>
      </p:sp>
      <p:sp>
        <p:nvSpPr>
          <p:cNvPr id="25" name="Rectangle 24"/>
          <p:cNvSpPr>
            <a:spLocks noChangeArrowheads="1"/>
          </p:cNvSpPr>
          <p:nvPr/>
        </p:nvSpPr>
        <p:spPr bwMode="auto">
          <a:xfrm>
            <a:off x="722308" y="17754666"/>
            <a:ext cx="9858365" cy="9596560"/>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cs typeface="Arial"/>
              </a:rPr>
              <a:t>3. Data and methodology</a:t>
            </a:r>
          </a:p>
          <a:p>
            <a:pPr defTabSz="1471004" fontAlgn="auto">
              <a:spcBef>
                <a:spcPts val="0"/>
              </a:spcBef>
              <a:spcAft>
                <a:spcPts val="0"/>
              </a:spcAft>
              <a:defRPr/>
            </a:pPr>
            <a:endParaRPr lang="en-US" sz="2200" dirty="0">
              <a:latin typeface="Georgia" panose="02040502050405020303" pitchFamily="18" charset="0"/>
              <a:cs typeface="Arial"/>
            </a:endParaRPr>
          </a:p>
          <a:p>
            <a:pPr marL="457200" indent="-457200" defTabSz="1471004" fontAlgn="auto">
              <a:spcBef>
                <a:spcPts val="0"/>
              </a:spcBef>
              <a:spcAft>
                <a:spcPts val="600"/>
              </a:spcAft>
              <a:buFont typeface="Arial" panose="020B0604020202020204" pitchFamily="34" charset="0"/>
              <a:buChar char="•"/>
              <a:defRPr/>
            </a:pPr>
            <a:r>
              <a:rPr lang="en-US" sz="2200" dirty="0">
                <a:latin typeface="Georgia" panose="02040502050405020303" pitchFamily="18" charset="0"/>
                <a:cs typeface="Arial"/>
              </a:rPr>
              <a:t>Break things up into small sections. Make it easy to navigate…..this template reads down the left column, then back up to the top of the right column.</a:t>
            </a:r>
          </a:p>
          <a:p>
            <a:pPr marL="457200" indent="-457200" defTabSz="1471004" fontAlgn="auto">
              <a:spcBef>
                <a:spcPts val="0"/>
              </a:spcBef>
              <a:spcAft>
                <a:spcPts val="600"/>
              </a:spcAft>
              <a:buFont typeface="Arial" panose="020B0604020202020204" pitchFamily="34" charset="0"/>
              <a:buChar char="•"/>
              <a:defRPr/>
            </a:pPr>
            <a:r>
              <a:rPr lang="en-US" sz="2200" dirty="0">
                <a:latin typeface="Georgia" panose="02040502050405020303" pitchFamily="18" charset="0"/>
                <a:cs typeface="Arial"/>
              </a:rPr>
              <a:t>Use whatever headings make sense for you (we have some example headings in each white block). You can have more or fewer sections, and make them different sizes to suit your needs. </a:t>
            </a:r>
          </a:p>
          <a:p>
            <a:pPr marL="457200" indent="-457200" defTabSz="1471004" fontAlgn="auto">
              <a:spcBef>
                <a:spcPts val="0"/>
              </a:spcBef>
              <a:spcAft>
                <a:spcPts val="600"/>
              </a:spcAft>
              <a:buFont typeface="Arial" panose="020B0604020202020204" pitchFamily="34" charset="0"/>
              <a:buChar char="•"/>
              <a:defRPr/>
            </a:pPr>
            <a:r>
              <a:rPr lang="en-US" sz="2200" dirty="0">
                <a:latin typeface="Georgia" panose="02040502050405020303" pitchFamily="18" charset="0"/>
                <a:cs typeface="Arial"/>
              </a:rPr>
              <a:t>Try to keep to short sentences or bullet point lists rather than writing long paragraphs of text.</a:t>
            </a:r>
          </a:p>
          <a:p>
            <a:pPr marL="457200" indent="-457200" defTabSz="1471004" fontAlgn="auto">
              <a:spcBef>
                <a:spcPts val="0"/>
              </a:spcBef>
              <a:spcAft>
                <a:spcPts val="600"/>
              </a:spcAft>
              <a:buFont typeface="Arial" panose="020B0604020202020204" pitchFamily="34" charset="0"/>
              <a:buChar char="•"/>
              <a:defRPr/>
            </a:pPr>
            <a:endParaRPr lang="en-US" sz="2200" dirty="0">
              <a:latin typeface="Georgia" panose="02040502050405020303" pitchFamily="18" charset="0"/>
              <a:cs typeface="Arial"/>
            </a:endParaRPr>
          </a:p>
          <a:p>
            <a:pPr algn="ctr" defTabSz="1471004" fontAlgn="auto">
              <a:spcBef>
                <a:spcPts val="0"/>
              </a:spcBef>
              <a:spcAft>
                <a:spcPts val="600"/>
              </a:spcAft>
              <a:defRPr/>
            </a:pPr>
            <a:r>
              <a:rPr lang="en-US" sz="2800" dirty="0">
                <a:latin typeface="Georgia" panose="02040502050405020303" pitchFamily="18" charset="0"/>
                <a:cs typeface="Arial"/>
              </a:rPr>
              <a:t>Try to avoid jargon – you’ll be talking to people of all backgrounds including yr10 students.</a:t>
            </a:r>
          </a:p>
          <a:p>
            <a:pPr marL="457200" indent="-457200" defTabSz="1471004" fontAlgn="auto">
              <a:spcBef>
                <a:spcPts val="0"/>
              </a:spcBef>
              <a:spcAft>
                <a:spcPts val="0"/>
              </a:spcAft>
              <a:buFont typeface="Arial" panose="020B0604020202020204" pitchFamily="34" charset="0"/>
              <a:buChar char="•"/>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3400" b="1" cap="all" dirty="0">
              <a:solidFill>
                <a:srgbClr val="A6192E"/>
              </a:solidFill>
              <a:latin typeface="Arial"/>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17" name="TextBox 16">
            <a:extLst>
              <a:ext uri="{FF2B5EF4-FFF2-40B4-BE49-F238E27FC236}">
                <a16:creationId xmlns:a16="http://schemas.microsoft.com/office/drawing/2014/main" id="{53B3BDA5-06B1-C94E-BA80-41421C22F21E}"/>
              </a:ext>
            </a:extLst>
          </p:cNvPr>
          <p:cNvSpPr txBox="1"/>
          <p:nvPr/>
        </p:nvSpPr>
        <p:spPr>
          <a:xfrm>
            <a:off x="14245925" y="8905002"/>
            <a:ext cx="3635932" cy="707886"/>
          </a:xfrm>
          <a:prstGeom prst="rect">
            <a:avLst/>
          </a:prstGeom>
          <a:noFill/>
        </p:spPr>
        <p:txBody>
          <a:bodyPr wrap="none" rtlCol="0">
            <a:spAutoFit/>
          </a:bodyPr>
          <a:lstStyle/>
          <a:p>
            <a:r>
              <a:rPr lang="en-US" sz="4000" dirty="0">
                <a:solidFill>
                  <a:schemeClr val="bg1"/>
                </a:solidFill>
              </a:rPr>
              <a:t>Amazing graph</a:t>
            </a:r>
          </a:p>
        </p:txBody>
      </p:sp>
      <p:sp>
        <p:nvSpPr>
          <p:cNvPr id="18" name="TextBox 17">
            <a:extLst>
              <a:ext uri="{FF2B5EF4-FFF2-40B4-BE49-F238E27FC236}">
                <a16:creationId xmlns:a16="http://schemas.microsoft.com/office/drawing/2014/main" id="{9DD507CC-9617-1840-B81A-FC6864781DBB}"/>
              </a:ext>
            </a:extLst>
          </p:cNvPr>
          <p:cNvSpPr txBox="1"/>
          <p:nvPr/>
        </p:nvSpPr>
        <p:spPr>
          <a:xfrm>
            <a:off x="16609766" y="17913951"/>
            <a:ext cx="2694969" cy="707886"/>
          </a:xfrm>
          <a:prstGeom prst="rect">
            <a:avLst/>
          </a:prstGeom>
          <a:noFill/>
        </p:spPr>
        <p:txBody>
          <a:bodyPr wrap="none" rtlCol="0">
            <a:spAutoFit/>
          </a:bodyPr>
          <a:lstStyle/>
          <a:p>
            <a:r>
              <a:rPr lang="en-US" sz="4000" dirty="0">
                <a:solidFill>
                  <a:schemeClr val="bg1"/>
                </a:solidFill>
              </a:rPr>
              <a:t>Cool graph</a:t>
            </a:r>
          </a:p>
        </p:txBody>
      </p:sp>
      <p:sp>
        <p:nvSpPr>
          <p:cNvPr id="19" name="Rectangle 18">
            <a:extLst>
              <a:ext uri="{FF2B5EF4-FFF2-40B4-BE49-F238E27FC236}">
                <a16:creationId xmlns:a16="http://schemas.microsoft.com/office/drawing/2014/main" id="{86A62542-2A5C-48FB-8E77-EC95D6E4A310}"/>
              </a:ext>
            </a:extLst>
          </p:cNvPr>
          <p:cNvSpPr>
            <a:spLocks noChangeArrowheads="1"/>
          </p:cNvSpPr>
          <p:nvPr/>
        </p:nvSpPr>
        <p:spPr bwMode="auto">
          <a:xfrm>
            <a:off x="722309" y="3920681"/>
            <a:ext cx="20021042" cy="1641061"/>
          </a:xfrm>
          <a:prstGeom prst="rect">
            <a:avLst/>
          </a:prstGeom>
          <a:noFill/>
          <a:ln w="9525">
            <a:noFill/>
            <a:miter lim="800000"/>
            <a:headEnd/>
            <a:tailEnd/>
          </a:ln>
          <a:effectLst/>
        </p:spPr>
        <p:txBody>
          <a:bodyPr lIns="64484" tIns="32240" rIns="64484" bIns="32240" anchor="ctr"/>
          <a:lstStyle/>
          <a:p>
            <a:pPr algn="ctr">
              <a:lnSpc>
                <a:spcPct val="80000"/>
              </a:lnSpc>
              <a:spcBef>
                <a:spcPts val="0"/>
              </a:spcBef>
            </a:pPr>
            <a:r>
              <a:rPr lang="en-US" sz="4000" dirty="0">
                <a:solidFill>
                  <a:srgbClr val="373A36"/>
                </a:solidFill>
              </a:rPr>
              <a:t>The [Ex]</a:t>
            </a:r>
            <a:r>
              <a:rPr lang="en-US" sz="4000" dirty="0" err="1">
                <a:solidFill>
                  <a:srgbClr val="373A36"/>
                </a:solidFill>
              </a:rPr>
              <a:t>plore</a:t>
            </a:r>
            <a:r>
              <a:rPr lang="en-US" sz="4000" dirty="0">
                <a:solidFill>
                  <a:srgbClr val="373A36"/>
                </a:solidFill>
              </a:rPr>
              <a:t> conference committee, Macquarie University</a:t>
            </a:r>
          </a:p>
        </p:txBody>
      </p:sp>
      <p:sp>
        <p:nvSpPr>
          <p:cNvPr id="20" name="Rectangle 19">
            <a:extLst>
              <a:ext uri="{FF2B5EF4-FFF2-40B4-BE49-F238E27FC236}">
                <a16:creationId xmlns:a16="http://schemas.microsoft.com/office/drawing/2014/main" id="{A1AEC51B-7B1D-4B7E-BEE1-40BD732B1CF6}"/>
              </a:ext>
            </a:extLst>
          </p:cNvPr>
          <p:cNvSpPr>
            <a:spLocks noChangeArrowheads="1"/>
          </p:cNvSpPr>
          <p:nvPr/>
        </p:nvSpPr>
        <p:spPr bwMode="auto">
          <a:xfrm>
            <a:off x="8785552" y="983479"/>
            <a:ext cx="4351378" cy="879247"/>
          </a:xfrm>
          <a:prstGeom prst="rect">
            <a:avLst/>
          </a:prstGeom>
          <a:noFill/>
          <a:ln w="9525">
            <a:noFill/>
            <a:miter lim="800000"/>
            <a:headEnd/>
            <a:tailEnd/>
          </a:ln>
          <a:effectLst/>
        </p:spPr>
        <p:txBody>
          <a:bodyPr lIns="64484" tIns="32240" rIns="64484" bIns="32240" anchor="ctr"/>
          <a:lstStyle/>
          <a:p>
            <a:pPr algn="ctr">
              <a:lnSpc>
                <a:spcPct val="80000"/>
              </a:lnSpc>
              <a:spcBef>
                <a:spcPts val="0"/>
              </a:spcBef>
            </a:pPr>
            <a:r>
              <a:rPr lang="en-US" sz="4800" dirty="0">
                <a:solidFill>
                  <a:srgbClr val="373A36"/>
                </a:solidFill>
                <a:highlight>
                  <a:srgbClr val="FFFF00"/>
                </a:highlight>
              </a:rPr>
              <a:t>Your School logo?</a:t>
            </a:r>
          </a:p>
          <a:p>
            <a:pPr algn="ctr">
              <a:lnSpc>
                <a:spcPct val="80000"/>
              </a:lnSpc>
              <a:spcBef>
                <a:spcPts val="0"/>
              </a:spcBef>
            </a:pPr>
            <a:endParaRPr lang="en-US" sz="4800" dirty="0">
              <a:solidFill>
                <a:srgbClr val="373A36"/>
              </a:solidFill>
            </a:endParaRPr>
          </a:p>
        </p:txBody>
      </p:sp>
      <p:sp>
        <p:nvSpPr>
          <p:cNvPr id="4" name="TextBox 3">
            <a:extLst>
              <a:ext uri="{FF2B5EF4-FFF2-40B4-BE49-F238E27FC236}">
                <a16:creationId xmlns:a16="http://schemas.microsoft.com/office/drawing/2014/main" id="{1D875B5C-FE06-4EB0-920F-A61EC6A1AA1F}"/>
              </a:ext>
            </a:extLst>
          </p:cNvPr>
          <p:cNvSpPr txBox="1"/>
          <p:nvPr/>
        </p:nvSpPr>
        <p:spPr>
          <a:xfrm>
            <a:off x="13341737" y="10759699"/>
            <a:ext cx="8387417" cy="369332"/>
          </a:xfrm>
          <a:prstGeom prst="rect">
            <a:avLst/>
          </a:prstGeom>
          <a:noFill/>
        </p:spPr>
        <p:txBody>
          <a:bodyPr wrap="square" rtlCol="0">
            <a:spAutoFit/>
          </a:bodyPr>
          <a:lstStyle/>
          <a:p>
            <a:r>
              <a:rPr lang="en-AU" sz="1800" dirty="0"/>
              <a:t>This is the Macquarie University Observatory!</a:t>
            </a:r>
          </a:p>
        </p:txBody>
      </p:sp>
      <p:sp>
        <p:nvSpPr>
          <p:cNvPr id="26" name="Rectangle 25">
            <a:extLst>
              <a:ext uri="{FF2B5EF4-FFF2-40B4-BE49-F238E27FC236}">
                <a16:creationId xmlns:a16="http://schemas.microsoft.com/office/drawing/2014/main" id="{11A3FFEF-FAB4-4B26-860A-BF59E36D0D5B}"/>
              </a:ext>
            </a:extLst>
          </p:cNvPr>
          <p:cNvSpPr>
            <a:spLocks noChangeArrowheads="1"/>
          </p:cNvSpPr>
          <p:nvPr/>
        </p:nvSpPr>
        <p:spPr bwMode="auto">
          <a:xfrm>
            <a:off x="11352289" y="12302478"/>
            <a:ext cx="8920144" cy="4275029"/>
          </a:xfrm>
          <a:prstGeom prst="rect">
            <a:avLst/>
          </a:prstGeom>
          <a:solidFill>
            <a:schemeClr val="bg1"/>
          </a:solidFill>
          <a:ln w="9525">
            <a:noFill/>
            <a:miter lim="800000"/>
            <a:headEnd/>
            <a:tailEnd/>
          </a:ln>
          <a:effectLst/>
        </p:spPr>
        <p:txBody>
          <a:bodyPr lIns="126928" tIns="126928" rIns="126928" bIns="126928"/>
          <a:lstStyle/>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Try not to write too much. You’ll want to cram as much in as possible, but resist! What is the essential story?</a:t>
            </a: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Remember that the poster session is about you talking with people about your work – the poster is mainly there so you have images and data to help you explain.</a:t>
            </a: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Use fonts and image sizes that that can be viewed from 2 m away – 22pt is good for main text like you are reading in this sentence.</a:t>
            </a: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Focus on the central aspects of your project. Even if you love your side-study on bananas, maybe leaving them out is best. </a:t>
            </a:r>
          </a:p>
          <a:p>
            <a:pPr marL="457200" indent="-457200" defTabSz="1471004" fontAlgn="auto">
              <a:spcBef>
                <a:spcPts val="0"/>
              </a:spcBef>
              <a:spcAft>
                <a:spcPts val="0"/>
              </a:spcAft>
              <a:buFont typeface="Arial" panose="020B0604020202020204" pitchFamily="34" charset="0"/>
              <a:buChar char="•"/>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27" name="Rectangle 26">
            <a:extLst>
              <a:ext uri="{FF2B5EF4-FFF2-40B4-BE49-F238E27FC236}">
                <a16:creationId xmlns:a16="http://schemas.microsoft.com/office/drawing/2014/main" id="{CA03C8C4-8318-4977-948E-CDE2F743C362}"/>
              </a:ext>
            </a:extLst>
          </p:cNvPr>
          <p:cNvSpPr>
            <a:spLocks noChangeArrowheads="1"/>
          </p:cNvSpPr>
          <p:nvPr/>
        </p:nvSpPr>
        <p:spPr bwMode="auto">
          <a:xfrm>
            <a:off x="11925518" y="11388527"/>
            <a:ext cx="7990628" cy="971353"/>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200" b="1" i="1" dirty="0">
                <a:latin typeface="Georgia" panose="02040502050405020303" pitchFamily="18" charset="0"/>
                <a:cs typeface="Arial"/>
              </a:rPr>
              <a:t>Space things out! A good poster might be a third text, and third pictures or graphs and a third white space.</a:t>
            </a: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28" name="TextBox 27">
            <a:extLst>
              <a:ext uri="{FF2B5EF4-FFF2-40B4-BE49-F238E27FC236}">
                <a16:creationId xmlns:a16="http://schemas.microsoft.com/office/drawing/2014/main" id="{5EF91DEB-1F21-4A5F-BE3A-E083F8F6DCC8}"/>
              </a:ext>
            </a:extLst>
          </p:cNvPr>
          <p:cNvSpPr txBox="1"/>
          <p:nvPr/>
        </p:nvSpPr>
        <p:spPr>
          <a:xfrm>
            <a:off x="11114371" y="16807359"/>
            <a:ext cx="3901150" cy="646331"/>
          </a:xfrm>
          <a:prstGeom prst="rect">
            <a:avLst/>
          </a:prstGeom>
          <a:noFill/>
        </p:spPr>
        <p:txBody>
          <a:bodyPr wrap="square" rtlCol="0">
            <a:spAutoFit/>
          </a:bodyPr>
          <a:lstStyle/>
          <a:p>
            <a:pPr algn="ctr"/>
            <a:r>
              <a:rPr lang="en-AU" sz="1800" dirty="0"/>
              <a:t>This is where your poster session will be!</a:t>
            </a:r>
          </a:p>
        </p:txBody>
      </p:sp>
      <p:pic>
        <p:nvPicPr>
          <p:cNvPr id="3" name="Picture 2">
            <a:extLst>
              <a:ext uri="{FF2B5EF4-FFF2-40B4-BE49-F238E27FC236}">
                <a16:creationId xmlns:a16="http://schemas.microsoft.com/office/drawing/2014/main" id="{461AFB9B-E98D-426F-BF68-C26FF1EE5463}"/>
              </a:ext>
            </a:extLst>
          </p:cNvPr>
          <p:cNvPicPr>
            <a:picLocks noChangeAspect="1"/>
          </p:cNvPicPr>
          <p:nvPr/>
        </p:nvPicPr>
        <p:blipFill>
          <a:blip r:embed="rId5"/>
          <a:stretch>
            <a:fillRect/>
          </a:stretch>
        </p:blipFill>
        <p:spPr>
          <a:xfrm>
            <a:off x="11397698" y="6445733"/>
            <a:ext cx="8589742" cy="4154901"/>
          </a:xfrm>
          <a:prstGeom prst="rect">
            <a:avLst/>
          </a:prstGeom>
          <a:ln>
            <a:noFill/>
          </a:ln>
          <a:effectLst>
            <a:softEdge rad="112500"/>
          </a:effectLst>
        </p:spPr>
      </p:pic>
      <p:pic>
        <p:nvPicPr>
          <p:cNvPr id="1026" name="Picture 2" descr="http://www.cumulus.mq.edu.au/CIP/preview/image/portals-general-access/87511;jsessionid=F1F79C1255635D174D7C643E7FBD92AA?maxsize=512&amp;showtransparencygrid=true&amp;cachecontrol=clientdefault">
            <a:extLst>
              <a:ext uri="{FF2B5EF4-FFF2-40B4-BE49-F238E27FC236}">
                <a16:creationId xmlns:a16="http://schemas.microsoft.com/office/drawing/2014/main" id="{624F9565-F9BC-46EB-AE5E-92277F93127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668" t="13095" b="4684"/>
          <a:stretch/>
        </p:blipFill>
        <p:spPr bwMode="auto">
          <a:xfrm>
            <a:off x="6874885" y="14145974"/>
            <a:ext cx="3330445" cy="3296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Rectangle 29">
            <a:extLst>
              <a:ext uri="{FF2B5EF4-FFF2-40B4-BE49-F238E27FC236}">
                <a16:creationId xmlns:a16="http://schemas.microsoft.com/office/drawing/2014/main" id="{3C8A616F-6A15-43DE-8793-9943B0CE4475}"/>
              </a:ext>
            </a:extLst>
          </p:cNvPr>
          <p:cNvSpPr>
            <a:spLocks noChangeArrowheads="1"/>
          </p:cNvSpPr>
          <p:nvPr/>
        </p:nvSpPr>
        <p:spPr bwMode="auto">
          <a:xfrm>
            <a:off x="11114371" y="22792683"/>
            <a:ext cx="9074803" cy="3681214"/>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200" dirty="0">
                <a:latin typeface="Georgia" panose="02040502050405020303" pitchFamily="18" charset="0"/>
                <a:cs typeface="Arial"/>
              </a:rPr>
              <a:t>Finish off with the take-away message. What was your main conclusion? What needs to be done next?</a:t>
            </a:r>
          </a:p>
          <a:p>
            <a:pPr defTabSz="1471004" fontAlgn="auto">
              <a:spcBef>
                <a:spcPts val="0"/>
              </a:spcBef>
              <a:spcAft>
                <a:spcPts val="0"/>
              </a:spcAft>
              <a:defRPr/>
            </a:pPr>
            <a:endParaRPr lang="en-US" sz="2200" dirty="0">
              <a:latin typeface="Georgia" panose="02040502050405020303" pitchFamily="18" charset="0"/>
              <a:cs typeface="Arial"/>
            </a:endParaRPr>
          </a:p>
          <a:p>
            <a:pPr defTabSz="1471004" fontAlgn="auto">
              <a:spcBef>
                <a:spcPts val="0"/>
              </a:spcBef>
              <a:spcAft>
                <a:spcPts val="0"/>
              </a:spcAft>
              <a:defRPr/>
            </a:pPr>
            <a:r>
              <a:rPr lang="en-US" sz="2200" dirty="0">
                <a:latin typeface="Georgia" panose="02040502050405020303" pitchFamily="18" charset="0"/>
                <a:cs typeface="Arial"/>
              </a:rPr>
              <a:t>Now, imagine spending 3 minutes telling someone about your project. </a:t>
            </a:r>
            <a:r>
              <a:rPr lang="en-US" sz="2200">
                <a:latin typeface="Georgia" panose="02040502050405020303" pitchFamily="18" charset="0"/>
                <a:cs typeface="Arial"/>
              </a:rPr>
              <a:t>Does your </a:t>
            </a:r>
            <a:r>
              <a:rPr lang="en-US" sz="2200" dirty="0">
                <a:latin typeface="Georgia" panose="02040502050405020303" pitchFamily="18" charset="0"/>
                <a:cs typeface="Arial"/>
              </a:rPr>
              <a:t>poster have the things you’ll want to point at to explain?</a:t>
            </a:r>
          </a:p>
          <a:p>
            <a:pPr defTabSz="1471004" fontAlgn="auto">
              <a:spcBef>
                <a:spcPts val="0"/>
              </a:spcBef>
              <a:spcAft>
                <a:spcPts val="0"/>
              </a:spcAft>
              <a:defRPr/>
            </a:pPr>
            <a:endParaRPr lang="en-US" sz="2200" dirty="0">
              <a:latin typeface="Georgia" panose="02040502050405020303" pitchFamily="18" charset="0"/>
              <a:cs typeface="Arial"/>
            </a:endParaRPr>
          </a:p>
          <a:p>
            <a:pPr defTabSz="1471004" fontAlgn="auto">
              <a:spcBef>
                <a:spcPts val="0"/>
              </a:spcBef>
              <a:spcAft>
                <a:spcPts val="0"/>
              </a:spcAft>
              <a:defRPr/>
            </a:pPr>
            <a:r>
              <a:rPr lang="en-US" sz="2200" dirty="0">
                <a:latin typeface="Georgia" panose="02040502050405020303" pitchFamily="18" charset="0"/>
                <a:cs typeface="Arial"/>
              </a:rPr>
              <a:t>Try it out on some fellow students – can you explain your work to them?</a:t>
            </a: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5" name="Rectangle 4">
            <a:extLst>
              <a:ext uri="{FF2B5EF4-FFF2-40B4-BE49-F238E27FC236}">
                <a16:creationId xmlns:a16="http://schemas.microsoft.com/office/drawing/2014/main" id="{ED97408B-1C22-4DC5-ABC4-90CA4BD02B44}"/>
              </a:ext>
            </a:extLst>
          </p:cNvPr>
          <p:cNvSpPr/>
          <p:nvPr/>
        </p:nvSpPr>
        <p:spPr>
          <a:xfrm>
            <a:off x="11246703" y="25523031"/>
            <a:ext cx="9211184" cy="1569660"/>
          </a:xfrm>
          <a:prstGeom prst="rect">
            <a:avLst/>
          </a:prstGeom>
          <a:noFill/>
        </p:spPr>
        <p:txBody>
          <a:bodyPr wrap="square" lIns="91440" tIns="45720" rIns="91440" bIns="45720">
            <a:spAutoFit/>
          </a:bodyPr>
          <a:lstStyle/>
          <a:p>
            <a:pPr algn="ct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eorgia" panose="02040502050405020303" pitchFamily="18" charset="0"/>
                <a:cs typeface="Arial"/>
              </a:rPr>
              <a:t>Questions?</a:t>
            </a:r>
          </a:p>
          <a:p>
            <a:pPr algn="ct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eorgia" panose="02040502050405020303" pitchFamily="18" charset="0"/>
                <a:cs typeface="Arial"/>
              </a:rPr>
              <a:t>explore@mq.edu.au</a:t>
            </a:r>
            <a:endParaRPr lang="en-A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33" name="Picture 9" descr="Poster Day">
            <a:extLst>
              <a:ext uri="{FF2B5EF4-FFF2-40B4-BE49-F238E27FC236}">
                <a16:creationId xmlns:a16="http://schemas.microsoft.com/office/drawing/2014/main" id="{D6E60B0D-C7E8-488B-B4FC-764EEA942D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879" t="7675" r="22260"/>
          <a:stretch/>
        </p:blipFill>
        <p:spPr bwMode="auto">
          <a:xfrm>
            <a:off x="11246703" y="17466262"/>
            <a:ext cx="3587750" cy="3953144"/>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419AABAC-5E54-4963-9D7E-99FD551A200E}"/>
              </a:ext>
            </a:extLst>
          </p:cNvPr>
          <p:cNvSpPr>
            <a:spLocks noChangeArrowheads="1"/>
          </p:cNvSpPr>
          <p:nvPr/>
        </p:nvSpPr>
        <p:spPr bwMode="auto">
          <a:xfrm>
            <a:off x="894646" y="10290553"/>
            <a:ext cx="9310684" cy="1734803"/>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AU" sz="2200" dirty="0">
                <a:latin typeface="Georgia" panose="02040502050405020303" pitchFamily="18" charset="0"/>
                <a:cs typeface="Arial"/>
              </a:rPr>
              <a:t>In a poster session, poster presenters each display a poster describing their work on poster boards in a large open space. Each presenter stays with their poster, and other people at the conference walk around         and chat informally with presenters about their work.</a:t>
            </a: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33" name="Rectangle 32">
            <a:extLst>
              <a:ext uri="{FF2B5EF4-FFF2-40B4-BE49-F238E27FC236}">
                <a16:creationId xmlns:a16="http://schemas.microsoft.com/office/drawing/2014/main" id="{3641843A-0373-4A84-8278-AFC1E4D3E1DC}"/>
              </a:ext>
            </a:extLst>
          </p:cNvPr>
          <p:cNvSpPr>
            <a:spLocks noChangeArrowheads="1"/>
          </p:cNvSpPr>
          <p:nvPr/>
        </p:nvSpPr>
        <p:spPr bwMode="auto">
          <a:xfrm>
            <a:off x="894646" y="11874203"/>
            <a:ext cx="5070965" cy="4224367"/>
          </a:xfrm>
          <a:prstGeom prst="rect">
            <a:avLst/>
          </a:prstGeom>
          <a:solidFill>
            <a:schemeClr val="bg1"/>
          </a:solidFill>
          <a:ln w="9525">
            <a:noFill/>
            <a:miter lim="800000"/>
            <a:headEnd/>
            <a:tailEnd/>
          </a:ln>
          <a:effectLst/>
        </p:spPr>
        <p:txBody>
          <a:bodyPr lIns="126928" tIns="126928" rIns="126928" bIns="126928"/>
          <a:lstStyle/>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Your poster should be A1 portrait (594 mm wide by 841 mm tall).</a:t>
            </a: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You can get your poster printed full size at e.g. </a:t>
            </a:r>
            <a:r>
              <a:rPr lang="en-US" sz="2200" dirty="0" err="1">
                <a:latin typeface="Georgia" panose="02040502050405020303" pitchFamily="18" charset="0"/>
                <a:cs typeface="Arial"/>
              </a:rPr>
              <a:t>OfficeWorks</a:t>
            </a:r>
            <a:r>
              <a:rPr lang="en-US" sz="2200" dirty="0">
                <a:latin typeface="Georgia" panose="02040502050405020303" pitchFamily="18" charset="0"/>
                <a:cs typeface="Arial"/>
              </a:rPr>
              <a:t>…</a:t>
            </a: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…or, you can ‘tile’ print it onto four A3 sheets, and assemble it on your poster board. Google for hints..</a:t>
            </a:r>
            <a:r>
              <a:rPr lang="en-US" sz="2200" dirty="0">
                <a:latin typeface="Georgia" panose="02040502050405020303" pitchFamily="18" charset="0"/>
                <a:cs typeface="Arial"/>
                <a:hlinkClick r:id="rId8"/>
              </a:rPr>
              <a:t>.</a:t>
            </a: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Bring your poster on the day, and we’ll allocate you a spot to display it.</a:t>
            </a:r>
          </a:p>
          <a:p>
            <a:pPr marL="457200" indent="-457200" defTabSz="1471004" fontAlgn="auto">
              <a:spcBef>
                <a:spcPts val="0"/>
              </a:spcBef>
              <a:spcAft>
                <a:spcPts val="0"/>
              </a:spcAft>
              <a:buFont typeface="Arial" panose="020B0604020202020204" pitchFamily="34" charset="0"/>
              <a:buChar char="•"/>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p:txBody>
      </p:sp>
      <p:pic>
        <p:nvPicPr>
          <p:cNvPr id="1031" name="Picture 7" descr="A1 / A3 : Conversion between A3 and A1 paper sizes">
            <a:extLst>
              <a:ext uri="{FF2B5EF4-FFF2-40B4-BE49-F238E27FC236}">
                <a16:creationId xmlns:a16="http://schemas.microsoft.com/office/drawing/2014/main" id="{49555274-9014-4750-96D0-1A5C4F07A61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2002"/>
          <a:stretch/>
        </p:blipFill>
        <p:spPr bwMode="auto">
          <a:xfrm rot="20866834">
            <a:off x="6741390" y="11763234"/>
            <a:ext cx="2951855" cy="1724586"/>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C5B74703-1767-426A-84B7-26EF91EC46C1}"/>
              </a:ext>
            </a:extLst>
          </p:cNvPr>
          <p:cNvSpPr txBox="1"/>
          <p:nvPr/>
        </p:nvSpPr>
        <p:spPr>
          <a:xfrm>
            <a:off x="7173074" y="17567825"/>
            <a:ext cx="2669243" cy="646331"/>
          </a:xfrm>
          <a:prstGeom prst="rect">
            <a:avLst/>
          </a:prstGeom>
          <a:noFill/>
        </p:spPr>
        <p:txBody>
          <a:bodyPr wrap="square" rtlCol="0">
            <a:spAutoFit/>
          </a:bodyPr>
          <a:lstStyle/>
          <a:p>
            <a:pPr algn="ctr"/>
            <a:r>
              <a:rPr lang="en-AU" sz="1800" dirty="0"/>
              <a:t>A poster-presenter chatting to a passer-by</a:t>
            </a:r>
          </a:p>
        </p:txBody>
      </p:sp>
      <p:sp>
        <p:nvSpPr>
          <p:cNvPr id="35" name="TextBox 34">
            <a:extLst>
              <a:ext uri="{FF2B5EF4-FFF2-40B4-BE49-F238E27FC236}">
                <a16:creationId xmlns:a16="http://schemas.microsoft.com/office/drawing/2014/main" id="{50AAD86C-6B7F-4784-B3CD-09FA38A5FE6D}"/>
              </a:ext>
            </a:extLst>
          </p:cNvPr>
          <p:cNvSpPr txBox="1"/>
          <p:nvPr/>
        </p:nvSpPr>
        <p:spPr>
          <a:xfrm rot="21316902">
            <a:off x="947457" y="23323126"/>
            <a:ext cx="6019017" cy="369332"/>
          </a:xfrm>
          <a:prstGeom prst="rect">
            <a:avLst/>
          </a:prstGeom>
          <a:noFill/>
        </p:spPr>
        <p:txBody>
          <a:bodyPr wrap="square" rtlCol="0">
            <a:spAutoFit/>
          </a:bodyPr>
          <a:lstStyle/>
          <a:p>
            <a:r>
              <a:rPr lang="en-AU" sz="1800" dirty="0"/>
              <a:t>This is Macquarie University campus lake….</a:t>
            </a:r>
          </a:p>
        </p:txBody>
      </p:sp>
      <p:pic>
        <p:nvPicPr>
          <p:cNvPr id="1035" name="Picture 11" descr="http://www.cumulus.mq.edu.au/CIP/preview/image/portals-general-access/24036;jsessionid=C7B5CF3928E63C64B81C2248E5223F97?maxsize=512&amp;showtransparencygrid=true&amp;cachecontrol=clientdefault">
            <a:extLst>
              <a:ext uri="{FF2B5EF4-FFF2-40B4-BE49-F238E27FC236}">
                <a16:creationId xmlns:a16="http://schemas.microsoft.com/office/drawing/2014/main" id="{003CC4F8-96D9-4EC7-A24A-2D0DE8CF55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279465">
            <a:off x="739577" y="23850053"/>
            <a:ext cx="5223849" cy="34791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http://www.cumulus.mq.edu.au/CIP/preview/image/portals-general-access/101973;jsessionid=F1F79C1255635D174D7C643E7FBD92AA?maxsize=512&amp;showtransparencygrid=true&amp;cachecontrol=clientdefault">
            <a:extLst>
              <a:ext uri="{FF2B5EF4-FFF2-40B4-BE49-F238E27FC236}">
                <a16:creationId xmlns:a16="http://schemas.microsoft.com/office/drawing/2014/main" id="{80CB1898-5F0D-4A48-A506-E7F7B490BC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68107">
            <a:off x="5898643" y="24140346"/>
            <a:ext cx="4828031" cy="3215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 name="TextBox 35">
            <a:extLst>
              <a:ext uri="{FF2B5EF4-FFF2-40B4-BE49-F238E27FC236}">
                <a16:creationId xmlns:a16="http://schemas.microsoft.com/office/drawing/2014/main" id="{6B66C54E-5C6D-456A-B2E9-B2DED15530B4}"/>
              </a:ext>
            </a:extLst>
          </p:cNvPr>
          <p:cNvSpPr txBox="1"/>
          <p:nvPr/>
        </p:nvSpPr>
        <p:spPr>
          <a:xfrm rot="339451">
            <a:off x="7224136" y="23803576"/>
            <a:ext cx="6019017" cy="369332"/>
          </a:xfrm>
          <a:prstGeom prst="rect">
            <a:avLst/>
          </a:prstGeom>
          <a:noFill/>
        </p:spPr>
        <p:txBody>
          <a:bodyPr wrap="square" rtlCol="0">
            <a:spAutoFit/>
          </a:bodyPr>
          <a:lstStyle/>
          <a:p>
            <a:r>
              <a:rPr lang="en-AU" sz="1800" dirty="0"/>
              <a:t>…and Central Courtyard.</a:t>
            </a:r>
          </a:p>
        </p:txBody>
      </p:sp>
      <p:pic>
        <p:nvPicPr>
          <p:cNvPr id="6" name="Picture 5">
            <a:extLst>
              <a:ext uri="{FF2B5EF4-FFF2-40B4-BE49-F238E27FC236}">
                <a16:creationId xmlns:a16="http://schemas.microsoft.com/office/drawing/2014/main" id="{3CAC6E08-B295-4E46-9F96-C15998502EF1}"/>
              </a:ext>
            </a:extLst>
          </p:cNvPr>
          <p:cNvPicPr>
            <a:picLocks noChangeAspect="1"/>
          </p:cNvPicPr>
          <p:nvPr/>
        </p:nvPicPr>
        <p:blipFill rotWithShape="1">
          <a:blip r:embed="rId12"/>
          <a:srcRect l="15574" t="2362" r="14112" b="1407"/>
          <a:stretch/>
        </p:blipFill>
        <p:spPr>
          <a:xfrm>
            <a:off x="15150557" y="17671677"/>
            <a:ext cx="5331581" cy="3747729"/>
          </a:xfrm>
          <a:prstGeom prst="rect">
            <a:avLst/>
          </a:prstGeom>
        </p:spPr>
      </p:pic>
      <p:sp>
        <p:nvSpPr>
          <p:cNvPr id="37" name="TextBox 36">
            <a:extLst>
              <a:ext uri="{FF2B5EF4-FFF2-40B4-BE49-F238E27FC236}">
                <a16:creationId xmlns:a16="http://schemas.microsoft.com/office/drawing/2014/main" id="{4FE13E9A-AAB1-4BBA-A670-9435CA99D0BD}"/>
              </a:ext>
            </a:extLst>
          </p:cNvPr>
          <p:cNvSpPr txBox="1"/>
          <p:nvPr/>
        </p:nvSpPr>
        <p:spPr>
          <a:xfrm>
            <a:off x="15406864" y="16669001"/>
            <a:ext cx="5116336" cy="923330"/>
          </a:xfrm>
          <a:prstGeom prst="rect">
            <a:avLst/>
          </a:prstGeom>
          <a:noFill/>
        </p:spPr>
        <p:txBody>
          <a:bodyPr wrap="square" rtlCol="0">
            <a:spAutoFit/>
          </a:bodyPr>
          <a:lstStyle/>
          <a:p>
            <a:pPr algn="ctr"/>
            <a:r>
              <a:rPr lang="en-AU" sz="1800" dirty="0"/>
              <a:t>Choose your graphics carefully, and concentrate on the key ideas. Avoid unnecessary mentions of bananas.</a:t>
            </a:r>
          </a:p>
        </p:txBody>
      </p:sp>
    </p:spTree>
  </p:cSld>
  <p:clrMapOvr>
    <a:masterClrMapping/>
  </p:clrMapOvr>
</p:sld>
</file>

<file path=ppt/theme/theme1.xml><?xml version="1.0" encoding="utf-8"?>
<a:theme xmlns:a="http://schemas.openxmlformats.org/drawingml/2006/main" name="Default Theme">
  <a:themeElements>
    <a:clrScheme name="MQ">
      <a:dk1>
        <a:sysClr val="windowText" lastClr="000000"/>
      </a:dk1>
      <a:lt1>
        <a:sysClr val="window" lastClr="FFFFFF"/>
      </a:lt1>
      <a:dk2>
        <a:srgbClr val="D6D2C4"/>
      </a:dk2>
      <a:lt2>
        <a:srgbClr val="E6E4DC"/>
      </a:lt2>
      <a:accent1>
        <a:srgbClr val="A6192E"/>
      </a:accent1>
      <a:accent2>
        <a:srgbClr val="76232F"/>
      </a:accent2>
      <a:accent3>
        <a:srgbClr val="D6001C"/>
      </a:accent3>
      <a:accent4>
        <a:srgbClr val="C6007E"/>
      </a:accent4>
      <a:accent5>
        <a:srgbClr val="80225F"/>
      </a:accent5>
      <a:accent6>
        <a:srgbClr val="373A36"/>
      </a:accent6>
      <a:hlink>
        <a:srgbClr val="A6192E"/>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e22700-2b62-4e80-a36b-a9533d89c456">
      <Terms xmlns="http://schemas.microsoft.com/office/infopath/2007/PartnerControls"/>
    </lcf76f155ced4ddcb4097134ff3c332f>
    <TaxCatchAll xmlns="cb514282-2dac-4f52-afb9-aad77f1097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842A083F745D4EA56A39761DC2F179" ma:contentTypeVersion="18" ma:contentTypeDescription="Create a new document." ma:contentTypeScope="" ma:versionID="550776744ddd4b6813d7992a8ecbd6c3">
  <xsd:schema xmlns:xsd="http://www.w3.org/2001/XMLSchema" xmlns:xs="http://www.w3.org/2001/XMLSchema" xmlns:p="http://schemas.microsoft.com/office/2006/metadata/properties" xmlns:ns2="cb514282-2dac-4f52-afb9-aad77f1097c8" xmlns:ns3="37e22700-2b62-4e80-a36b-a9533d89c456" targetNamespace="http://schemas.microsoft.com/office/2006/metadata/properties" ma:root="true" ma:fieldsID="8b93d6446719da5a6af00c6f1e143a94" ns2:_="" ns3:_="">
    <xsd:import namespace="cb514282-2dac-4f52-afb9-aad77f1097c8"/>
    <xsd:import namespace="37e22700-2b62-4e80-a36b-a9533d89c4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14282-2dac-4f52-afb9-aad77f1097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64964982-40ba-419d-830c-24f21e178d22}" ma:internalName="TaxCatchAll" ma:showField="CatchAllData" ma:web="cb514282-2dac-4f52-afb9-aad77f1097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e22700-2b62-4e80-a36b-a9533d89c45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f0fa888-949a-464e-a270-b091e030d5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6CD61-E0D2-4C76-8905-13EB8162832A}">
  <ds:schemaRefs>
    <ds:schemaRef ds:uri="http://purl.org/dc/elements/1.1/"/>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76238ee3-851c-4e5d-a4a9-89d1d9097ff7"/>
    <ds:schemaRef ds:uri="54d6eafe-7acc-40ac-b8f8-4f01e6e2cbdc"/>
  </ds:schemaRefs>
</ds:datastoreItem>
</file>

<file path=customXml/itemProps2.xml><?xml version="1.0" encoding="utf-8"?>
<ds:datastoreItem xmlns:ds="http://schemas.openxmlformats.org/officeDocument/2006/customXml" ds:itemID="{BB99626C-E3CB-4272-8F51-1F1A76DAAA94}">
  <ds:schemaRefs>
    <ds:schemaRef ds:uri="http://schemas.microsoft.com/sharepoint/v3/contenttype/forms"/>
  </ds:schemaRefs>
</ds:datastoreItem>
</file>

<file path=customXml/itemProps3.xml><?xml version="1.0" encoding="utf-8"?>
<ds:datastoreItem xmlns:ds="http://schemas.openxmlformats.org/officeDocument/2006/customXml" ds:itemID="{E2842B9E-DC95-463B-80FE-752E4EBBBB38}"/>
</file>

<file path=docProps/app.xml><?xml version="1.0" encoding="utf-8"?>
<Properties xmlns="http://schemas.openxmlformats.org/officeDocument/2006/extended-properties" xmlns:vt="http://schemas.openxmlformats.org/officeDocument/2006/docPropsVTypes">
  <Template/>
  <TotalTime>2485</TotalTime>
  <Words>662</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Georgia</vt:lpstr>
      <vt:lpstr>Default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David Spence</cp:lastModifiedBy>
  <cp:revision>106</cp:revision>
  <cp:lastPrinted>2022-08-12T01:25:06Z</cp:lastPrinted>
  <dcterms:created xsi:type="dcterms:W3CDTF">2015-01-22T03:43:44Z</dcterms:created>
  <dcterms:modified xsi:type="dcterms:W3CDTF">2022-08-12T01:32:54Z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0x0101000D842A083F745D4EA56A39761DC2F179</vt:lpwstr>
  </property>
  <property fmtid="{D5CDD505-2E9C-101B-9397-08002B2CF9AE}" pid="3" name="MediaServiceImageTags">
    <vt:lpwstr/>
  </property>
</Properties>
</file>