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FA081-009C-40C7-9A68-6020C8ECE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CFA1F-BE44-4025-BD95-17012241E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5AC9E-FE71-443A-B0D1-A1BBF22D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2C88B-0510-49AF-8D20-AC6B0136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C8BFA-003E-48C5-B498-8A9AB7AF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545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D227-F14C-497B-ADFF-FE680EDD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360FA-249C-4696-AF02-41FCA8653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C8FFC-C9CB-4B58-8240-2989D248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11655-FF7B-4318-843E-EF35541D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BD421-8065-423B-8086-611ACC73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359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1FFBAB-BA70-4461-8369-2862526F2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A2837-F35B-4454-8AE6-0AF6FBB0C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D1817-E06C-4C4F-BCF6-BA54FC838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9A005-F787-4CD2-A2C4-F0F6C93F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3598C-863D-4589-AFAE-67ED4825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690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DD134-5BEF-4F1E-9938-1C24C323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F97FD-ADA9-4BDE-93B2-17EB323F3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CF088-B5BF-4DAA-82F6-856ABCE0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90352-5B2C-458C-84C5-C71A263C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A7CC5-330E-41DF-B4A7-40B97B46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542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5A8A-C68E-4816-8755-7F04F8FB9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B9F79-6559-4948-BE3F-1779C20F4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D1A8F-BA13-49FE-A478-C2F94F02D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66556-4A78-47C9-9641-AA59AFF3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90D70-2EB3-45EB-8DF5-BCC0A039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639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D99B-92E8-454E-93E8-E9F646FB1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B9EC-A5E9-42FE-A350-597263A76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50B9B-782E-4DFA-9799-2E363A568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3A17B-6EFB-464B-89B5-CB3364F3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8EE11-2297-403A-9372-3E3C8D6A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098BF-F34E-4A63-90C9-1579A05E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1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3BEA-B8A5-4BA5-9D72-64B3D70E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5D6A5-C88E-41F2-8541-B6159BE60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2213C-C64C-4391-87D2-D65E80A1E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2EADB4-D0A3-4F06-8FBF-C690FA646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D0719-CD5E-4A27-8EB4-8DA830590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ECCD5-E597-4B1E-9723-5D9D5E77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1DD9F4-AD19-4572-8F3C-067571FB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4AE6AC-0176-4BE2-A474-69C2FCB7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872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CAE26-625A-4C44-9511-23CAE0FCC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142CD-E869-483F-88C4-5B1CC28A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F38D3-2C2B-4CCD-8482-552BE51F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76044-6D41-471E-B16D-556A40C5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565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61A10-C221-453F-BE2D-56B58719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3E48D5-94E7-42C3-B44C-B02326739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5013C-76B2-44B2-A617-7937F7AD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452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8DA4D-0B19-4D12-B7AC-DF3A31A1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45459-D2D0-4A0E-9D93-19B815C90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83264-2832-44BE-B7D7-29820FC3B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A5F35-3194-4CF8-A373-E4548813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9F459-7CBE-4637-A162-300384CB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3B3EC-9CF1-4B6D-8506-37E58BD4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2422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A7449-03F2-4ACA-A45F-129EB307A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02523A-0D6C-4415-A945-D4F131F00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F5BEB-0EFF-42A8-B9AA-E1F60EC60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2018F-6951-47A2-93BB-5BA9A6E68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51B02-F75C-42A8-9F82-97369F24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0C96-E81D-4A4D-BFA5-6E64CF4C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525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31BB8-800D-4101-8E9D-43C830DD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5329C-7C01-49D9-BC25-EC7AA468A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8F30C-4A2B-4E63-9AD9-D233FE65F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FCE0E-1E57-4338-B35C-212639AFB864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6A93-D2B2-4069-AADA-9F1D41E9B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6C8E1-C05A-44D3-9EC3-E941E3EE2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3F5AA-ADB2-468E-BE2D-A1F5FA4E74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7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6DA7B-8435-4F6B-AB60-28F3BD4D2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Legal Structure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9C9D38E-3002-4CE5-9018-DDF7FF934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2300" y="733168"/>
            <a:ext cx="7052350" cy="552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4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Legal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Structure</dc:title>
  <dc:creator>Danette Wilson</dc:creator>
  <cp:lastModifiedBy>Danette Wilson</cp:lastModifiedBy>
  <cp:revision>1</cp:revision>
  <dcterms:created xsi:type="dcterms:W3CDTF">2021-03-25T22:43:25Z</dcterms:created>
  <dcterms:modified xsi:type="dcterms:W3CDTF">2021-03-25T22:43:54Z</dcterms:modified>
</cp:coreProperties>
</file>