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0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2D083-3ED0-4802-8731-F6F86544B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338D9A-9B6D-4D25-A659-68104A293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4B118-AEB7-4AC1-B352-15661D34B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A50A1-A7A2-4601-9B3F-36E19D9CF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41DF9-DCBE-4189-A3FD-7B793C4B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728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E930A-46C1-4709-AB31-9F6BC4FDB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1D857-8685-4099-B603-6581A572F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ED4E4-5B1C-4C9A-B5DE-73E8F2B8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03FA6-5E3A-4937-8A16-051359D8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52025-D526-4E87-8FA8-F3B4B30F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25938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34871C-17EC-4EAC-BC56-539B68FDC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AFFFF0-3AB0-4E3B-99A8-C67B4F9C20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3344B-3408-439A-8CC5-B71B2709B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7D76F-7CF5-4D87-84A2-484310050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DDF420-3981-43F2-85E2-BAD94B936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7984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6D662-B090-49EF-8E4F-709A0A5A1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A2480-03D1-49C6-911D-15CEB3098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DD8D3-CD11-4D6A-9E65-8BDFBDC9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60BAF-4104-4F71-8BBB-509F63020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F3581-67E4-42A0-AD7C-C660B2CB6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382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86F88-C2DF-40EE-B702-46898EA18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9895DC-F7D4-4454-95C6-B927EABA6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3C158-F477-4D50-96F6-FE592D76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1B4149-370C-405A-A6E8-AB486F4F7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E5D64-7F82-4960-8C30-1212AE9A6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849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E9AE5-F821-4E8B-867C-7CF878BBE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F50FB-0902-43D2-AEDD-404F3715B1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F66388-FF72-4D91-9268-4AC72C6394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AB8D50-D47A-4054-B3F3-CA21DD967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DF4331-A7A9-4B5B-A8A9-57AF76820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6E12A-5516-4CD2-83F5-C206ABEE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34480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00A01-26C2-4F7C-AFD7-16195346E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FF4AD-6449-4204-9470-51928543A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528189-C330-4CB2-9B03-2F856ECF2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E104A7-7055-4A11-8181-B003A404FF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70E15F-CA60-47E6-8F80-A327AAB333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FB6A1-838E-446B-B27A-A238CAB5C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F3AA63-D153-47BD-9885-C4D19471E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7DCDFC-0A43-4DD2-8D87-49DA3718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1228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EC557-9635-41E6-BB64-776A6420D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4E7BE1-D786-41E2-B24B-D7EF7B1B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E09E-D262-426B-9911-5FC907DFB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16E7D-1539-40D3-990E-38BAEC3A5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794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9ECEDA-DC03-49C5-92FD-5902B972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C9F3D5-AB60-40C3-9D3D-69BF93F65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3D3C74-2998-4A6C-9D06-715C1325C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443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1201C-679C-44F1-8945-70384A14D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D97D6-5B5D-41FE-9B9F-A093C7358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16E400-8C83-4C26-8B7A-DA7355ECDC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250E7-66EB-46E9-A2E9-0734A6323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75262-FE4B-4121-8004-B6E61DF36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D653FD-3227-403A-B7B1-E6FA525C0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30114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818C6-E116-4240-9CE9-268B8862E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899C69-DAA8-4223-BB8C-24F5A0BDC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A921F4-4607-465E-92C0-F8A2B0D6F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7E94A2-A51F-4F3F-B327-6933B3A31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A83F1-D64F-402A-8AB4-BF58CC890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C2EE4C-56C5-408B-B7FB-49AFD7484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9477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4DFEBC-488F-4284-84B1-7A61D03D4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8BE8D-55C3-4E33-BC92-BA04D37FF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A0B41-7CC3-4A31-968B-50676FB212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0941B-1439-4674-BBE7-2EEAAE145ED7}" type="datetimeFigureOut">
              <a:rPr lang="en-NZ" smtClean="0"/>
              <a:t>26/03/2021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2F177-1D5F-4AD4-8B5A-8482BD06C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E6C96-4425-4D69-94C1-101C4557D2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F7B89-0844-46E3-8B34-8E3AC6996DF9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608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0792D4F-247E-46FE-85FC-881DEFA41D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2855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F17DFD-CD8A-406E-934F-1A3951A37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142" y="479990"/>
            <a:ext cx="3605406" cy="132556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Management Structure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E272F12-AF86-441A-BC1B-C014BBBF85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639665" y="685571"/>
            <a:ext cx="0" cy="914400"/>
          </a:xfrm>
          <a:prstGeom prst="line">
            <a:avLst/>
          </a:prstGeom>
          <a:ln w="19050">
            <a:solidFill>
              <a:schemeClr val="bg1">
                <a:alpha val="7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5FA99E-4D91-46EA-87D9-492769057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8783" y="411881"/>
            <a:ext cx="6512265" cy="146178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NZ" sz="1800" dirty="0">
                <a:solidFill>
                  <a:schemeClr val="bg1"/>
                </a:solidFill>
              </a:rPr>
              <a:t>As at March 2021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43BA41-4B05-492D-81E8-9A1AF4AD05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50" y="2638926"/>
            <a:ext cx="10213694" cy="36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59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Management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Structure</dc:title>
  <dc:creator>Danette Wilson</dc:creator>
  <cp:lastModifiedBy>Danette Wilson</cp:lastModifiedBy>
  <cp:revision>1</cp:revision>
  <dcterms:created xsi:type="dcterms:W3CDTF">2021-03-25T22:50:49Z</dcterms:created>
  <dcterms:modified xsi:type="dcterms:W3CDTF">2021-03-25T22:51:37Z</dcterms:modified>
</cp:coreProperties>
</file>