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9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41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D021E1-78AB-4B0F-BAC7-79F27A9F2A4C}" type="datetimeFigureOut">
              <a:rPr lang="en-NZ" smtClean="0"/>
              <a:t>26/03/2021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A92A4E-BD5E-4761-8BC3-8ED80645302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3281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75B72E-2E9F-4045-9BDD-65B208AEAC95}" type="slidenum">
              <a:rPr kumimoji="0" lang="en-N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NZ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062020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4C2C0-135A-4843-A9E9-BDBF6A4F8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B29089-C4A2-461C-A6A7-67E5AE66ED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CF1AF0-5A28-45D9-A85A-15701AA2AB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3A099-560B-46AD-B085-905B1B7D8B04}" type="datetimeFigureOut">
              <a:rPr lang="en-NZ" smtClean="0"/>
              <a:t>26/03/2021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5A4D00-C9B0-47FB-BBA5-97443E500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A9321F-EFF4-4C5F-8F20-B4115D513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2AE62-A104-42FF-AF61-34CA5D03047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64766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9A5A3C-85D6-4B8E-94D1-396C4B6345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810291-9842-4EFC-A002-B2F0DBE444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748E9B-CF8A-40F9-9291-E2505698C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3A099-560B-46AD-B085-905B1B7D8B04}" type="datetimeFigureOut">
              <a:rPr lang="en-NZ" smtClean="0"/>
              <a:t>26/03/2021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B8AF67-A65A-4B43-B954-ED0E0828E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9F59DB-8CC8-409B-B3AF-448DC8A87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2AE62-A104-42FF-AF61-34CA5D03047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02986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21DAF51-1555-4836-8A5B-A0A190D327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B2AE6F-3068-407F-9863-C417E518E8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8CB7AF-0AC8-4CDF-B15D-13213269D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3A099-560B-46AD-B085-905B1B7D8B04}" type="datetimeFigureOut">
              <a:rPr lang="en-NZ" smtClean="0"/>
              <a:t>26/03/2021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F99276-E219-406F-836A-D0D8D5C5E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31871C-E8F0-4968-9C94-F62C34B83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2AE62-A104-42FF-AF61-34CA5D03047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56302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7F9C9-86F3-47FF-B2AE-4E74EC120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6F44E4-DA43-40D9-9734-083C2D00F2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C8B233-5816-4FF8-AE0C-B9F7A3367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3A099-560B-46AD-B085-905B1B7D8B04}" type="datetimeFigureOut">
              <a:rPr lang="en-NZ" smtClean="0"/>
              <a:t>26/03/2021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0E3BF1-ECFF-4ED3-956A-133DA56A17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0CF9EB-55B0-4BEE-99BA-D46CA8878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2AE62-A104-42FF-AF61-34CA5D03047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69391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A0779E-6F30-425D-9A41-2884702D70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230D10-DE7A-4E3E-BC4D-5AE8B1F703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4C08BB-B4E2-4A14-B232-4593DDC26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3A099-560B-46AD-B085-905B1B7D8B04}" type="datetimeFigureOut">
              <a:rPr lang="en-NZ" smtClean="0"/>
              <a:t>26/03/2021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41914-9412-4893-B7B1-DC2BC57CD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6F758A-4941-432F-BA63-BA6738647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2AE62-A104-42FF-AF61-34CA5D03047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07344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3A140-E943-4EB2-8749-3DEF99D84F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F8586F-0423-4059-803B-FA0380DF14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F06650-EA18-499D-8405-05B6C03BB9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C834A7-ED40-45AC-B116-223CD38B45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3A099-560B-46AD-B085-905B1B7D8B04}" type="datetimeFigureOut">
              <a:rPr lang="en-NZ" smtClean="0"/>
              <a:t>26/03/2021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FBDBC4-6BE4-43E2-AA84-BBEDA9643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9D7D9F-2B26-4085-B550-210B909B2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2AE62-A104-42FF-AF61-34CA5D03047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28457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A4ACBA-7D73-47E4-A6BF-F90F91488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CD57A3-8D8F-46DF-80C9-C3C0441A5A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66E3EA-FED9-4D0C-BBF3-FFB5EAB69B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E7C374-55B6-49DB-BC11-7FC93DD7D1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853588-2B2C-4D4B-B139-A61E1E2878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477E9D0-BC0B-4A0A-9C36-52B5DD0AD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3A099-560B-46AD-B085-905B1B7D8B04}" type="datetimeFigureOut">
              <a:rPr lang="en-NZ" smtClean="0"/>
              <a:t>26/03/2021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8B4CF6C-5C7D-4C4A-A70C-B93AE43E3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00F4A7-5ADF-46E4-A2F9-5ED12FC17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2AE62-A104-42FF-AF61-34CA5D03047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72769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7B8C9C-D6D5-4D08-8395-EDEF888B8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719D4A-570D-454D-9B7D-96B7D5000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3A099-560B-46AD-B085-905B1B7D8B04}" type="datetimeFigureOut">
              <a:rPr lang="en-NZ" smtClean="0"/>
              <a:t>26/03/2021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2FD74D-BA49-420C-98CC-648FED176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773061-A7CB-4F33-B17A-8E6DEC2C2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2AE62-A104-42FF-AF61-34CA5D03047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27468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4107BE-7A61-4467-9371-5DC425D474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3A099-560B-46AD-B085-905B1B7D8B04}" type="datetimeFigureOut">
              <a:rPr lang="en-NZ" smtClean="0"/>
              <a:t>26/03/2021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7B3A48D-BE5C-4214-AC0F-566E7CB1D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08A17C-3ADE-4070-B9FF-6CC7367C7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2AE62-A104-42FF-AF61-34CA5D03047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60729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04B8BD-6944-4900-A979-9D51C025C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A9D07B-E0F0-4198-B8BB-BE2C6F19CA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8932C0-88CC-42BF-9536-764476A59F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9A0DF9-EAD1-492F-893B-E4861CC6D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3A099-560B-46AD-B085-905B1B7D8B04}" type="datetimeFigureOut">
              <a:rPr lang="en-NZ" smtClean="0"/>
              <a:t>26/03/2021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AB14F1-A60F-459B-86A0-1E2D2DDFE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35ED10-326E-421B-9E12-2F2054891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2AE62-A104-42FF-AF61-34CA5D03047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68575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39201E-3EE0-4CEF-AD94-F446F2C361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CF9422-DF02-4378-97C3-462C51E627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607B84-33E4-49E7-8872-B9EBBF8DA3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151524-CB5D-47BC-BC7F-3DEEC0D3B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3A099-560B-46AD-B085-905B1B7D8B04}" type="datetimeFigureOut">
              <a:rPr lang="en-NZ" smtClean="0"/>
              <a:t>26/03/2021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A00A51-3475-450D-B666-15C6C857C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C31C44-F94F-4E96-8A7D-748660E33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2AE62-A104-42FF-AF61-34CA5D03047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97881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4B9286-278A-4A44-AFCE-80B8D0EF63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401531-6405-4796-A529-EC7B103DB8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065DF2-7F9B-4C0B-830B-DADE8FF9EF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23A099-560B-46AD-B085-905B1B7D8B04}" type="datetimeFigureOut">
              <a:rPr lang="en-NZ" smtClean="0"/>
              <a:t>26/03/2021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2B4EDA-599C-4A31-8636-3518C9E245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506937-BF1A-4FF8-9EFF-E753D8F46C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42AE62-A104-42FF-AF61-34CA5D03047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65157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technofaq.org/posts/2016/09/mobile-banking-app-what-makes-it-useful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29">
            <a:extLst>
              <a:ext uri="{FF2B5EF4-FFF2-40B4-BE49-F238E27FC236}">
                <a16:creationId xmlns:a16="http://schemas.microsoft.com/office/drawing/2014/main" id="{04C21BAE-6866-4C7A-A7EC-C1B2E572D5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 descr="A picture containing text, indoor, electronics&#10;&#10;Description automatically generated">
            <a:extLst>
              <a:ext uri="{FF2B5EF4-FFF2-40B4-BE49-F238E27FC236}">
                <a16:creationId xmlns:a16="http://schemas.microsoft.com/office/drawing/2014/main" id="{985F09D0-44EA-47D9-AAED-C393680B498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rcRect b="442"/>
          <a:stretch/>
        </p:blipFill>
        <p:spPr>
          <a:xfrm>
            <a:off x="20" y="10"/>
            <a:ext cx="12191981" cy="6857990"/>
          </a:xfrm>
          <a:prstGeom prst="rect">
            <a:avLst/>
          </a:prstGeom>
        </p:spPr>
      </p:pic>
      <p:sp useBgFill="1">
        <p:nvSpPr>
          <p:cNvPr id="37" name="Freeform: Shape 31">
            <a:extLst>
              <a:ext uri="{FF2B5EF4-FFF2-40B4-BE49-F238E27FC236}">
                <a16:creationId xmlns:a16="http://schemas.microsoft.com/office/drawing/2014/main" id="{7E7D0C94-08B4-48AE-8813-CC4D60294F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3899" y="609600"/>
            <a:ext cx="5372101" cy="5513767"/>
          </a:xfrm>
          <a:custGeom>
            <a:avLst/>
            <a:gdLst>
              <a:gd name="connsiteX0" fmla="*/ 0 w 5372101"/>
              <a:gd name="connsiteY0" fmla="*/ 0 h 5513767"/>
              <a:gd name="connsiteX1" fmla="*/ 5372101 w 5372101"/>
              <a:gd name="connsiteY1" fmla="*/ 0 h 5513767"/>
              <a:gd name="connsiteX2" fmla="*/ 5372101 w 5372101"/>
              <a:gd name="connsiteY2" fmla="*/ 5513767 h 5513767"/>
              <a:gd name="connsiteX3" fmla="*/ 5363126 w 5372101"/>
              <a:gd name="connsiteY3" fmla="*/ 5512835 h 5513767"/>
              <a:gd name="connsiteX4" fmla="*/ 5316714 w 5372101"/>
              <a:gd name="connsiteY4" fmla="*/ 5491247 h 5513767"/>
              <a:gd name="connsiteX5" fmla="*/ 5198331 w 5372101"/>
              <a:gd name="connsiteY5" fmla="*/ 5470092 h 5513767"/>
              <a:gd name="connsiteX6" fmla="*/ 5150428 w 5372101"/>
              <a:gd name="connsiteY6" fmla="*/ 5472506 h 5513767"/>
              <a:gd name="connsiteX7" fmla="*/ 5085506 w 5372101"/>
              <a:gd name="connsiteY7" fmla="*/ 5468851 h 5513767"/>
              <a:gd name="connsiteX8" fmla="*/ 4968663 w 5372101"/>
              <a:gd name="connsiteY8" fmla="*/ 5470487 h 5513767"/>
              <a:gd name="connsiteX9" fmla="*/ 4815623 w 5372101"/>
              <a:gd name="connsiteY9" fmla="*/ 5458622 h 5513767"/>
              <a:gd name="connsiteX10" fmla="*/ 4716679 w 5372101"/>
              <a:gd name="connsiteY10" fmla="*/ 5405365 h 5513767"/>
              <a:gd name="connsiteX11" fmla="*/ 4704891 w 5372101"/>
              <a:gd name="connsiteY11" fmla="*/ 5411529 h 5513767"/>
              <a:gd name="connsiteX12" fmla="*/ 4630496 w 5372101"/>
              <a:gd name="connsiteY12" fmla="*/ 5396532 h 5513767"/>
              <a:gd name="connsiteX13" fmla="*/ 4506964 w 5372101"/>
              <a:gd name="connsiteY13" fmla="*/ 5396685 h 5513767"/>
              <a:gd name="connsiteX14" fmla="*/ 4427135 w 5372101"/>
              <a:gd name="connsiteY14" fmla="*/ 5358585 h 5513767"/>
              <a:gd name="connsiteX15" fmla="*/ 4028338 w 5372101"/>
              <a:gd name="connsiteY15" fmla="*/ 5313494 h 5513767"/>
              <a:gd name="connsiteX16" fmla="*/ 4015367 w 5372101"/>
              <a:gd name="connsiteY16" fmla="*/ 5320766 h 5513767"/>
              <a:gd name="connsiteX17" fmla="*/ 4002837 w 5372101"/>
              <a:gd name="connsiteY17" fmla="*/ 5322294 h 5513767"/>
              <a:gd name="connsiteX18" fmla="*/ 3997650 w 5372101"/>
              <a:gd name="connsiteY18" fmla="*/ 5329513 h 5513767"/>
              <a:gd name="connsiteX19" fmla="*/ 3991991 w 5372101"/>
              <a:gd name="connsiteY19" fmla="*/ 5331908 h 5513767"/>
              <a:gd name="connsiteX20" fmla="*/ 3925210 w 5372101"/>
              <a:gd name="connsiteY20" fmla="*/ 5319395 h 5513767"/>
              <a:gd name="connsiteX21" fmla="*/ 3837014 w 5372101"/>
              <a:gd name="connsiteY21" fmla="*/ 5289023 h 5513767"/>
              <a:gd name="connsiteX22" fmla="*/ 3798765 w 5372101"/>
              <a:gd name="connsiteY22" fmla="*/ 5299431 h 5513767"/>
              <a:gd name="connsiteX23" fmla="*/ 3792144 w 5372101"/>
              <a:gd name="connsiteY23" fmla="*/ 5301616 h 5513767"/>
              <a:gd name="connsiteX24" fmla="*/ 3766249 w 5372101"/>
              <a:gd name="connsiteY24" fmla="*/ 5301869 h 5513767"/>
              <a:gd name="connsiteX25" fmla="*/ 3718651 w 5372101"/>
              <a:gd name="connsiteY25" fmla="*/ 5320541 h 5513767"/>
              <a:gd name="connsiteX26" fmla="*/ 3671207 w 5372101"/>
              <a:gd name="connsiteY26" fmla="*/ 5318046 h 5513767"/>
              <a:gd name="connsiteX27" fmla="*/ 3446863 w 5372101"/>
              <a:gd name="connsiteY27" fmla="*/ 5294348 h 5513767"/>
              <a:gd name="connsiteX28" fmla="*/ 3312000 w 5372101"/>
              <a:gd name="connsiteY28" fmla="*/ 5286923 h 5513767"/>
              <a:gd name="connsiteX29" fmla="*/ 3259756 w 5372101"/>
              <a:gd name="connsiteY29" fmla="*/ 5294712 h 5513767"/>
              <a:gd name="connsiteX30" fmla="*/ 3187481 w 5372101"/>
              <a:gd name="connsiteY30" fmla="*/ 5298457 h 5513767"/>
              <a:gd name="connsiteX31" fmla="*/ 3124115 w 5372101"/>
              <a:gd name="connsiteY31" fmla="*/ 5294626 h 5513767"/>
              <a:gd name="connsiteX32" fmla="*/ 3099907 w 5372101"/>
              <a:gd name="connsiteY32" fmla="*/ 5302443 h 5513767"/>
              <a:gd name="connsiteX33" fmla="*/ 3017494 w 5372101"/>
              <a:gd name="connsiteY33" fmla="*/ 5301439 h 5513767"/>
              <a:gd name="connsiteX34" fmla="*/ 3010848 w 5372101"/>
              <a:gd name="connsiteY34" fmla="*/ 5307225 h 5513767"/>
              <a:gd name="connsiteX35" fmla="*/ 2994286 w 5372101"/>
              <a:gd name="connsiteY35" fmla="*/ 5309060 h 5513767"/>
              <a:gd name="connsiteX36" fmla="*/ 2988160 w 5372101"/>
              <a:gd name="connsiteY36" fmla="*/ 5310041 h 5513767"/>
              <a:gd name="connsiteX37" fmla="*/ 2984260 w 5372101"/>
              <a:gd name="connsiteY37" fmla="*/ 5307528 h 5513767"/>
              <a:gd name="connsiteX38" fmla="*/ 2979127 w 5372101"/>
              <a:gd name="connsiteY38" fmla="*/ 5308389 h 5513767"/>
              <a:gd name="connsiteX39" fmla="*/ 2978660 w 5372101"/>
              <a:gd name="connsiteY39" fmla="*/ 5311563 h 5513767"/>
              <a:gd name="connsiteX40" fmla="*/ 2946326 w 5372101"/>
              <a:gd name="connsiteY40" fmla="*/ 5316745 h 5513767"/>
              <a:gd name="connsiteX41" fmla="*/ 2713134 w 5372101"/>
              <a:gd name="connsiteY41" fmla="*/ 5331381 h 5513767"/>
              <a:gd name="connsiteX42" fmla="*/ 2352072 w 5372101"/>
              <a:gd name="connsiteY42" fmla="*/ 5342761 h 5513767"/>
              <a:gd name="connsiteX43" fmla="*/ 2260922 w 5372101"/>
              <a:gd name="connsiteY43" fmla="*/ 5328122 h 5513767"/>
              <a:gd name="connsiteX44" fmla="*/ 2178497 w 5372101"/>
              <a:gd name="connsiteY44" fmla="*/ 5351065 h 5513767"/>
              <a:gd name="connsiteX45" fmla="*/ 2034408 w 5372101"/>
              <a:gd name="connsiteY45" fmla="*/ 5307958 h 5513767"/>
              <a:gd name="connsiteX46" fmla="*/ 1831505 w 5372101"/>
              <a:gd name="connsiteY46" fmla="*/ 5312691 h 5513767"/>
              <a:gd name="connsiteX47" fmla="*/ 1710387 w 5372101"/>
              <a:gd name="connsiteY47" fmla="*/ 5308705 h 5513767"/>
              <a:gd name="connsiteX48" fmla="*/ 1664816 w 5372101"/>
              <a:gd name="connsiteY48" fmla="*/ 5296479 h 5513767"/>
              <a:gd name="connsiteX49" fmla="*/ 1600883 w 5372101"/>
              <a:gd name="connsiteY49" fmla="*/ 5286607 h 5513767"/>
              <a:gd name="connsiteX50" fmla="*/ 1488397 w 5372101"/>
              <a:gd name="connsiteY50" fmla="*/ 5260898 h 5513767"/>
              <a:gd name="connsiteX51" fmla="*/ 1336670 w 5372101"/>
              <a:gd name="connsiteY51" fmla="*/ 5240770 h 5513767"/>
              <a:gd name="connsiteX52" fmla="*/ 1224297 w 5372101"/>
              <a:gd name="connsiteY52" fmla="*/ 5271845 h 5513767"/>
              <a:gd name="connsiteX53" fmla="*/ 1214830 w 5372101"/>
              <a:gd name="connsiteY53" fmla="*/ 5263450 h 5513767"/>
              <a:gd name="connsiteX54" fmla="*/ 1138181 w 5372101"/>
              <a:gd name="connsiteY54" fmla="*/ 5262590 h 5513767"/>
              <a:gd name="connsiteX55" fmla="*/ 943575 w 5372101"/>
              <a:gd name="connsiteY55" fmla="*/ 5290808 h 5513767"/>
              <a:gd name="connsiteX56" fmla="*/ 529813 w 5372101"/>
              <a:gd name="connsiteY56" fmla="*/ 5218555 h 5513767"/>
              <a:gd name="connsiteX57" fmla="*/ 519546 w 5372101"/>
              <a:gd name="connsiteY57" fmla="*/ 5208845 h 5513767"/>
              <a:gd name="connsiteX58" fmla="*/ 507906 w 5372101"/>
              <a:gd name="connsiteY58" fmla="*/ 5204779 h 5513767"/>
              <a:gd name="connsiteX59" fmla="*/ 505153 w 5372101"/>
              <a:gd name="connsiteY59" fmla="*/ 5196726 h 5513767"/>
              <a:gd name="connsiteX60" fmla="*/ 500429 w 5372101"/>
              <a:gd name="connsiteY60" fmla="*/ 5193241 h 5513767"/>
              <a:gd name="connsiteX61" fmla="*/ 431923 w 5372101"/>
              <a:gd name="connsiteY61" fmla="*/ 5191553 h 5513767"/>
              <a:gd name="connsiteX62" fmla="*/ 337115 w 5372101"/>
              <a:gd name="connsiteY62" fmla="*/ 5202714 h 5513767"/>
              <a:gd name="connsiteX63" fmla="*/ 303383 w 5372101"/>
              <a:gd name="connsiteY63" fmla="*/ 5184750 h 5513767"/>
              <a:gd name="connsiteX64" fmla="*/ 297664 w 5372101"/>
              <a:gd name="connsiteY64" fmla="*/ 5181269 h 5513767"/>
              <a:gd name="connsiteX65" fmla="*/ 272701 w 5372101"/>
              <a:gd name="connsiteY65" fmla="*/ 5175678 h 5513767"/>
              <a:gd name="connsiteX66" fmla="*/ 268242 w 5372101"/>
              <a:gd name="connsiteY66" fmla="*/ 5163678 h 5513767"/>
              <a:gd name="connsiteX67" fmla="*/ 232517 w 5372101"/>
              <a:gd name="connsiteY67" fmla="*/ 5147792 h 5513767"/>
              <a:gd name="connsiteX68" fmla="*/ 185851 w 5372101"/>
              <a:gd name="connsiteY68" fmla="*/ 5140408 h 5513767"/>
              <a:gd name="connsiteX69" fmla="*/ 20337 w 5372101"/>
              <a:gd name="connsiteY69" fmla="*/ 5113040 h 5513767"/>
              <a:gd name="connsiteX70" fmla="*/ 0 w 5372101"/>
              <a:gd name="connsiteY70" fmla="*/ 5112243 h 55137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</a:cxnLst>
            <a:rect l="l" t="t" r="r" b="b"/>
            <a:pathLst>
              <a:path w="5372101" h="5513767">
                <a:moveTo>
                  <a:pt x="0" y="0"/>
                </a:moveTo>
                <a:lnTo>
                  <a:pt x="5372101" y="0"/>
                </a:lnTo>
                <a:lnTo>
                  <a:pt x="5372101" y="5513767"/>
                </a:lnTo>
                <a:lnTo>
                  <a:pt x="5363126" y="5512835"/>
                </a:lnTo>
                <a:cubicBezTo>
                  <a:pt x="5345779" y="5509071"/>
                  <a:pt x="5329767" y="5502649"/>
                  <a:pt x="5316714" y="5491247"/>
                </a:cubicBezTo>
                <a:cubicBezTo>
                  <a:pt x="5295689" y="5478131"/>
                  <a:pt x="5219502" y="5459909"/>
                  <a:pt x="5198331" y="5470092"/>
                </a:cubicBezTo>
                <a:cubicBezTo>
                  <a:pt x="5181052" y="5469102"/>
                  <a:pt x="5165047" y="5459569"/>
                  <a:pt x="5150428" y="5472506"/>
                </a:cubicBezTo>
                <a:cubicBezTo>
                  <a:pt x="5129562" y="5487248"/>
                  <a:pt x="5088050" y="5445894"/>
                  <a:pt x="5085506" y="5468851"/>
                </a:cubicBezTo>
                <a:cubicBezTo>
                  <a:pt x="5055692" y="5440170"/>
                  <a:pt x="5006122" y="5469577"/>
                  <a:pt x="4968663" y="5470487"/>
                </a:cubicBezTo>
                <a:cubicBezTo>
                  <a:pt x="4947085" y="5444049"/>
                  <a:pt x="4889767" y="5472037"/>
                  <a:pt x="4815623" y="5458622"/>
                </a:cubicBezTo>
                <a:cubicBezTo>
                  <a:pt x="4792418" y="5428488"/>
                  <a:pt x="4765548" y="5449887"/>
                  <a:pt x="4716679" y="5405365"/>
                </a:cubicBezTo>
                <a:cubicBezTo>
                  <a:pt x="4713235" y="5407807"/>
                  <a:pt x="4709266" y="5409883"/>
                  <a:pt x="4704891" y="5411529"/>
                </a:cubicBezTo>
                <a:cubicBezTo>
                  <a:pt x="4679473" y="5421092"/>
                  <a:pt x="4646164" y="5414379"/>
                  <a:pt x="4630496" y="5396532"/>
                </a:cubicBezTo>
                <a:cubicBezTo>
                  <a:pt x="4590205" y="5365061"/>
                  <a:pt x="4548419" y="5412094"/>
                  <a:pt x="4506964" y="5396685"/>
                </a:cubicBezTo>
                <a:lnTo>
                  <a:pt x="4427135" y="5358585"/>
                </a:lnTo>
                <a:cubicBezTo>
                  <a:pt x="4319267" y="5308575"/>
                  <a:pt x="4152341" y="5340956"/>
                  <a:pt x="4028338" y="5313494"/>
                </a:cubicBezTo>
                <a:lnTo>
                  <a:pt x="4015367" y="5320766"/>
                </a:lnTo>
                <a:lnTo>
                  <a:pt x="4002837" y="5322294"/>
                </a:lnTo>
                <a:lnTo>
                  <a:pt x="3997650" y="5329513"/>
                </a:lnTo>
                <a:lnTo>
                  <a:pt x="3991991" y="5331908"/>
                </a:lnTo>
                <a:cubicBezTo>
                  <a:pt x="3969659" y="5338581"/>
                  <a:pt x="3978880" y="5316131"/>
                  <a:pt x="3925210" y="5319395"/>
                </a:cubicBezTo>
                <a:cubicBezTo>
                  <a:pt x="3947765" y="5277139"/>
                  <a:pt x="3837331" y="5338342"/>
                  <a:pt x="3837014" y="5289023"/>
                </a:cubicBezTo>
                <a:cubicBezTo>
                  <a:pt x="3824001" y="5291376"/>
                  <a:pt x="3811407" y="5295212"/>
                  <a:pt x="3798765" y="5299431"/>
                </a:cubicBezTo>
                <a:lnTo>
                  <a:pt x="3792144" y="5301616"/>
                </a:lnTo>
                <a:lnTo>
                  <a:pt x="3766249" y="5301869"/>
                </a:lnTo>
                <a:lnTo>
                  <a:pt x="3718651" y="5320541"/>
                </a:lnTo>
                <a:cubicBezTo>
                  <a:pt x="3703968" y="5321892"/>
                  <a:pt x="3688308" y="5321427"/>
                  <a:pt x="3671207" y="5318046"/>
                </a:cubicBezTo>
                <a:cubicBezTo>
                  <a:pt x="3616458" y="5288532"/>
                  <a:pt x="3514048" y="5333307"/>
                  <a:pt x="3446863" y="5294348"/>
                </a:cubicBezTo>
                <a:cubicBezTo>
                  <a:pt x="3420930" y="5283822"/>
                  <a:pt x="3333157" y="5274511"/>
                  <a:pt x="3312000" y="5286923"/>
                </a:cubicBezTo>
                <a:cubicBezTo>
                  <a:pt x="3292759" y="5287903"/>
                  <a:pt x="3273112" y="5280334"/>
                  <a:pt x="3259756" y="5294712"/>
                </a:cubicBezTo>
                <a:cubicBezTo>
                  <a:pt x="3239905" y="5311572"/>
                  <a:pt x="3185410" y="5275588"/>
                  <a:pt x="3187481" y="5298457"/>
                </a:cubicBezTo>
                <a:cubicBezTo>
                  <a:pt x="3168018" y="5286036"/>
                  <a:pt x="3146200" y="5288458"/>
                  <a:pt x="3124115" y="5294626"/>
                </a:cubicBezTo>
                <a:lnTo>
                  <a:pt x="3099907" y="5302443"/>
                </a:lnTo>
                <a:lnTo>
                  <a:pt x="3017494" y="5301439"/>
                </a:lnTo>
                <a:lnTo>
                  <a:pt x="3010848" y="5307225"/>
                </a:lnTo>
                <a:lnTo>
                  <a:pt x="2994286" y="5309060"/>
                </a:lnTo>
                <a:lnTo>
                  <a:pt x="2988160" y="5310041"/>
                </a:lnTo>
                <a:lnTo>
                  <a:pt x="2984260" y="5307528"/>
                </a:lnTo>
                <a:cubicBezTo>
                  <a:pt x="2981957" y="5306419"/>
                  <a:pt x="2980273" y="5306402"/>
                  <a:pt x="2979127" y="5308389"/>
                </a:cubicBezTo>
                <a:cubicBezTo>
                  <a:pt x="2978971" y="5309447"/>
                  <a:pt x="2978816" y="5310505"/>
                  <a:pt x="2978660" y="5311563"/>
                </a:cubicBezTo>
                <a:lnTo>
                  <a:pt x="2946326" y="5316745"/>
                </a:lnTo>
                <a:lnTo>
                  <a:pt x="2713134" y="5331381"/>
                </a:lnTo>
                <a:cubicBezTo>
                  <a:pt x="2610698" y="5372328"/>
                  <a:pt x="2466037" y="5325762"/>
                  <a:pt x="2352072" y="5342761"/>
                </a:cubicBezTo>
                <a:cubicBezTo>
                  <a:pt x="2293501" y="5293708"/>
                  <a:pt x="2324138" y="5338538"/>
                  <a:pt x="2260922" y="5328122"/>
                </a:cubicBezTo>
                <a:cubicBezTo>
                  <a:pt x="2275681" y="5372347"/>
                  <a:pt x="2185007" y="5301703"/>
                  <a:pt x="2178497" y="5351065"/>
                </a:cubicBezTo>
                <a:cubicBezTo>
                  <a:pt x="2133294" y="5337229"/>
                  <a:pt x="2097074" y="5300208"/>
                  <a:pt x="2034408" y="5307958"/>
                </a:cubicBezTo>
                <a:cubicBezTo>
                  <a:pt x="1981894" y="5332879"/>
                  <a:pt x="1896288" y="5279365"/>
                  <a:pt x="1831505" y="5312691"/>
                </a:cubicBezTo>
                <a:cubicBezTo>
                  <a:pt x="1807063" y="5321035"/>
                  <a:pt x="1727674" y="5322925"/>
                  <a:pt x="1710387" y="5308705"/>
                </a:cubicBezTo>
                <a:cubicBezTo>
                  <a:pt x="1693367" y="5306094"/>
                  <a:pt x="1674901" y="5312009"/>
                  <a:pt x="1664816" y="5296479"/>
                </a:cubicBezTo>
                <a:cubicBezTo>
                  <a:pt x="1649255" y="5277912"/>
                  <a:pt x="1596152" y="5309335"/>
                  <a:pt x="1600883" y="5286607"/>
                </a:cubicBezTo>
                <a:cubicBezTo>
                  <a:pt x="1563066" y="5308189"/>
                  <a:pt x="1524339" y="5269513"/>
                  <a:pt x="1488397" y="5260898"/>
                </a:cubicBezTo>
                <a:cubicBezTo>
                  <a:pt x="1459246" y="5282011"/>
                  <a:pt x="1412580" y="5243108"/>
                  <a:pt x="1336670" y="5240770"/>
                </a:cubicBezTo>
                <a:cubicBezTo>
                  <a:pt x="1304792" y="5265122"/>
                  <a:pt x="1285508" y="5238878"/>
                  <a:pt x="1224297" y="5271845"/>
                </a:cubicBezTo>
                <a:cubicBezTo>
                  <a:pt x="1221731" y="5268771"/>
                  <a:pt x="1218543" y="5265944"/>
                  <a:pt x="1214830" y="5263450"/>
                </a:cubicBezTo>
                <a:cubicBezTo>
                  <a:pt x="1193241" y="5248952"/>
                  <a:pt x="1158925" y="5248567"/>
                  <a:pt x="1138181" y="5262590"/>
                </a:cubicBezTo>
                <a:lnTo>
                  <a:pt x="943575" y="5290808"/>
                </a:lnTo>
                <a:cubicBezTo>
                  <a:pt x="823587" y="5316899"/>
                  <a:pt x="658340" y="5217603"/>
                  <a:pt x="529813" y="5218555"/>
                </a:cubicBezTo>
                <a:lnTo>
                  <a:pt x="519546" y="5208845"/>
                </a:lnTo>
                <a:lnTo>
                  <a:pt x="507906" y="5204779"/>
                </a:lnTo>
                <a:lnTo>
                  <a:pt x="505153" y="5196726"/>
                </a:lnTo>
                <a:lnTo>
                  <a:pt x="500429" y="5193241"/>
                </a:lnTo>
                <a:cubicBezTo>
                  <a:pt x="480923" y="5182176"/>
                  <a:pt x="482807" y="5205793"/>
                  <a:pt x="431923" y="5191553"/>
                </a:cubicBezTo>
                <a:cubicBezTo>
                  <a:pt x="440499" y="5237077"/>
                  <a:pt x="352872" y="5155083"/>
                  <a:pt x="337115" y="5202714"/>
                </a:cubicBezTo>
                <a:cubicBezTo>
                  <a:pt x="325265" y="5197752"/>
                  <a:pt x="314288" y="5191441"/>
                  <a:pt x="303383" y="5184750"/>
                </a:cubicBezTo>
                <a:lnTo>
                  <a:pt x="297664" y="5181269"/>
                </a:lnTo>
                <a:lnTo>
                  <a:pt x="272701" y="5175678"/>
                </a:lnTo>
                <a:lnTo>
                  <a:pt x="268242" y="5163678"/>
                </a:lnTo>
                <a:lnTo>
                  <a:pt x="232517" y="5147792"/>
                </a:lnTo>
                <a:cubicBezTo>
                  <a:pt x="218741" y="5143453"/>
                  <a:pt x="203450" y="5140668"/>
                  <a:pt x="185851" y="5140408"/>
                </a:cubicBezTo>
                <a:cubicBezTo>
                  <a:pt x="139207" y="5153337"/>
                  <a:pt x="79723" y="5120316"/>
                  <a:pt x="20337" y="5113040"/>
                </a:cubicBezTo>
                <a:lnTo>
                  <a:pt x="0" y="5112243"/>
                </a:lnTo>
                <a:close/>
              </a:path>
            </a:pathLst>
          </a:custGeom>
          <a:ln>
            <a:noFill/>
          </a:ln>
          <a:effectLst>
            <a:outerShdw blurRad="25400" dist="12700" dir="3000000" algn="tl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07E40A3-5153-4C48-B089-62AB5AA7BC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0960" y="849311"/>
            <a:ext cx="4775162" cy="75745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800" dirty="0"/>
              <a:t>Association</a:t>
            </a:r>
            <a:r>
              <a:rPr lang="en-US" sz="3000" dirty="0"/>
              <a:t> Banking</a:t>
            </a:r>
          </a:p>
        </p:txBody>
      </p:sp>
      <p:sp>
        <p:nvSpPr>
          <p:cNvPr id="38" name="Rectangle 6">
            <a:extLst>
              <a:ext uri="{FF2B5EF4-FFF2-40B4-BE49-F238E27FC236}">
                <a16:creationId xmlns:a16="http://schemas.microsoft.com/office/drawing/2014/main" id="{F0C518C2-0AA4-470C-87B9-9CBF428FBA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564666" y="399531"/>
            <a:ext cx="1707751" cy="428984"/>
          </a:xfrm>
          <a:custGeom>
            <a:avLst/>
            <a:gdLst>
              <a:gd name="connsiteX0" fmla="*/ 0 w 2142503"/>
              <a:gd name="connsiteY0" fmla="*/ 0 h 571500"/>
              <a:gd name="connsiteX1" fmla="*/ 2142503 w 2142503"/>
              <a:gd name="connsiteY1" fmla="*/ 0 h 571500"/>
              <a:gd name="connsiteX2" fmla="*/ 2142503 w 2142503"/>
              <a:gd name="connsiteY2" fmla="*/ 571500 h 571500"/>
              <a:gd name="connsiteX3" fmla="*/ 0 w 2142503"/>
              <a:gd name="connsiteY3" fmla="*/ 571500 h 571500"/>
              <a:gd name="connsiteX4" fmla="*/ 0 w 2142503"/>
              <a:gd name="connsiteY4" fmla="*/ 0 h 571500"/>
              <a:gd name="connsiteX0" fmla="*/ 0 w 2142503"/>
              <a:gd name="connsiteY0" fmla="*/ 0 h 582145"/>
              <a:gd name="connsiteX1" fmla="*/ 2142503 w 2142503"/>
              <a:gd name="connsiteY1" fmla="*/ 0 h 582145"/>
              <a:gd name="connsiteX2" fmla="*/ 2142503 w 2142503"/>
              <a:gd name="connsiteY2" fmla="*/ 571500 h 582145"/>
              <a:gd name="connsiteX3" fmla="*/ 2050917 w 2142503"/>
              <a:gd name="connsiteY3" fmla="*/ 582088 h 582145"/>
              <a:gd name="connsiteX4" fmla="*/ 0 w 2142503"/>
              <a:gd name="connsiteY4" fmla="*/ 571500 h 582145"/>
              <a:gd name="connsiteX5" fmla="*/ 0 w 2142503"/>
              <a:gd name="connsiteY5" fmla="*/ 0 h 582145"/>
              <a:gd name="connsiteX0" fmla="*/ 0 w 2159832"/>
              <a:gd name="connsiteY0" fmla="*/ 0 h 582145"/>
              <a:gd name="connsiteX1" fmla="*/ 2142503 w 2159832"/>
              <a:gd name="connsiteY1" fmla="*/ 0 h 582145"/>
              <a:gd name="connsiteX2" fmla="*/ 2159829 w 2159832"/>
              <a:gd name="connsiteY2" fmla="*/ 96526 h 582145"/>
              <a:gd name="connsiteX3" fmla="*/ 2142503 w 2159832"/>
              <a:gd name="connsiteY3" fmla="*/ 571500 h 582145"/>
              <a:gd name="connsiteX4" fmla="*/ 2050917 w 2159832"/>
              <a:gd name="connsiteY4" fmla="*/ 582088 h 582145"/>
              <a:gd name="connsiteX5" fmla="*/ 0 w 2159832"/>
              <a:gd name="connsiteY5" fmla="*/ 571500 h 582145"/>
              <a:gd name="connsiteX6" fmla="*/ 0 w 2159832"/>
              <a:gd name="connsiteY6" fmla="*/ 0 h 582145"/>
              <a:gd name="connsiteX0" fmla="*/ 0 w 2159832"/>
              <a:gd name="connsiteY0" fmla="*/ 12386 h 594531"/>
              <a:gd name="connsiteX1" fmla="*/ 67826 w 2159832"/>
              <a:gd name="connsiteY1" fmla="*/ 0 h 594531"/>
              <a:gd name="connsiteX2" fmla="*/ 2142503 w 2159832"/>
              <a:gd name="connsiteY2" fmla="*/ 12386 h 594531"/>
              <a:gd name="connsiteX3" fmla="*/ 2159829 w 2159832"/>
              <a:gd name="connsiteY3" fmla="*/ 108912 h 594531"/>
              <a:gd name="connsiteX4" fmla="*/ 2142503 w 2159832"/>
              <a:gd name="connsiteY4" fmla="*/ 583886 h 594531"/>
              <a:gd name="connsiteX5" fmla="*/ 2050917 w 2159832"/>
              <a:gd name="connsiteY5" fmla="*/ 594474 h 594531"/>
              <a:gd name="connsiteX6" fmla="*/ 0 w 2159832"/>
              <a:gd name="connsiteY6" fmla="*/ 583886 h 594531"/>
              <a:gd name="connsiteX7" fmla="*/ 0 w 2159832"/>
              <a:gd name="connsiteY7" fmla="*/ 12386 h 594531"/>
              <a:gd name="connsiteX0" fmla="*/ 0 w 2168908"/>
              <a:gd name="connsiteY0" fmla="*/ 26000 h 594531"/>
              <a:gd name="connsiteX1" fmla="*/ 76902 w 2168908"/>
              <a:gd name="connsiteY1" fmla="*/ 0 h 594531"/>
              <a:gd name="connsiteX2" fmla="*/ 2151579 w 2168908"/>
              <a:gd name="connsiteY2" fmla="*/ 12386 h 594531"/>
              <a:gd name="connsiteX3" fmla="*/ 2168905 w 2168908"/>
              <a:gd name="connsiteY3" fmla="*/ 108912 h 594531"/>
              <a:gd name="connsiteX4" fmla="*/ 2151579 w 2168908"/>
              <a:gd name="connsiteY4" fmla="*/ 583886 h 594531"/>
              <a:gd name="connsiteX5" fmla="*/ 2059993 w 2168908"/>
              <a:gd name="connsiteY5" fmla="*/ 594474 h 594531"/>
              <a:gd name="connsiteX6" fmla="*/ 9076 w 2168908"/>
              <a:gd name="connsiteY6" fmla="*/ 583886 h 594531"/>
              <a:gd name="connsiteX7" fmla="*/ 0 w 2168908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147197 w 2316105"/>
              <a:gd name="connsiteY0" fmla="*/ 26000 h 594531"/>
              <a:gd name="connsiteX1" fmla="*/ 224099 w 2316105"/>
              <a:gd name="connsiteY1" fmla="*/ 0 h 594531"/>
              <a:gd name="connsiteX2" fmla="*/ 2298776 w 2316105"/>
              <a:gd name="connsiteY2" fmla="*/ 12386 h 594531"/>
              <a:gd name="connsiteX3" fmla="*/ 2316102 w 2316105"/>
              <a:gd name="connsiteY3" fmla="*/ 108912 h 594531"/>
              <a:gd name="connsiteX4" fmla="*/ 2298776 w 2316105"/>
              <a:gd name="connsiteY4" fmla="*/ 583886 h 594531"/>
              <a:gd name="connsiteX5" fmla="*/ 2207190 w 2316105"/>
              <a:gd name="connsiteY5" fmla="*/ 594474 h 594531"/>
              <a:gd name="connsiteX6" fmla="*/ 156273 w 2316105"/>
              <a:gd name="connsiteY6" fmla="*/ 583886 h 594531"/>
              <a:gd name="connsiteX7" fmla="*/ 142416 w 2316105"/>
              <a:gd name="connsiteY7" fmla="*/ 235975 h 594531"/>
              <a:gd name="connsiteX8" fmla="*/ 147197 w 2316105"/>
              <a:gd name="connsiteY8" fmla="*/ 26000 h 594531"/>
              <a:gd name="connsiteX0" fmla="*/ 154684 w 2323592"/>
              <a:gd name="connsiteY0" fmla="*/ 26000 h 594531"/>
              <a:gd name="connsiteX1" fmla="*/ 231586 w 2323592"/>
              <a:gd name="connsiteY1" fmla="*/ 0 h 594531"/>
              <a:gd name="connsiteX2" fmla="*/ 2306263 w 2323592"/>
              <a:gd name="connsiteY2" fmla="*/ 12386 h 594531"/>
              <a:gd name="connsiteX3" fmla="*/ 2323589 w 2323592"/>
              <a:gd name="connsiteY3" fmla="*/ 108912 h 594531"/>
              <a:gd name="connsiteX4" fmla="*/ 2306263 w 2323592"/>
              <a:gd name="connsiteY4" fmla="*/ 583886 h 594531"/>
              <a:gd name="connsiteX5" fmla="*/ 2214677 w 2323592"/>
              <a:gd name="connsiteY5" fmla="*/ 594474 h 594531"/>
              <a:gd name="connsiteX6" fmla="*/ 163760 w 2323592"/>
              <a:gd name="connsiteY6" fmla="*/ 583886 h 594531"/>
              <a:gd name="connsiteX7" fmla="*/ 158979 w 2323592"/>
              <a:gd name="connsiteY7" fmla="*/ 403879 h 594531"/>
              <a:gd name="connsiteX8" fmla="*/ 149903 w 2323592"/>
              <a:gd name="connsiteY8" fmla="*/ 235975 h 594531"/>
              <a:gd name="connsiteX9" fmla="*/ 154684 w 2323592"/>
              <a:gd name="connsiteY9" fmla="*/ 26000 h 594531"/>
              <a:gd name="connsiteX0" fmla="*/ 13665 w 2182573"/>
              <a:gd name="connsiteY0" fmla="*/ 26000 h 594531"/>
              <a:gd name="connsiteX1" fmla="*/ 90567 w 2182573"/>
              <a:gd name="connsiteY1" fmla="*/ 0 h 594531"/>
              <a:gd name="connsiteX2" fmla="*/ 2165244 w 2182573"/>
              <a:gd name="connsiteY2" fmla="*/ 12386 h 594531"/>
              <a:gd name="connsiteX3" fmla="*/ 2182570 w 2182573"/>
              <a:gd name="connsiteY3" fmla="*/ 108912 h 594531"/>
              <a:gd name="connsiteX4" fmla="*/ 2165244 w 2182573"/>
              <a:gd name="connsiteY4" fmla="*/ 583886 h 594531"/>
              <a:gd name="connsiteX5" fmla="*/ 2073658 w 2182573"/>
              <a:gd name="connsiteY5" fmla="*/ 594474 h 594531"/>
              <a:gd name="connsiteX6" fmla="*/ 22741 w 2182573"/>
              <a:gd name="connsiteY6" fmla="*/ 583886 h 594531"/>
              <a:gd name="connsiteX7" fmla="*/ 17960 w 2182573"/>
              <a:gd name="connsiteY7" fmla="*/ 403879 h 594531"/>
              <a:gd name="connsiteX8" fmla="*/ 8884 w 2182573"/>
              <a:gd name="connsiteY8" fmla="*/ 235975 h 594531"/>
              <a:gd name="connsiteX9" fmla="*/ 13665 w 2182573"/>
              <a:gd name="connsiteY9" fmla="*/ 26000 h 594531"/>
              <a:gd name="connsiteX0" fmla="*/ 13665 w 2202120"/>
              <a:gd name="connsiteY0" fmla="*/ 26000 h 594531"/>
              <a:gd name="connsiteX1" fmla="*/ 90567 w 2202120"/>
              <a:gd name="connsiteY1" fmla="*/ 0 h 594531"/>
              <a:gd name="connsiteX2" fmla="*/ 2165244 w 2202120"/>
              <a:gd name="connsiteY2" fmla="*/ 12386 h 594531"/>
              <a:gd name="connsiteX3" fmla="*/ 2182570 w 2202120"/>
              <a:gd name="connsiteY3" fmla="*/ 108912 h 594531"/>
              <a:gd name="connsiteX4" fmla="*/ 2192471 w 2202120"/>
              <a:gd name="connsiteY4" fmla="*/ 583886 h 594531"/>
              <a:gd name="connsiteX5" fmla="*/ 2073658 w 2202120"/>
              <a:gd name="connsiteY5" fmla="*/ 594474 h 594531"/>
              <a:gd name="connsiteX6" fmla="*/ 22741 w 2202120"/>
              <a:gd name="connsiteY6" fmla="*/ 583886 h 594531"/>
              <a:gd name="connsiteX7" fmla="*/ 17960 w 2202120"/>
              <a:gd name="connsiteY7" fmla="*/ 403879 h 594531"/>
              <a:gd name="connsiteX8" fmla="*/ 8884 w 2202120"/>
              <a:gd name="connsiteY8" fmla="*/ 235975 h 594531"/>
              <a:gd name="connsiteX9" fmla="*/ 13665 w 2202120"/>
              <a:gd name="connsiteY9" fmla="*/ 26000 h 594531"/>
              <a:gd name="connsiteX0" fmla="*/ 13665 w 2202036"/>
              <a:gd name="connsiteY0" fmla="*/ 26000 h 594531"/>
              <a:gd name="connsiteX1" fmla="*/ 90567 w 2202036"/>
              <a:gd name="connsiteY1" fmla="*/ 0 h 594531"/>
              <a:gd name="connsiteX2" fmla="*/ 2165244 w 2202036"/>
              <a:gd name="connsiteY2" fmla="*/ 12386 h 594531"/>
              <a:gd name="connsiteX3" fmla="*/ 2182570 w 2202036"/>
              <a:gd name="connsiteY3" fmla="*/ 108912 h 594531"/>
              <a:gd name="connsiteX4" fmla="*/ 2191645 w 2202036"/>
              <a:gd name="connsiteY4" fmla="*/ 422031 h 594531"/>
              <a:gd name="connsiteX5" fmla="*/ 2192471 w 2202036"/>
              <a:gd name="connsiteY5" fmla="*/ 583886 h 594531"/>
              <a:gd name="connsiteX6" fmla="*/ 2073658 w 2202036"/>
              <a:gd name="connsiteY6" fmla="*/ 594474 h 594531"/>
              <a:gd name="connsiteX7" fmla="*/ 22741 w 2202036"/>
              <a:gd name="connsiteY7" fmla="*/ 583886 h 594531"/>
              <a:gd name="connsiteX8" fmla="*/ 17960 w 2202036"/>
              <a:gd name="connsiteY8" fmla="*/ 403879 h 594531"/>
              <a:gd name="connsiteX9" fmla="*/ 8884 w 2202036"/>
              <a:gd name="connsiteY9" fmla="*/ 235975 h 594531"/>
              <a:gd name="connsiteX10" fmla="*/ 13665 w 2202036"/>
              <a:gd name="connsiteY10" fmla="*/ 26000 h 594531"/>
              <a:gd name="connsiteX0" fmla="*/ 142254 w 2330625"/>
              <a:gd name="connsiteY0" fmla="*/ 26000 h 594531"/>
              <a:gd name="connsiteX1" fmla="*/ 219156 w 2330625"/>
              <a:gd name="connsiteY1" fmla="*/ 0 h 594531"/>
              <a:gd name="connsiteX2" fmla="*/ 2293833 w 2330625"/>
              <a:gd name="connsiteY2" fmla="*/ 12386 h 594531"/>
              <a:gd name="connsiteX3" fmla="*/ 2311159 w 2330625"/>
              <a:gd name="connsiteY3" fmla="*/ 108912 h 594531"/>
              <a:gd name="connsiteX4" fmla="*/ 2320234 w 2330625"/>
              <a:gd name="connsiteY4" fmla="*/ 422031 h 594531"/>
              <a:gd name="connsiteX5" fmla="*/ 2321060 w 2330625"/>
              <a:gd name="connsiteY5" fmla="*/ 583886 h 594531"/>
              <a:gd name="connsiteX6" fmla="*/ 2202247 w 2330625"/>
              <a:gd name="connsiteY6" fmla="*/ 594474 h 594531"/>
              <a:gd name="connsiteX7" fmla="*/ 151330 w 2330625"/>
              <a:gd name="connsiteY7" fmla="*/ 583886 h 594531"/>
              <a:gd name="connsiteX8" fmla="*/ 155624 w 2330625"/>
              <a:gd name="connsiteY8" fmla="*/ 512790 h 594531"/>
              <a:gd name="connsiteX9" fmla="*/ 146549 w 2330625"/>
              <a:gd name="connsiteY9" fmla="*/ 403879 h 594531"/>
              <a:gd name="connsiteX10" fmla="*/ 137473 w 2330625"/>
              <a:gd name="connsiteY10" fmla="*/ 235975 h 594531"/>
              <a:gd name="connsiteX11" fmla="*/ 142254 w 2330625"/>
              <a:gd name="connsiteY11" fmla="*/ 26000 h 594531"/>
              <a:gd name="connsiteX0" fmla="*/ 13413 w 2201784"/>
              <a:gd name="connsiteY0" fmla="*/ 26000 h 594531"/>
              <a:gd name="connsiteX1" fmla="*/ 90315 w 2201784"/>
              <a:gd name="connsiteY1" fmla="*/ 0 h 594531"/>
              <a:gd name="connsiteX2" fmla="*/ 2164992 w 2201784"/>
              <a:gd name="connsiteY2" fmla="*/ 12386 h 594531"/>
              <a:gd name="connsiteX3" fmla="*/ 2182318 w 2201784"/>
              <a:gd name="connsiteY3" fmla="*/ 108912 h 594531"/>
              <a:gd name="connsiteX4" fmla="*/ 2191393 w 2201784"/>
              <a:gd name="connsiteY4" fmla="*/ 422031 h 594531"/>
              <a:gd name="connsiteX5" fmla="*/ 2192219 w 2201784"/>
              <a:gd name="connsiteY5" fmla="*/ 583886 h 594531"/>
              <a:gd name="connsiteX6" fmla="*/ 2073406 w 2201784"/>
              <a:gd name="connsiteY6" fmla="*/ 594474 h 594531"/>
              <a:gd name="connsiteX7" fmla="*/ 22489 w 2201784"/>
              <a:gd name="connsiteY7" fmla="*/ 583886 h 594531"/>
              <a:gd name="connsiteX8" fmla="*/ 26783 w 2201784"/>
              <a:gd name="connsiteY8" fmla="*/ 512790 h 594531"/>
              <a:gd name="connsiteX9" fmla="*/ 17708 w 2201784"/>
              <a:gd name="connsiteY9" fmla="*/ 403879 h 594531"/>
              <a:gd name="connsiteX10" fmla="*/ 8632 w 2201784"/>
              <a:gd name="connsiteY10" fmla="*/ 235975 h 594531"/>
              <a:gd name="connsiteX11" fmla="*/ 13413 w 2201784"/>
              <a:gd name="connsiteY11" fmla="*/ 26000 h 5945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201784" h="594531">
                <a:moveTo>
                  <a:pt x="13413" y="26000"/>
                </a:moveTo>
                <a:cubicBezTo>
                  <a:pt x="37534" y="24897"/>
                  <a:pt x="66194" y="1103"/>
                  <a:pt x="90315" y="0"/>
                </a:cubicBezTo>
                <a:lnTo>
                  <a:pt x="2164992" y="12386"/>
                </a:lnTo>
                <a:cubicBezTo>
                  <a:pt x="2164717" y="43049"/>
                  <a:pt x="2182593" y="78249"/>
                  <a:pt x="2182318" y="108912"/>
                </a:cubicBezTo>
                <a:cubicBezTo>
                  <a:pt x="2188231" y="177186"/>
                  <a:pt x="2189743" y="342869"/>
                  <a:pt x="2191393" y="422031"/>
                </a:cubicBezTo>
                <a:cubicBezTo>
                  <a:pt x="2193043" y="501193"/>
                  <a:pt x="2213396" y="555146"/>
                  <a:pt x="2192219" y="583886"/>
                </a:cubicBezTo>
                <a:cubicBezTo>
                  <a:pt x="2172279" y="582877"/>
                  <a:pt x="2093346" y="595483"/>
                  <a:pt x="2073406" y="594474"/>
                </a:cubicBezTo>
                <a:lnTo>
                  <a:pt x="22489" y="583886"/>
                </a:lnTo>
                <a:cubicBezTo>
                  <a:pt x="5849" y="592962"/>
                  <a:pt x="27580" y="542791"/>
                  <a:pt x="26783" y="512790"/>
                </a:cubicBezTo>
                <a:cubicBezTo>
                  <a:pt x="25986" y="482789"/>
                  <a:pt x="18464" y="450015"/>
                  <a:pt x="17708" y="403879"/>
                </a:cubicBezTo>
                <a:cubicBezTo>
                  <a:pt x="16952" y="357743"/>
                  <a:pt x="-14855" y="308787"/>
                  <a:pt x="8632" y="235975"/>
                </a:cubicBezTo>
                <a:cubicBezTo>
                  <a:pt x="7119" y="142994"/>
                  <a:pt x="-201" y="65329"/>
                  <a:pt x="13413" y="26000"/>
                </a:cubicBezTo>
                <a:close/>
              </a:path>
            </a:pathLst>
          </a:custGeom>
          <a:solidFill>
            <a:srgbClr val="D9D4D0">
              <a:alpha val="60000"/>
            </a:srgbClr>
          </a:solidFill>
          <a:ln>
            <a:noFill/>
          </a:ln>
          <a:effectLst>
            <a:softEdge rad="63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96439D3-2BB8-470E-A166-2CDFE5D0BB2E}"/>
              </a:ext>
            </a:extLst>
          </p:cNvPr>
          <p:cNvSpPr/>
          <p:nvPr/>
        </p:nvSpPr>
        <p:spPr>
          <a:xfrm>
            <a:off x="833284" y="1627557"/>
            <a:ext cx="5110316" cy="39547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Cards</a:t>
            </a:r>
          </a:p>
          <a:p>
            <a:pPr marL="571500" marR="0" lvl="0" indent="-4572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Visa Debt cards issued to each Association Chair</a:t>
            </a:r>
          </a:p>
          <a:p>
            <a:pPr marL="571500" marR="0" lvl="0" indent="-4572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Daily limit $500 – linked to bank account</a:t>
            </a:r>
          </a:p>
          <a:p>
            <a:pPr marL="571500" marR="0" lvl="0" indent="-4572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No cash withdrawals</a:t>
            </a:r>
          </a:p>
          <a:p>
            <a:pPr marL="571500" marR="0" lvl="0" indent="-4572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Each Chair has a letter of indemnity</a:t>
            </a:r>
          </a:p>
          <a:p>
            <a:pPr marL="571500" marR="0" lvl="0" indent="-4572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All bank accounts are now “one to sign”</a:t>
            </a:r>
          </a:p>
          <a:p>
            <a:pPr marL="11430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Internet Banking</a:t>
            </a:r>
          </a:p>
          <a:p>
            <a:pPr marL="571500" marR="0" lvl="0" indent="-4572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BNZ internet banking is to be set up</a:t>
            </a:r>
          </a:p>
          <a:p>
            <a:pPr marL="571500" marR="0" lvl="0" indent="-4572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Password access with dual factor authorization via phone</a:t>
            </a:r>
          </a:p>
          <a:p>
            <a:pPr marL="571500" marR="0" lvl="0" indent="-4572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Process electronic transactions “one to sign”</a:t>
            </a:r>
          </a:p>
          <a:p>
            <a:pPr marL="571500" marR="0" lvl="0" indent="-4572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Access given to Chair, Treasurer and one other Committee member*</a:t>
            </a:r>
          </a:p>
          <a:p>
            <a:pPr marL="571500" marR="0" lvl="0" indent="-4572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Visibility to bank statement</a:t>
            </a:r>
          </a:p>
          <a:p>
            <a:pPr marL="342900" marR="0" lvl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8C44D21-437F-4F65-99E9-B7EB6FAB9606}"/>
              </a:ext>
            </a:extLst>
          </p:cNvPr>
          <p:cNvSpPr txBox="1"/>
          <p:nvPr/>
        </p:nvSpPr>
        <p:spPr>
          <a:xfrm>
            <a:off x="88491" y="6415556"/>
            <a:ext cx="80304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*Or as otherwise nominated by Committee and endorsed by GM Programmes</a:t>
            </a:r>
          </a:p>
        </p:txBody>
      </p:sp>
    </p:spTree>
    <p:extLst>
      <p:ext uri="{BB962C8B-B14F-4D97-AF65-F5344CB8AC3E}">
        <p14:creationId xmlns:p14="http://schemas.microsoft.com/office/powerpoint/2010/main" val="34023133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95</Words>
  <Application>Microsoft Office PowerPoint</Application>
  <PresentationFormat>Widescreen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Association Banking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Association Banking</dc:title>
  <dc:creator>Danette Wilson</dc:creator>
  <cp:lastModifiedBy>Danette Wilson</cp:lastModifiedBy>
  <cp:revision>1</cp:revision>
  <dcterms:created xsi:type="dcterms:W3CDTF">2021-03-25T22:54:07Z</dcterms:created>
  <dcterms:modified xsi:type="dcterms:W3CDTF">2021-03-25T22:54:23Z</dcterms:modified>
</cp:coreProperties>
</file>