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3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7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10" Type="http://schemas.openxmlformats.org/officeDocument/2006/relationships/customXml" Target="../customXml/item3.xml"/><Relationship Id="rId4" Type="http://schemas.openxmlformats.org/officeDocument/2006/relationships/presProps" Target="presProps.xml"/><Relationship Id="rId9" Type="http://schemas.openxmlformats.org/officeDocument/2006/relationships/customXml" Target="../customXml/item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5302C2-B35D-F170-6AC3-92ABEB5F73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94FE84-9875-DD90-66FD-4AD86096E8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B1BD12-4E9A-1596-6C06-AF319E589F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2BB00-7C85-4468-90B0-E3B83533B858}" type="datetimeFigureOut">
              <a:rPr lang="en-AU" smtClean="0"/>
              <a:t>12/02/2026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794514-F12D-AC94-1918-3D2F90211F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D2E753-684B-CAFB-4036-911477504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7B475-25C6-4834-9F26-CB6E44C4E40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93202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E28AED-1D7F-12D3-0FB5-C33761810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774651-264F-6C20-B455-0BC5D9F9F6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E203F0-DE35-9096-520C-AD2CCDA5AD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2BB00-7C85-4468-90B0-E3B83533B858}" type="datetimeFigureOut">
              <a:rPr lang="en-AU" smtClean="0"/>
              <a:t>12/02/2026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5D7A18-28CB-B570-5615-B9DADA21F1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8AA12A-879F-A455-C5D6-10B3B3898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7B475-25C6-4834-9F26-CB6E44C4E40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257136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2A6981-33AE-689A-ED91-717ADE550A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D77131-C579-64D2-545E-3E5E0A3A8D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F4B516-4E54-4E35-9EF9-3FE255C99C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2BB00-7C85-4468-90B0-E3B83533B858}" type="datetimeFigureOut">
              <a:rPr lang="en-AU" smtClean="0"/>
              <a:t>12/02/2026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E79F2B-F04F-1E42-323F-7664FB65AF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BF1D01-B224-BCE3-E5F0-D0EAFE2BCD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7B475-25C6-4834-9F26-CB6E44C4E40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408770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6A51A6-F567-34B1-BB68-C43CAF061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C5179C-7702-43FC-2271-FE31C51F25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3A2F3F-03E1-8E0F-AF3F-FED0B76C59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508ECB-DFF1-B803-F6F3-8D8F7263AC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2BB00-7C85-4468-90B0-E3B83533B858}" type="datetimeFigureOut">
              <a:rPr lang="en-AU" smtClean="0"/>
              <a:t>12/02/2026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41EDC7-0FC7-12BF-52B8-6DBAA79DFC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596691-18A9-EC9D-EF96-2BB2A05296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7B475-25C6-4834-9F26-CB6E44C4E40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09430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AA7A76-6EC6-A2DF-0162-0593B73B7E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BB9FDA-74C0-A433-45A0-E2411AEA4B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4F9A11-35B0-188A-7E1C-8B5AAAAB26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20BA36B-3E30-8869-830C-1B9257400A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8C97068-A1F2-E418-4729-010F2DEE90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B2DF30B-4D60-8372-F594-3E2C1D47E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2BB00-7C85-4468-90B0-E3B83533B858}" type="datetimeFigureOut">
              <a:rPr lang="en-AU" smtClean="0"/>
              <a:t>12/02/2026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D701D40-49A9-43E6-3A38-ABEC45B8C9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BF40F14-5818-7531-F8D2-0F2E04C6B0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7B475-25C6-4834-9F26-CB6E44C4E40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270224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3DEF2A-4305-BCCC-04FB-821AB064BB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DAF8F8D-D786-1061-6B4A-EF150ED5C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2BB00-7C85-4468-90B0-E3B83533B858}" type="datetimeFigureOut">
              <a:rPr lang="en-AU" smtClean="0"/>
              <a:t>12/02/2026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C53ED4-528F-BC2B-3156-339DE29CD6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BA0917-AFE9-DFEE-421A-50BF920597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7B475-25C6-4834-9F26-CB6E44C4E40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352106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42A2B80-7446-BC63-AD15-0062BBF2A8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2BB00-7C85-4468-90B0-E3B83533B858}" type="datetimeFigureOut">
              <a:rPr lang="en-AU" smtClean="0"/>
              <a:t>12/02/2026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65E377-C837-A8C8-DB30-DB2EB3F999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8267CA-FFAE-75E6-1B3E-F749143EC0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7B475-25C6-4834-9F26-CB6E44C4E40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115731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B825D4-780B-603C-A74F-6DF5B8218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A04FEB-8BB3-4BA7-E28A-EB552E6946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3EB386-C912-A0E3-AEC3-5E9243CF94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82BA42-BDD3-886D-3A4C-0FCD6F3311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2BB00-7C85-4468-90B0-E3B83533B858}" type="datetimeFigureOut">
              <a:rPr lang="en-AU" smtClean="0"/>
              <a:t>12/02/2026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091817-8C89-EB03-14C7-79FE1A8787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1737E2-62AD-1A26-43CF-E91159BD9D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7B475-25C6-4834-9F26-CB6E44C4E40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18957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FC3D73-8F1B-625F-FBB4-5065C43ECB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82DACA-D8B1-804C-E6C5-600E78C65A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E8B5BF-E281-DCB5-5AD4-3EE1663991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C403D7-042D-DEFB-9872-03FC1C4186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2BB00-7C85-4468-90B0-E3B83533B858}" type="datetimeFigureOut">
              <a:rPr lang="en-AU" smtClean="0"/>
              <a:t>12/02/2026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0F970F-D515-3362-3960-15A3178F7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0C873E-BE1C-128A-C8FE-F494EFF87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7B475-25C6-4834-9F26-CB6E44C4E40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972971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381F92-1D34-5B26-E032-43BCD0E0AA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131309C-68EF-1715-17C4-BF59DC38F2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755CFF-AB98-1B37-7885-1558F580D1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2BB00-7C85-4468-90B0-E3B83533B858}" type="datetimeFigureOut">
              <a:rPr lang="en-AU" smtClean="0"/>
              <a:t>12/02/2026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7AB7FE-C111-2DC1-EF86-C8134AF0C7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A9D5F4-669C-DDA9-A9F5-95F5E7AF9F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7B475-25C6-4834-9F26-CB6E44C4E40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365965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41ADED3-728A-4619-CEA6-6C4EAB29F5E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2669537-5645-A00C-F5C6-48108ADCFA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B64AF4-19D9-9012-DECB-65479CDA23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2BB00-7C85-4468-90B0-E3B83533B858}" type="datetimeFigureOut">
              <a:rPr lang="en-AU" smtClean="0"/>
              <a:t>12/02/2026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2F502E-19A0-02EE-65D8-6EA32EC0B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CB4695-D1F8-62D0-79B6-BEF1B21097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7B475-25C6-4834-9F26-CB6E44C4E40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259157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3D946DF1-6E81-E69D-ED80-4C1B98050C8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5634" y="5195939"/>
            <a:ext cx="3116365" cy="166206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57BA926-03BB-A335-2A29-32BF94DDB556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804"/>
            <a:ext cx="12192000" cy="4318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9D33562-2AEB-65B9-77A2-AE96EC5AC8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8AF996-6448-19AB-9E0F-B0B6A646B6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E6628C-A776-43ED-0EB6-51FF1E9A4F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1E2BB00-7C85-4468-90B0-E3B83533B858}" type="datetimeFigureOut">
              <a:rPr lang="en-AU" smtClean="0"/>
              <a:t>12/02/2026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F111B7-A9FD-D411-90D7-1FD459E03E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842E6A-9373-8C4F-2F44-5C4010033A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287B475-25C6-4834-9F26-CB6E44C4E40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059939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279AB41-9653-FF57-45D3-5CD5119887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3B53578-BEDA-F5C4-F100-7DA87DC950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89688" y="3187102"/>
            <a:ext cx="4845112" cy="1057275"/>
          </a:xfrm>
        </p:spPr>
        <p:txBody>
          <a:bodyPr/>
          <a:lstStyle/>
          <a:p>
            <a:r>
              <a:rPr lang="en-AU" dirty="0">
                <a:solidFill>
                  <a:schemeClr val="bg1"/>
                </a:solidFill>
              </a:rPr>
              <a:t>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12BAEFA-8B1C-D588-78AE-D7CC5D128F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89688" y="4434500"/>
            <a:ext cx="4845112" cy="572066"/>
          </a:xfrm>
        </p:spPr>
        <p:txBody>
          <a:bodyPr>
            <a:normAutofit/>
          </a:bodyPr>
          <a:lstStyle/>
          <a:p>
            <a:r>
              <a:rPr lang="en-AU" dirty="0">
                <a:solidFill>
                  <a:schemeClr val="bg1">
                    <a:lumMod val="85000"/>
                  </a:schemeClr>
                </a:solidFill>
              </a:rPr>
              <a:t>Speaker</a:t>
            </a:r>
          </a:p>
        </p:txBody>
      </p:sp>
    </p:spTree>
    <p:extLst>
      <p:ext uri="{BB962C8B-B14F-4D97-AF65-F5344CB8AC3E}">
        <p14:creationId xmlns:p14="http://schemas.microsoft.com/office/powerpoint/2010/main" val="9549824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02E20A-6A95-9B02-1DBB-E9BA41D61C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Heading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56E9D0-A4D8-E527-503D-39D14A41EB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Content</a:t>
            </a:r>
          </a:p>
        </p:txBody>
      </p:sp>
    </p:spTree>
    <p:extLst>
      <p:ext uri="{BB962C8B-B14F-4D97-AF65-F5344CB8AC3E}">
        <p14:creationId xmlns:p14="http://schemas.microsoft.com/office/powerpoint/2010/main" val="13968457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7AC89EFBB7AF84B8033821F75A41F5F" ma:contentTypeVersion="18" ma:contentTypeDescription="Create a new document." ma:contentTypeScope="" ma:versionID="b18819cea1f548cc939317a57617e834">
  <xsd:schema xmlns:xsd="http://www.w3.org/2001/XMLSchema" xmlns:xs="http://www.w3.org/2001/XMLSchema" xmlns:p="http://schemas.microsoft.com/office/2006/metadata/properties" xmlns:ns2="38568b6e-7572-4b77-8c84-3e2db7483879" xmlns:ns3="34d8a432-902a-4d59-ba3b-f4dfb7b412fa" targetNamespace="http://schemas.microsoft.com/office/2006/metadata/properties" ma:root="true" ma:fieldsID="51a58b45d0c4185d5b9f71d2c024fdf5" ns2:_="" ns3:_="">
    <xsd:import namespace="38568b6e-7572-4b77-8c84-3e2db7483879"/>
    <xsd:import namespace="34d8a432-902a-4d59-ba3b-f4dfb7b412f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BillingMetadata" minOccurs="0"/>
                <xsd:element ref="ns2:Pers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8568b6e-7572-4b77-8c84-3e2db748387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2fcf44ba-c944-46f3-86dd-54e7982d411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  <xsd:element name="Person" ma:index="24" nillable="true" ma:displayName="Person" ma:format="Dropdown" ma:list="UserInfo" ma:SharePointGroup="0" ma:internalName="Person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4d8a432-902a-4d59-ba3b-f4dfb7b412fa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82c4942d-66d0-4a52-8566-1c4c756e24f8}" ma:internalName="TaxCatchAll" ma:showField="CatchAllData" ma:web="34d8a432-902a-4d59-ba3b-f4dfb7b412f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4d8a432-902a-4d59-ba3b-f4dfb7b412fa" xsi:nil="true"/>
    <Person xmlns="38568b6e-7572-4b77-8c84-3e2db7483879">
      <UserInfo>
        <DisplayName/>
        <AccountId xsi:nil="true"/>
        <AccountType/>
      </UserInfo>
    </Person>
    <lcf76f155ced4ddcb4097134ff3c332f xmlns="38568b6e-7572-4b77-8c84-3e2db7483879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F70E9863-D6DD-4236-915B-AF38A1DC224D}"/>
</file>

<file path=customXml/itemProps2.xml><?xml version="1.0" encoding="utf-8"?>
<ds:datastoreItem xmlns:ds="http://schemas.openxmlformats.org/officeDocument/2006/customXml" ds:itemID="{1BD578F8-C5D8-46D2-9AF9-60E29CF40B7C}"/>
</file>

<file path=customXml/itemProps3.xml><?xml version="1.0" encoding="utf-8"?>
<ds:datastoreItem xmlns:ds="http://schemas.openxmlformats.org/officeDocument/2006/customXml" ds:itemID="{C8FD1C87-D98D-4310-9569-37710299FAC5}"/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4</Words>
  <Application>Microsoft Office PowerPoint</Application>
  <PresentationFormat>Widescreen</PresentationFormat>
  <Paragraphs>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Office Theme</vt:lpstr>
      <vt:lpstr>Title</vt:lpstr>
      <vt:lpstr>Heading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Charlene Leung</dc:creator>
  <cp:lastModifiedBy>Charlene Leung</cp:lastModifiedBy>
  <cp:revision>3</cp:revision>
  <dcterms:created xsi:type="dcterms:W3CDTF">2026-02-10T05:29:19Z</dcterms:created>
  <dcterms:modified xsi:type="dcterms:W3CDTF">2026-02-11T23:25:02Z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0x01010027AC89EFBB7AF84B8033821F75A41F5F</vt:lpwstr>
  </property>
</Properties>
</file>