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5113000" cy="21374100"/>
  <p:notesSz cx="6858000" cy="9144000"/>
  <p:embeddedFontLst>
    <p:embeddedFont>
      <p:font typeface="Anton" charset="1" panose="00000500000000000000"/>
      <p:regular r:id="rId8"/>
    </p:embeddedFont>
    <p:embeddedFont>
      <p:font typeface="Futura" charset="1" panose="020B0502020204020303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png" Type="http://schemas.openxmlformats.org/officeDocument/2006/relationships/image"/><Relationship Id="rId4" Target="../media/image9.png" Type="http://schemas.openxmlformats.org/officeDocument/2006/relationships/image"/><Relationship Id="rId5" Target="../media/image10.png" Type="http://schemas.openxmlformats.org/officeDocument/2006/relationships/image"/><Relationship Id="rId6" Target="../media/image11.png" Type="http://schemas.openxmlformats.org/officeDocument/2006/relationships/image"/><Relationship Id="rId7" Target="../media/image12.png" Type="http://schemas.openxmlformats.org/officeDocument/2006/relationships/image"/><Relationship Id="rId8" Target="../media/image13.png" Type="http://schemas.openxmlformats.org/officeDocument/2006/relationships/image"/><Relationship Id="rId9" Target="../media/image1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82172" y="10125022"/>
            <a:ext cx="16284345" cy="6558204"/>
            <a:chOff x="0" y="0"/>
            <a:chExt cx="2917971" cy="117515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917971" cy="1175156"/>
            </a:xfrm>
            <a:custGeom>
              <a:avLst/>
              <a:gdLst/>
              <a:ahLst/>
              <a:cxnLst/>
              <a:rect r="r" b="b" t="t" l="l"/>
              <a:pathLst>
                <a:path h="1175156" w="2917971">
                  <a:moveTo>
                    <a:pt x="0" y="0"/>
                  </a:moveTo>
                  <a:lnTo>
                    <a:pt x="2917971" y="0"/>
                  </a:lnTo>
                  <a:lnTo>
                    <a:pt x="2917971" y="1175156"/>
                  </a:lnTo>
                  <a:lnTo>
                    <a:pt x="0" y="1175156"/>
                  </a:lnTo>
                  <a:close/>
                </a:path>
              </a:pathLst>
            </a:custGeom>
            <a:solidFill>
              <a:srgbClr val="D7CCF4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2917971" cy="1203731"/>
            </a:xfrm>
            <a:prstGeom prst="rect">
              <a:avLst/>
            </a:prstGeom>
          </p:spPr>
          <p:txBody>
            <a:bodyPr anchor="ctr" rtlCol="false" tIns="46667" lIns="46667" bIns="46667" rIns="46667"/>
            <a:lstStyle/>
            <a:p>
              <a:pPr algn="ctr">
                <a:lnSpc>
                  <a:spcPts val="2523"/>
                </a:lnSpc>
              </a:pPr>
            </a:p>
          </p:txBody>
        </p:sp>
      </p:grpSp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553102" y="10981125"/>
            <a:ext cx="3456034" cy="3171497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1189973" y="10831076"/>
            <a:ext cx="3242163" cy="3366595"/>
          </a:xfrm>
          <a:prstGeom prst="rect">
            <a:avLst/>
          </a:prstGeom>
        </p:spPr>
      </p:pic>
      <p:grpSp>
        <p:nvGrpSpPr>
          <p:cNvPr name="Group 7" id="7"/>
          <p:cNvGrpSpPr/>
          <p:nvPr/>
        </p:nvGrpSpPr>
        <p:grpSpPr>
          <a:xfrm rot="0">
            <a:off x="-582172" y="320520"/>
            <a:ext cx="16284345" cy="5096000"/>
            <a:chOff x="0" y="0"/>
            <a:chExt cx="2917971" cy="91314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917971" cy="913146"/>
            </a:xfrm>
            <a:custGeom>
              <a:avLst/>
              <a:gdLst/>
              <a:ahLst/>
              <a:cxnLst/>
              <a:rect r="r" b="b" t="t" l="l"/>
              <a:pathLst>
                <a:path h="913146" w="2917971">
                  <a:moveTo>
                    <a:pt x="0" y="0"/>
                  </a:moveTo>
                  <a:lnTo>
                    <a:pt x="2917971" y="0"/>
                  </a:lnTo>
                  <a:lnTo>
                    <a:pt x="2917971" y="913146"/>
                  </a:lnTo>
                  <a:lnTo>
                    <a:pt x="0" y="913146"/>
                  </a:lnTo>
                  <a:close/>
                </a:path>
              </a:pathLst>
            </a:custGeom>
            <a:solidFill>
              <a:srgbClr val="937BD6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28575"/>
              <a:ext cx="2917971" cy="941721"/>
            </a:xfrm>
            <a:prstGeom prst="rect">
              <a:avLst/>
            </a:prstGeom>
          </p:spPr>
          <p:txBody>
            <a:bodyPr anchor="ctr" rtlCol="false" tIns="46667" lIns="46667" bIns="46667" rIns="46667"/>
            <a:lstStyle/>
            <a:p>
              <a:pPr algn="ctr">
                <a:lnSpc>
                  <a:spcPts val="2523"/>
                </a:lnSpc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8252874" y="14842259"/>
            <a:ext cx="7189147" cy="6344423"/>
          </a:xfrm>
          <a:custGeom>
            <a:avLst/>
            <a:gdLst/>
            <a:ahLst/>
            <a:cxnLst/>
            <a:rect r="r" b="b" t="t" l="l"/>
            <a:pathLst>
              <a:path h="6344423" w="7189147">
                <a:moveTo>
                  <a:pt x="0" y="0"/>
                </a:moveTo>
                <a:lnTo>
                  <a:pt x="7189147" y="0"/>
                </a:lnTo>
                <a:lnTo>
                  <a:pt x="7189147" y="6344423"/>
                </a:lnTo>
                <a:lnTo>
                  <a:pt x="0" y="63444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850500" y="4379960"/>
            <a:ext cx="6048000" cy="98280"/>
          </a:xfrm>
          <a:custGeom>
            <a:avLst/>
            <a:gdLst/>
            <a:ahLst/>
            <a:cxnLst/>
            <a:rect r="r" b="b" t="t" l="l"/>
            <a:pathLst>
              <a:path h="98280" w="6048000">
                <a:moveTo>
                  <a:pt x="0" y="0"/>
                </a:moveTo>
                <a:lnTo>
                  <a:pt x="6048000" y="0"/>
                </a:lnTo>
                <a:lnTo>
                  <a:pt x="6048000" y="98280"/>
                </a:lnTo>
                <a:lnTo>
                  <a:pt x="0" y="9828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850500" y="6270145"/>
            <a:ext cx="3182903" cy="458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58"/>
              </a:lnSpc>
            </a:pPr>
            <a:r>
              <a:rPr lang="en-US" sz="2755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INTRODUCTION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50500" y="6821059"/>
            <a:ext cx="3878469" cy="2577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Use this section to give a brief overview of the research. This may include background information of the topic. How is this research important to the industry? You may include a hypothesis if it is relevant to your research.  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50500" y="1443036"/>
            <a:ext cx="6990605" cy="12053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424"/>
              </a:lnSpc>
            </a:pPr>
            <a:r>
              <a:rPr lang="en-US" sz="8267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ACADEMIC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50500" y="2826171"/>
            <a:ext cx="6990605" cy="12053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424"/>
              </a:lnSpc>
            </a:pPr>
            <a:r>
              <a:rPr lang="en-US" sz="8267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RESEARCH POSTER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543309" y="1772865"/>
            <a:ext cx="4608278" cy="687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List the full names and titles of the research authors from the studies.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543309" y="1354762"/>
            <a:ext cx="4608278" cy="4394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2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AUTHORS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543309" y="3156001"/>
            <a:ext cx="4681304" cy="687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List the institutions and organizations where the research was conducted.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9543309" y="2737897"/>
            <a:ext cx="4681304" cy="4394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2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AFFILIATIONS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50500" y="13466148"/>
            <a:ext cx="6238105" cy="1002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Use this section to give a visual representation of your research. Use bullet points, graphs, tables, and graphics that support your study. 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850500" y="18023665"/>
            <a:ext cx="6709500" cy="687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Include 2-3 key findings from your research. What can be learned from the project?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850500" y="19864212"/>
            <a:ext cx="7402374" cy="372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References: Site your key sources here.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850500" y="14747009"/>
            <a:ext cx="6238105" cy="12444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95352" indent="-247676" lvl="1">
              <a:lnSpc>
                <a:spcPts val="3212"/>
              </a:lnSpc>
              <a:buFont typeface="Arial"/>
              <a:buChar char="•"/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First supporting statement here</a:t>
            </a:r>
          </a:p>
          <a:p>
            <a:pPr algn="l" marL="495352" indent="-247676" lvl="1">
              <a:lnSpc>
                <a:spcPts val="3212"/>
              </a:lnSpc>
              <a:buFont typeface="Arial"/>
              <a:buChar char="•"/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Second supporting statement here</a:t>
            </a:r>
          </a:p>
          <a:p>
            <a:pPr algn="l" marL="495352" indent="-247676" lvl="1">
              <a:lnSpc>
                <a:spcPts val="3212"/>
              </a:lnSpc>
              <a:buFont typeface="Arial"/>
              <a:buChar char="•"/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Third supporting statement here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478957" y="6270145"/>
            <a:ext cx="3182903" cy="458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58"/>
              </a:lnSpc>
            </a:pPr>
            <a:r>
              <a:rPr lang="en-US" sz="2755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METHODOLOGY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478957" y="6821059"/>
            <a:ext cx="3878469" cy="1632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The methodology explains how you conduct your research. Be sure to include any materials or equipment that is needed. 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5690488" y="6270145"/>
            <a:ext cx="3562445" cy="458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58"/>
              </a:lnSpc>
            </a:pPr>
            <a:r>
              <a:rPr lang="en-US" sz="2755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OBJECTIVE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5690488" y="6821059"/>
            <a:ext cx="3878469" cy="1317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The objective is the purpose of the study and your research. There may be more than one goal you aim to achieve.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850500" y="10718716"/>
            <a:ext cx="3562445" cy="458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58"/>
              </a:lnSpc>
            </a:pPr>
            <a:r>
              <a:rPr lang="en-US" sz="2755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RESULTS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850500" y="11271516"/>
            <a:ext cx="6238105" cy="1317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are the outcomes of your research? Are you able to support your hypothesis? Or do the findings suggest the hypothesis should be rejected. This section will explain your findings. 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850500" y="12917854"/>
            <a:ext cx="3182903" cy="458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58"/>
              </a:lnSpc>
            </a:pPr>
            <a:r>
              <a:rPr lang="en-US" sz="2755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ANALYSIS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850500" y="17462114"/>
            <a:ext cx="3182903" cy="458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58"/>
              </a:lnSpc>
            </a:pPr>
            <a:r>
              <a:rPr lang="en-US" sz="2755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CONCLUSION</a:t>
            </a:r>
          </a:p>
        </p:txBody>
      </p:sp>
      <p:sp>
        <p:nvSpPr>
          <p:cNvPr name="Freeform 32" id="32"/>
          <p:cNvSpPr/>
          <p:nvPr/>
        </p:nvSpPr>
        <p:spPr>
          <a:xfrm flipH="false" flipV="false" rot="0">
            <a:off x="850500" y="4644490"/>
            <a:ext cx="6048000" cy="98280"/>
          </a:xfrm>
          <a:custGeom>
            <a:avLst/>
            <a:gdLst/>
            <a:ahLst/>
            <a:cxnLst/>
            <a:rect r="r" b="b" t="t" l="l"/>
            <a:pathLst>
              <a:path h="98280" w="6048000">
                <a:moveTo>
                  <a:pt x="0" y="0"/>
                </a:moveTo>
                <a:lnTo>
                  <a:pt x="6048000" y="0"/>
                </a:lnTo>
                <a:lnTo>
                  <a:pt x="6048000" y="98280"/>
                </a:lnTo>
                <a:lnTo>
                  <a:pt x="0" y="9828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55308" y="2137638"/>
            <a:ext cx="4624710" cy="11746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645"/>
              </a:lnSpc>
            </a:pPr>
            <a:r>
              <a:rPr lang="en-US" sz="6889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CHARTS</a:t>
            </a:r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212346" y="3899089"/>
            <a:ext cx="3458842" cy="3595843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5696197" y="3888109"/>
            <a:ext cx="3727606" cy="3617804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0119541" y="3888776"/>
            <a:ext cx="3719600" cy="3616469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1212346" y="8314516"/>
            <a:ext cx="3462938" cy="3595843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564977" y="8281666"/>
            <a:ext cx="3990046" cy="3661544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10232985" y="8314516"/>
            <a:ext cx="3595843" cy="3595843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3218370" y="12600375"/>
            <a:ext cx="3766930" cy="3624358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8397525" y="12614632"/>
            <a:ext cx="3526431" cy="35958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DAGxbUo0l7E</dc:identifier>
  <dcterms:modified xsi:type="dcterms:W3CDTF">2011-08-01T06:04:30Z</dcterms:modified>
  <cp:revision>1</cp:revision>
  <dc:title>Conference Poster Template 1</dc:title>
</cp:coreProperties>
</file>