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9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164"/>
    <p:restoredTop sz="94648"/>
  </p:normalViewPr>
  <p:slideViewPr>
    <p:cSldViewPr snapToGrid="0" snapToObjects="1">
      <p:cViewPr varScale="1">
        <p:scale>
          <a:sx n="101" d="100"/>
          <a:sy n="101" d="100"/>
        </p:scale>
        <p:origin x="224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B248F1-0E37-FC83-569B-39CA09E9409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9B28D54-951C-5B4A-A69B-2DE15E4EDB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8533" y="4885330"/>
            <a:ext cx="8033118" cy="826848"/>
          </a:xfrm>
        </p:spPr>
        <p:txBody>
          <a:bodyPr/>
          <a:lstStyle>
            <a:lvl1pPr algn="r">
              <a:defRPr baseline="0">
                <a:solidFill>
                  <a:srgbClr val="51575D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142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Sty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26ED561-3B44-BA50-BC29-12629FA935E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3126D983-55D9-584C-A4AD-F7415871F3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10653" y="2662989"/>
            <a:ext cx="10042358" cy="3272590"/>
          </a:xfrm>
        </p:spPr>
        <p:txBody>
          <a:bodyPr/>
          <a:lstStyle>
            <a:lvl1pPr marL="0" indent="0" algn="l">
              <a:buNone/>
              <a:defRPr sz="2400" baseline="0">
                <a:solidFill>
                  <a:srgbClr val="42424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443C112-BCDD-1D2A-03E7-02E28482C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0654" y="1551099"/>
            <a:ext cx="7614058" cy="888750"/>
          </a:xfrm>
        </p:spPr>
        <p:txBody>
          <a:bodyPr/>
          <a:lstStyle>
            <a:lvl1pPr algn="l">
              <a:defRPr baseline="0">
                <a:solidFill>
                  <a:srgbClr val="51575D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83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Slide - Sty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FAF9F40-2860-E0EC-8018-E96A6578FA3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5B4D972-830E-404A-8A0A-51EB13B03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989711" cy="1325563"/>
          </a:xfrm>
        </p:spPr>
        <p:txBody>
          <a:bodyPr/>
          <a:lstStyle>
            <a:lvl1pPr>
              <a:defRPr baseline="0">
                <a:solidFill>
                  <a:srgbClr val="42424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2287A8-CDAB-1043-A1CD-E8BFDD6C4D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981617"/>
          </a:xfrm>
        </p:spPr>
        <p:txBody>
          <a:bodyPr/>
          <a:lstStyle>
            <a:lvl1pPr>
              <a:defRPr baseline="0">
                <a:solidFill>
                  <a:srgbClr val="424242"/>
                </a:solidFill>
              </a:defRPr>
            </a:lvl1pPr>
            <a:lvl2pPr>
              <a:defRPr baseline="0">
                <a:solidFill>
                  <a:srgbClr val="424242"/>
                </a:solidFill>
              </a:defRPr>
            </a:lvl2pPr>
            <a:lvl3pPr>
              <a:defRPr baseline="0">
                <a:solidFill>
                  <a:srgbClr val="424242"/>
                </a:solidFill>
              </a:defRPr>
            </a:lvl3pPr>
            <a:lvl4pPr>
              <a:defRPr baseline="0">
                <a:solidFill>
                  <a:srgbClr val="424242"/>
                </a:solidFill>
              </a:defRPr>
            </a:lvl4pPr>
            <a:lvl5pPr>
              <a:defRPr baseline="0">
                <a:solidFill>
                  <a:srgbClr val="4242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3759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ontent Slide - Sty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8F5AE89-822E-5DED-5A6E-2956754F23F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188609E-44C3-6444-A366-8EA4B691E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2182915"/>
            <a:ext cx="10515600" cy="962526"/>
          </a:xfrm>
        </p:spPr>
        <p:txBody>
          <a:bodyPr anchor="b"/>
          <a:lstStyle>
            <a:lvl1pPr>
              <a:defRPr sz="6000" baseline="0">
                <a:solidFill>
                  <a:srgbClr val="42424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6F248A-61CC-B94A-A535-E1A39D70DF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224464"/>
            <a:ext cx="10515600" cy="2759242"/>
          </a:xfrm>
        </p:spPr>
        <p:txBody>
          <a:bodyPr/>
          <a:lstStyle>
            <a:lvl1pPr marL="0" indent="0">
              <a:buNone/>
              <a:defRPr sz="2400" baseline="0">
                <a:solidFill>
                  <a:srgbClr val="42424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2250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ontent Slide - Sty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8F5AE89-822E-5DED-5A6E-2956754F23F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188609E-44C3-6444-A366-8EA4B691E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36337"/>
            <a:ext cx="10515600" cy="962526"/>
          </a:xfrm>
        </p:spPr>
        <p:txBody>
          <a:bodyPr anchor="b"/>
          <a:lstStyle>
            <a:lvl1pPr>
              <a:defRPr sz="60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6F248A-61CC-B94A-A535-E1A39D70DF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677886"/>
            <a:ext cx="10515600" cy="3763358"/>
          </a:xfrm>
        </p:spPr>
        <p:txBody>
          <a:bodyPr/>
          <a:lstStyle>
            <a:lvl1pPr marL="0" indent="0">
              <a:buNone/>
              <a:defRPr sz="2400" baseline="0">
                <a:solidFill>
                  <a:srgbClr val="42424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0861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 Slide - Styl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902009C-61CE-9788-0674-2EEB03332C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3AF1278-155D-0CB9-ED68-FA33C3E50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9F114-05ED-0F65-65C2-49EC4580F0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76237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3A84B9-B6A1-E5C6-C47E-A67EABAEA6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76237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107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tent Slide - Styl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300A12EA-E1CB-AF88-5777-717804E8CD8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3962361-2E84-72A3-ACFF-11534C11A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DFBF75-2F4B-1BE7-B0F6-B53B97EB43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4B364A-D849-34DB-7690-C2AAF285FE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0942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8F0DB86-B8E4-08CE-DA33-64755270E4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ADE7F9-AA18-E7B9-7C83-3DB14E72E1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0942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4339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Styl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5D9E41D-9802-4DF4-3ABA-33F81184E70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0F5E11BD-2B2E-5CD8-BB4C-E54E15279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36337"/>
            <a:ext cx="10515600" cy="962526"/>
          </a:xfrm>
        </p:spPr>
        <p:txBody>
          <a:bodyPr anchor="b"/>
          <a:lstStyle>
            <a:lvl1pPr>
              <a:defRPr sz="6000" baseline="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739C3493-A632-4895-4AE2-4BF8BD7F10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677886"/>
            <a:ext cx="10515600" cy="3763358"/>
          </a:xfrm>
        </p:spPr>
        <p:txBody>
          <a:bodyPr/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89498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Slide - Styl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0B888EC-62F4-8B6C-B8DE-BA9A61CE00B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1" y="0"/>
            <a:ext cx="12191998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C66B626-37E2-4832-F74E-715A9FE8FB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292578"/>
          </a:xfrm>
        </p:spPr>
        <p:txBody>
          <a:bodyPr anchor="b"/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FE890-936F-2AEB-64F5-E9DEFD35B9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566708"/>
          </a:xfrm>
        </p:spPr>
        <p:txBody>
          <a:bodyPr/>
          <a:lstStyle>
            <a:lvl1pPr>
              <a:defRPr sz="3200">
                <a:solidFill>
                  <a:schemeClr val="tx2"/>
                </a:solidFill>
              </a:defRPr>
            </a:lvl1pPr>
            <a:lvl2pPr>
              <a:defRPr sz="2800">
                <a:solidFill>
                  <a:schemeClr val="tx2"/>
                </a:solidFill>
              </a:defRPr>
            </a:lvl2pPr>
            <a:lvl3pPr>
              <a:defRPr sz="2400">
                <a:solidFill>
                  <a:schemeClr val="tx2"/>
                </a:solidFill>
              </a:defRPr>
            </a:lvl3pPr>
            <a:lvl4pPr>
              <a:defRPr sz="2000">
                <a:solidFill>
                  <a:schemeClr val="tx2"/>
                </a:solidFill>
              </a:defRPr>
            </a:lvl4pPr>
            <a:lvl5pPr>
              <a:defRPr sz="20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780BF5-23EA-29F8-1A30-E01C402674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571553"/>
          </a:xfrm>
        </p:spPr>
        <p:txBody>
          <a:bodyPr/>
          <a:lstStyle>
            <a:lvl1pPr marL="0" indent="0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6880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Content Slide - Styl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EB10D11-A268-A397-D4A5-3ED4371D038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A279209-BDD3-043F-317C-1E9EEBC3A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2" y="457200"/>
            <a:ext cx="3932237" cy="1260764"/>
          </a:xfrm>
        </p:spPr>
        <p:txBody>
          <a:bodyPr anchor="b"/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8EB280-14EA-5C9D-9AAB-979AB8E381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641527"/>
          </a:xfrm>
        </p:spPr>
        <p:txBody>
          <a:bodyPr/>
          <a:lstStyle>
            <a:lvl1pPr marL="0" indent="0">
              <a:buNone/>
              <a:defRPr sz="320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AD2DEF-B631-879E-D767-938CD1D254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6612" y="2057400"/>
            <a:ext cx="3932237" cy="3571553"/>
          </a:xfrm>
        </p:spPr>
        <p:txBody>
          <a:bodyPr/>
          <a:lstStyle>
            <a:lvl1pPr marL="0" indent="0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4228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Styl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89168F4-31C4-8685-14C7-72A47C48463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1" y="0"/>
            <a:ext cx="12191998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A279209-BDD3-043F-317C-1E9EEBC3A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8101012" cy="1190978"/>
          </a:xfrm>
        </p:spPr>
        <p:txBody>
          <a:bodyPr anchor="b"/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AD2DEF-B631-879E-D767-938CD1D254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571553"/>
          </a:xfrm>
        </p:spPr>
        <p:txBody>
          <a:bodyPr/>
          <a:lstStyle>
            <a:lvl1pPr marL="0" indent="0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Media Placeholder 5">
            <a:extLst>
              <a:ext uri="{FF2B5EF4-FFF2-40B4-BE49-F238E27FC236}">
                <a16:creationId xmlns:a16="http://schemas.microsoft.com/office/drawing/2014/main" id="{C17B1C2C-F43E-44DA-A88A-9684CA11FB58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>
          <a:xfrm>
            <a:off x="5046663" y="2057400"/>
            <a:ext cx="6840537" cy="357187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icon to add media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03623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ll ou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663EDE3-5D64-4CC6-92C9-6047958B5E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7EB983-8F8A-B249-90BB-5B50E478D3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 rot="16200000">
            <a:off x="5153881" y="-1470625"/>
            <a:ext cx="2628900" cy="9770937"/>
          </a:xfrm>
        </p:spPr>
        <p:txBody>
          <a:bodyPr vert="eaVert"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4073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19AC4B1-0935-BF4E-8339-01669C6B7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17600-04ED-C842-923F-B8F7DA37E0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B4C789-CEDF-D242-88FC-9BF1D08437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F5BE8-9619-EE49-BA79-6824D5D92B41}" type="datetimeFigureOut">
              <a:rPr lang="en-US" smtClean="0"/>
              <a:t>9/3/24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ECE7BF-D333-4348-B8CC-3F8FB2745A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F3C13E-8E00-124B-A291-A8316D882E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1BCED7-7A98-BA42-9CE6-28F4DA9182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739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51" r:id="rId2"/>
    <p:sldLayoutId id="2147483652" r:id="rId3"/>
    <p:sldLayoutId id="2147483653" r:id="rId4"/>
    <p:sldLayoutId id="2147483675" r:id="rId5"/>
    <p:sldLayoutId id="2147483668" r:id="rId6"/>
    <p:sldLayoutId id="2147483669" r:id="rId7"/>
    <p:sldLayoutId id="2147483671" r:id="rId8"/>
    <p:sldLayoutId id="2147483672" r:id="rId9"/>
    <p:sldLayoutId id="2147483673" r:id="rId10"/>
    <p:sldLayoutId id="2147483674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9937B6-FC43-BFA8-ECDF-0AFF12E6F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715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EE88EE82-6FE0-5628-3202-83B5C6EC5E0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A66D930-0D81-936E-AD06-C27AD5379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026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3D9E6-D703-1A47-637E-F826BE37A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536569-C355-C4E2-D952-3E1EDC16C0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0881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B174D-1894-01E9-14C3-E2F66A747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454F79-B290-540F-2321-A3E1DF3F2F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364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3EBD43-0F13-8765-2564-DEDB4E3C3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BA69E8-F835-093D-472E-BCC97C1898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7597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59D5E-9852-6829-2660-BBA06A4F5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7035A7-0BA4-BD57-85B7-E576DF0909F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327462-63B7-B01C-3EC6-17CC32D066D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538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7AA806-F3FE-94C5-4251-1901F3400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1A235-7DDE-C09F-D98D-FE8AF23F92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6DB29C-E4E5-5FD9-9BDC-84477A9744D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A94A84-4B7C-15F1-406B-B8EC5EAE19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3B3BAF-648E-C04B-2BC1-125559D62872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530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FF90D-68CF-F26C-29D7-757766DCB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0EEDFA-2ECD-0C65-EE5A-4F7567B46F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6696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05B3C-DF1B-7855-ED5C-A71AE223F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EF5945-7C80-3148-487C-C2D0B4F638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2267CD-BAC2-93C5-0935-10AF4D384F2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4524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27ABE4-EDFD-501F-E191-FDFD7EA93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A4B021-0B8D-6CB1-E3B1-38F1A92A5588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BC7116-5780-7949-F355-09E1B07D8CE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5109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E004A-162E-5D7C-FFEE-247E9B8A7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2F0E63-919D-A4FC-6E58-3BF0BC1DA1F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edia Placeholder 3">
            <a:extLst>
              <a:ext uri="{FF2B5EF4-FFF2-40B4-BE49-F238E27FC236}">
                <a16:creationId xmlns:a16="http://schemas.microsoft.com/office/drawing/2014/main" id="{FDCE20C7-6BF2-E4C0-2A87-58950181A4CD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4804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96272D-30F6-C451-6CA8-400F73D007BD}"/>
              </a:ext>
            </a:extLst>
          </p:cNvPr>
          <p:cNvSpPr>
            <a:spLocks noGrp="1"/>
          </p:cNvSpPr>
          <p:nvPr>
            <p:ph type="title" orient="vert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727003"/>
      </p:ext>
    </p:extLst>
  </p:cSld>
  <p:clrMapOvr>
    <a:masterClrMapping/>
  </p:clrMapOvr>
</p:sld>
</file>

<file path=ppt/theme/theme1.xml><?xml version="1.0" encoding="utf-8"?>
<a:theme xmlns:a="http://schemas.openxmlformats.org/drawingml/2006/main" name="ICC 2019">
  <a:themeElements>
    <a:clrScheme name="crcCARE">
      <a:dk1>
        <a:srgbClr val="33694B"/>
      </a:dk1>
      <a:lt1>
        <a:srgbClr val="FFFFFF"/>
      </a:lt1>
      <a:dk2>
        <a:srgbClr val="3F3F3F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33694B"/>
      </a:accent6>
      <a:hlink>
        <a:srgbClr val="33694B"/>
      </a:hlink>
      <a:folHlink>
        <a:srgbClr val="91919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7" id="{31F1FF2A-8EF4-8947-A956-50E2F3CDFB80}" vid="{9886F893-6FE0-D447-B93A-DE5DFC5C931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0</Words>
  <Application>Microsoft Macintosh PowerPoint</Application>
  <PresentationFormat>Widescreen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Arial</vt:lpstr>
      <vt:lpstr>ICC 2019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Jess Perkin</dc:creator>
  <cp:lastModifiedBy>Jess Perkin</cp:lastModifiedBy>
  <cp:revision>1</cp:revision>
  <dcterms:created xsi:type="dcterms:W3CDTF">2024-09-03T04:20:14Z</dcterms:created>
  <dcterms:modified xsi:type="dcterms:W3CDTF">2024-09-03T04:22:19Z</dcterms:modified>
</cp:coreProperties>
</file>