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</p:sldIdLst>
  <p:sldSz cx="18288000" cy="10287000"/>
  <p:notesSz cx="6858000" cy="9144000"/>
  <p:embeddedFontLst>
    <p:embeddedFont>
      <p:font typeface="Ridley Grotesk 2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D8C7F-01CD-43D6-8476-201F6BB7A10A}" v="4" dt="2026-02-11T01:07:09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01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1.fntdata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t Studio Group" userId="2f82b1baf85a780e" providerId="LiveId" clId="{79466D4A-4606-4BCC-A7AA-DCBCDC9CE6EB}"/>
    <pc:docChg chg="custSel modSld">
      <pc:chgData name="Event Studio Group" userId="2f82b1baf85a780e" providerId="LiveId" clId="{79466D4A-4606-4BCC-A7AA-DCBCDC9CE6EB}" dt="2026-02-11T01:07:09.953" v="22" actId="931"/>
      <pc:docMkLst>
        <pc:docMk/>
      </pc:docMkLst>
      <pc:sldChg chg="addSp delSp modSp mod">
        <pc:chgData name="Event Studio Group" userId="2f82b1baf85a780e" providerId="LiveId" clId="{79466D4A-4606-4BCC-A7AA-DCBCDC9CE6EB}" dt="2026-02-11T01:07:09.953" v="22" actId="931"/>
        <pc:sldMkLst>
          <pc:docMk/>
          <pc:sldMk cId="0" sldId="257"/>
        </pc:sldMkLst>
        <pc:picChg chg="del">
          <ac:chgData name="Event Studio Group" userId="2f82b1baf85a780e" providerId="LiveId" clId="{79466D4A-4606-4BCC-A7AA-DCBCDC9CE6EB}" dt="2026-02-10T04:33:18.738" v="0" actId="478"/>
          <ac:picMkLst>
            <pc:docMk/>
            <pc:sldMk cId="0" sldId="257"/>
            <ac:picMk id="3" creationId="{156E9814-05DA-50D4-2D9C-D528AF3712CC}"/>
          </ac:picMkLst>
        </pc:picChg>
        <pc:picChg chg="add mod">
          <ac:chgData name="Event Studio Group" userId="2f82b1baf85a780e" providerId="LiveId" clId="{79466D4A-4606-4BCC-A7AA-DCBCDC9CE6EB}" dt="2026-02-11T01:07:09.953" v="22" actId="931"/>
          <ac:picMkLst>
            <pc:docMk/>
            <pc:sldMk cId="0" sldId="257"/>
            <ac:picMk id="3" creationId="{7A863A3E-17A8-80DF-6F0E-5C234958968F}"/>
          </ac:picMkLst>
        </pc:picChg>
        <pc:picChg chg="add del mod">
          <ac:chgData name="Event Studio Group" userId="2f82b1baf85a780e" providerId="LiveId" clId="{79466D4A-4606-4BCC-A7AA-DCBCDC9CE6EB}" dt="2026-02-11T01:06:52.878" v="21" actId="478"/>
          <ac:picMkLst>
            <pc:docMk/>
            <pc:sldMk cId="0" sldId="257"/>
            <ac:picMk id="4" creationId="{F7F8A5A2-3034-F216-D9ED-ABB82E648396}"/>
          </ac:picMkLst>
        </pc:picChg>
      </pc:sldChg>
      <pc:sldChg chg="addSp delSp modSp mod">
        <pc:chgData name="Event Studio Group" userId="2f82b1baf85a780e" providerId="LiveId" clId="{79466D4A-4606-4BCC-A7AA-DCBCDC9CE6EB}" dt="2026-02-10T04:34:45.360" v="20" actId="478"/>
        <pc:sldMkLst>
          <pc:docMk/>
          <pc:sldMk cId="967327316" sldId="258"/>
        </pc:sldMkLst>
        <pc:spChg chg="del">
          <ac:chgData name="Event Studio Group" userId="2f82b1baf85a780e" providerId="LiveId" clId="{79466D4A-4606-4BCC-A7AA-DCBCDC9CE6EB}" dt="2026-02-10T04:34:45.360" v="20" actId="478"/>
          <ac:spMkLst>
            <pc:docMk/>
            <pc:sldMk cId="967327316" sldId="258"/>
            <ac:spMk id="9" creationId="{539AF9A7-2AF0-7BAE-D980-A69FE3746810}"/>
          </ac:spMkLst>
        </pc:spChg>
        <pc:spChg chg="mod">
          <ac:chgData name="Event Studio Group" userId="2f82b1baf85a780e" providerId="LiveId" clId="{79466D4A-4606-4BCC-A7AA-DCBCDC9CE6EB}" dt="2026-02-10T04:33:56.574" v="5" actId="1076"/>
          <ac:spMkLst>
            <pc:docMk/>
            <pc:sldMk cId="967327316" sldId="258"/>
            <ac:spMk id="22" creationId="{B62176EE-0147-04FD-41B5-7F362E3890C7}"/>
          </ac:spMkLst>
        </pc:spChg>
        <pc:spChg chg="mod">
          <ac:chgData name="Event Studio Group" userId="2f82b1baf85a780e" providerId="LiveId" clId="{79466D4A-4606-4BCC-A7AA-DCBCDC9CE6EB}" dt="2026-02-10T04:34:00.433" v="6" actId="1076"/>
          <ac:spMkLst>
            <pc:docMk/>
            <pc:sldMk cId="967327316" sldId="258"/>
            <ac:spMk id="23" creationId="{282F453C-F21F-EFE9-A210-4FD3AC0534E7}"/>
          </ac:spMkLst>
        </pc:spChg>
        <pc:picChg chg="del">
          <ac:chgData name="Event Studio Group" userId="2f82b1baf85a780e" providerId="LiveId" clId="{79466D4A-4606-4BCC-A7AA-DCBCDC9CE6EB}" dt="2026-02-10T04:33:40.337" v="2" actId="478"/>
          <ac:picMkLst>
            <pc:docMk/>
            <pc:sldMk cId="967327316" sldId="258"/>
            <ac:picMk id="3" creationId="{AA804E14-06D0-E870-7393-5B1BE74231B9}"/>
          </ac:picMkLst>
        </pc:picChg>
        <pc:picChg chg="add mod ord">
          <ac:chgData name="Event Studio Group" userId="2f82b1baf85a780e" providerId="LiveId" clId="{79466D4A-4606-4BCC-A7AA-DCBCDC9CE6EB}" dt="2026-02-10T04:33:50.161" v="4" actId="167"/>
          <ac:picMkLst>
            <pc:docMk/>
            <pc:sldMk cId="967327316" sldId="258"/>
            <ac:picMk id="4" creationId="{23C74050-EE54-1C2F-C71E-916979E500AE}"/>
          </ac:picMkLst>
        </pc:picChg>
      </pc:sldChg>
      <pc:sldChg chg="addSp delSp modSp mod">
        <pc:chgData name="Event Studio Group" userId="2f82b1baf85a780e" providerId="LiveId" clId="{79466D4A-4606-4BCC-A7AA-DCBCDC9CE6EB}" dt="2026-02-10T04:34:41.009" v="19" actId="478"/>
        <pc:sldMkLst>
          <pc:docMk/>
          <pc:sldMk cId="2086748631" sldId="259"/>
        </pc:sldMkLst>
        <pc:spChg chg="del">
          <ac:chgData name="Event Studio Group" userId="2f82b1baf85a780e" providerId="LiveId" clId="{79466D4A-4606-4BCC-A7AA-DCBCDC9CE6EB}" dt="2026-02-10T04:34:41.009" v="19" actId="478"/>
          <ac:spMkLst>
            <pc:docMk/>
            <pc:sldMk cId="2086748631" sldId="259"/>
            <ac:spMk id="9" creationId="{BCB65DF7-AFDA-8167-4483-ACD024DD93B1}"/>
          </ac:spMkLst>
        </pc:spChg>
        <pc:spChg chg="mod">
          <ac:chgData name="Event Studio Group" userId="2f82b1baf85a780e" providerId="LiveId" clId="{79466D4A-4606-4BCC-A7AA-DCBCDC9CE6EB}" dt="2026-02-10T04:34:38.086" v="18" actId="1076"/>
          <ac:spMkLst>
            <pc:docMk/>
            <pc:sldMk cId="2086748631" sldId="259"/>
            <ac:spMk id="22" creationId="{D0709AD6-E78A-47DF-B110-205149048EDA}"/>
          </ac:spMkLst>
        </pc:spChg>
        <pc:spChg chg="mod">
          <ac:chgData name="Event Studio Group" userId="2f82b1baf85a780e" providerId="LiveId" clId="{79466D4A-4606-4BCC-A7AA-DCBCDC9CE6EB}" dt="2026-02-10T04:34:28.313" v="16" actId="1038"/>
          <ac:spMkLst>
            <pc:docMk/>
            <pc:sldMk cId="2086748631" sldId="259"/>
            <ac:spMk id="23" creationId="{19E1A3DC-2D93-589A-C7F9-1216431B0ED4}"/>
          </ac:spMkLst>
        </pc:spChg>
        <pc:picChg chg="add mod ord">
          <ac:chgData name="Event Studio Group" userId="2f82b1baf85a780e" providerId="LiveId" clId="{79466D4A-4606-4BCC-A7AA-DCBCDC9CE6EB}" dt="2026-02-10T04:34:17.010" v="9" actId="167"/>
          <ac:picMkLst>
            <pc:docMk/>
            <pc:sldMk cId="2086748631" sldId="259"/>
            <ac:picMk id="3" creationId="{D0DCB6FF-521D-2D0B-7D39-C1B092316769}"/>
          </ac:picMkLst>
        </pc:picChg>
        <pc:picChg chg="del">
          <ac:chgData name="Event Studio Group" userId="2f82b1baf85a780e" providerId="LiveId" clId="{79466D4A-4606-4BCC-A7AA-DCBCDC9CE6EB}" dt="2026-02-10T04:34:08.018" v="7" actId="478"/>
          <ac:picMkLst>
            <pc:docMk/>
            <pc:sldMk cId="2086748631" sldId="259"/>
            <ac:picMk id="5" creationId="{18E72D42-9E38-81C2-1B5F-F63E050BD9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63A3E-17A8-80DF-6F0E-5C2349589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97487-C11E-E616-B204-83469937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74050-EE54-1C2F-C71E-916979E50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2176EE-0147-04FD-41B5-7F362E3890C7}"/>
              </a:ext>
            </a:extLst>
          </p:cNvPr>
          <p:cNvSpPr txBox="1"/>
          <p:nvPr/>
        </p:nvSpPr>
        <p:spPr>
          <a:xfrm>
            <a:off x="572934" y="3238500"/>
            <a:ext cx="1661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Ridley Grotesk 2" panose="020B0604020202020204" charset="0"/>
              </a:rPr>
              <a:t>Click to add title</a:t>
            </a:r>
          </a:p>
          <a:p>
            <a:endParaRPr lang="en-AU" sz="4400" dirty="0">
              <a:latin typeface="Ridley Grotesk 2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2F453C-F21F-EFE9-A210-4FD3AC0534E7}"/>
              </a:ext>
            </a:extLst>
          </p:cNvPr>
          <p:cNvSpPr txBox="1"/>
          <p:nvPr/>
        </p:nvSpPr>
        <p:spPr>
          <a:xfrm>
            <a:off x="572934" y="5244389"/>
            <a:ext cx="17161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idley Grotesk 2" panose="020B0604020202020204" charset="0"/>
              </a:rPr>
              <a:t>Click to add subtitle</a:t>
            </a: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AU" sz="2400" dirty="0">
              <a:latin typeface="Ridley Grotesk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2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B2AA5-87EA-2079-A02C-BB2B20C64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CB6FF-521D-2D0B-7D39-C1B09231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709AD6-E78A-47DF-B110-205149048EDA}"/>
              </a:ext>
            </a:extLst>
          </p:cNvPr>
          <p:cNvSpPr txBox="1"/>
          <p:nvPr/>
        </p:nvSpPr>
        <p:spPr>
          <a:xfrm>
            <a:off x="516690" y="3065490"/>
            <a:ext cx="17390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Ridley Grotesk 2" panose="020B0604020202020204" charset="0"/>
              </a:rPr>
              <a:t>Click to add title</a:t>
            </a:r>
          </a:p>
          <a:p>
            <a:endParaRPr lang="en-AU" sz="4400" dirty="0">
              <a:latin typeface="Ridley Grotesk 2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E1A3DC-2D93-589A-C7F9-1216431B0ED4}"/>
              </a:ext>
            </a:extLst>
          </p:cNvPr>
          <p:cNvSpPr txBox="1"/>
          <p:nvPr/>
        </p:nvSpPr>
        <p:spPr>
          <a:xfrm>
            <a:off x="516690" y="4229100"/>
            <a:ext cx="171617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idley Grotesk 2" panose="020B0604020202020204" charset="0"/>
              </a:rPr>
              <a:t>Click to add subtitle</a:t>
            </a: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US" sz="2400" dirty="0">
              <a:latin typeface="Ridley Grotesk 2" panose="020B0604020202020204" charset="0"/>
            </a:endParaRPr>
          </a:p>
          <a:p>
            <a:endParaRPr lang="en-AU" sz="2400" dirty="0">
              <a:latin typeface="Ridley Grotesk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4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Ridley Grotesk 2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ASCILITE PowerPoint 2025</dc:title>
  <dc:creator>Rachael</dc:creator>
  <cp:lastModifiedBy>Event Studio Group</cp:lastModifiedBy>
  <cp:revision>3</cp:revision>
  <dcterms:created xsi:type="dcterms:W3CDTF">2006-08-16T00:00:00Z</dcterms:created>
  <dcterms:modified xsi:type="dcterms:W3CDTF">2026-02-11T01:07:09Z</dcterms:modified>
  <dc:identifier>DAGpXDB_Dc8</dc:identifier>
</cp:coreProperties>
</file>