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786059-C4A7-46D0-9FE1-35DC50281C13}" v="36" dt="2026-07-16T05:41:49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nt Studio Group" userId="2f82b1baf85a780e" providerId="LiveId" clId="{998B608E-D81E-46D8-85D1-CF7E26EC01AF}"/>
    <pc:docChg chg="modSld">
      <pc:chgData name="Event Studio Group" userId="2f82b1baf85a780e" providerId="LiveId" clId="{998B608E-D81E-46D8-85D1-CF7E26EC01AF}" dt="2026-07-16T05:42:28.658" v="40" actId="14100"/>
      <pc:docMkLst>
        <pc:docMk/>
      </pc:docMkLst>
      <pc:sldChg chg="setBg">
        <pc:chgData name="Event Studio Group" userId="2f82b1baf85a780e" providerId="LiveId" clId="{998B608E-D81E-46D8-85D1-CF7E26EC01AF}" dt="2026-07-16T05:40:17.502" v="11"/>
        <pc:sldMkLst>
          <pc:docMk/>
          <pc:sldMk cId="3082001715" sldId="257"/>
        </pc:sldMkLst>
      </pc:sldChg>
      <pc:sldChg chg="modSp mod setBg">
        <pc:chgData name="Event Studio Group" userId="2f82b1baf85a780e" providerId="LiveId" clId="{998B608E-D81E-46D8-85D1-CF7E26EC01AF}" dt="2026-07-16T05:42:09.297" v="37" actId="14100"/>
        <pc:sldMkLst>
          <pc:docMk/>
          <pc:sldMk cId="2655518168" sldId="258"/>
        </pc:sldMkLst>
        <pc:spChg chg="mod">
          <ac:chgData name="Event Studio Group" userId="2f82b1baf85a780e" providerId="LiveId" clId="{998B608E-D81E-46D8-85D1-CF7E26EC01AF}" dt="2026-07-16T05:42:06.125" v="36" actId="1076"/>
          <ac:spMkLst>
            <pc:docMk/>
            <pc:sldMk cId="2655518168" sldId="258"/>
            <ac:spMk id="2" creationId="{A46B2138-3547-BC2D-D7B7-49BB9687A88D}"/>
          </ac:spMkLst>
        </pc:spChg>
        <pc:spChg chg="mod">
          <ac:chgData name="Event Studio Group" userId="2f82b1baf85a780e" providerId="LiveId" clId="{998B608E-D81E-46D8-85D1-CF7E26EC01AF}" dt="2026-07-16T05:42:09.297" v="37" actId="14100"/>
          <ac:spMkLst>
            <pc:docMk/>
            <pc:sldMk cId="2655518168" sldId="258"/>
            <ac:spMk id="3" creationId="{2B4645CE-9708-4CD0-735A-BE76DF24DB09}"/>
          </ac:spMkLst>
        </pc:spChg>
      </pc:sldChg>
      <pc:sldChg chg="modSp mod setBg">
        <pc:chgData name="Event Studio Group" userId="2f82b1baf85a780e" providerId="LiveId" clId="{998B608E-D81E-46D8-85D1-CF7E26EC01AF}" dt="2026-07-16T05:42:17.561" v="38" actId="14100"/>
        <pc:sldMkLst>
          <pc:docMk/>
          <pc:sldMk cId="3230801020" sldId="259"/>
        </pc:sldMkLst>
        <pc:spChg chg="mod">
          <ac:chgData name="Event Studio Group" userId="2f82b1baf85a780e" providerId="LiveId" clId="{998B608E-D81E-46D8-85D1-CF7E26EC01AF}" dt="2026-07-16T05:42:17.561" v="38" actId="14100"/>
          <ac:spMkLst>
            <pc:docMk/>
            <pc:sldMk cId="3230801020" sldId="259"/>
            <ac:spMk id="3" creationId="{055ED0E9-AA2C-6E15-F823-C68774D51944}"/>
          </ac:spMkLst>
        </pc:spChg>
      </pc:sldChg>
      <pc:sldChg chg="modSp mod setBg">
        <pc:chgData name="Event Studio Group" userId="2f82b1baf85a780e" providerId="LiveId" clId="{998B608E-D81E-46D8-85D1-CF7E26EC01AF}" dt="2026-07-16T05:42:28.658" v="40" actId="14100"/>
        <pc:sldMkLst>
          <pc:docMk/>
          <pc:sldMk cId="2908130176" sldId="260"/>
        </pc:sldMkLst>
        <pc:spChg chg="mod">
          <ac:chgData name="Event Studio Group" userId="2f82b1baf85a780e" providerId="LiveId" clId="{998B608E-D81E-46D8-85D1-CF7E26EC01AF}" dt="2026-07-16T05:42:24.410" v="39" actId="1076"/>
          <ac:spMkLst>
            <pc:docMk/>
            <pc:sldMk cId="2908130176" sldId="260"/>
            <ac:spMk id="2" creationId="{B7DAA44F-5086-2FBC-D951-7B871BB2C593}"/>
          </ac:spMkLst>
        </pc:spChg>
        <pc:spChg chg="mod">
          <ac:chgData name="Event Studio Group" userId="2f82b1baf85a780e" providerId="LiveId" clId="{998B608E-D81E-46D8-85D1-CF7E26EC01AF}" dt="2026-07-16T05:42:28.658" v="40" actId="14100"/>
          <ac:spMkLst>
            <pc:docMk/>
            <pc:sldMk cId="2908130176" sldId="260"/>
            <ac:spMk id="3" creationId="{3D710E8E-CC7E-CEF3-D7D1-55E70791D478}"/>
          </ac:spMkLst>
        </pc:spChg>
      </pc:sldChg>
      <pc:sldChg chg="setBg">
        <pc:chgData name="Event Studio Group" userId="2f82b1baf85a780e" providerId="LiveId" clId="{998B608E-D81E-46D8-85D1-CF7E26EC01AF}" dt="2026-07-16T05:41:20.590" v="27"/>
        <pc:sldMkLst>
          <pc:docMk/>
          <pc:sldMk cId="4088990286" sldId="261"/>
        </pc:sldMkLst>
      </pc:sldChg>
      <pc:sldChg chg="setBg">
        <pc:chgData name="Event Studio Group" userId="2f82b1baf85a780e" providerId="LiveId" clId="{998B608E-D81E-46D8-85D1-CF7E26EC01AF}" dt="2026-07-16T05:41:33.290" v="31"/>
        <pc:sldMkLst>
          <pc:docMk/>
          <pc:sldMk cId="1719943975" sldId="262"/>
        </pc:sldMkLst>
      </pc:sldChg>
      <pc:sldChg chg="setBg">
        <pc:chgData name="Event Studio Group" userId="2f82b1baf85a780e" providerId="LiveId" clId="{998B608E-D81E-46D8-85D1-CF7E26EC01AF}" dt="2026-07-16T05:41:49.900" v="35"/>
        <pc:sldMkLst>
          <pc:docMk/>
          <pc:sldMk cId="2712616435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8E067-C315-B219-87E7-C5D49C7BE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7AF4C-534C-378D-F71F-075F55DD6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DE61D-7D41-E54A-961A-E7C39BFCA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BE6D5-7479-266B-970B-515A79506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F006E-2239-75FD-ADC7-1FFDA54C9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0647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CC4C9-D822-176F-1636-B72F7006B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CF04C3-3742-6F5E-5A22-99A125938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D384C-E048-DB1B-6707-88905A711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9D3C4-9F14-0FE5-3A06-3900E875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7D495-BA45-5A3A-61B3-B57F4CDB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937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356861-23DE-DCFB-9E91-D6FF7C2AA7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17FCFB-E536-4874-76A5-57BD02B46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106E1-959F-B775-1D2B-9274664D7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81131-5B38-A8C0-79A8-A0A5577C8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F39C0-730C-A563-8EFE-D9ADFE55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74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0F96-7A7B-FC92-82B7-E92BD129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00D1B-6FF1-5D5D-BB48-C992F4F42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F688E-79B3-889B-1DD7-DE2F7D125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224E0-455B-0ADE-56BE-AFE8FAADF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A1E7D-C36F-D29B-3ACB-0FE9216B9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751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B534F-E10A-F47F-AEE1-CFFCD906D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9A77A-61B4-642F-DB71-28ED6B3B7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C8CEE-ABD2-053E-3E0E-103A029E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FFF53-1E54-295B-1D7D-1BE3009EA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4ACC6-304F-C73A-B0E2-FDFA0B838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2232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1D001-77F8-3D22-78A1-46B01A2F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CCD5F-7CDC-58C3-5500-4F858B07A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2D1DD-B92B-01F0-EB09-3A2C4BFDC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6200D-E54B-0983-7DA0-E7AF70BFF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211D0-A183-C556-4B1D-D7C421A4C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85470-1519-B66E-D9C0-E27215F81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778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11173-735F-5310-25B1-FBF2A1B3F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8C541F-18E0-74D2-D41E-6B1F8C594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F9A80-4059-7D12-BE7E-6D95FB162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FFDE2-7231-984A-4A2D-7A646E680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98097B-A8E7-99DD-B5DC-1688D55530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2B83A-59D3-1E92-661B-49CC6947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8F14B6-7A75-784E-727A-059D47704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895E82-C233-704A-2480-FE2C07CC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704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15EAB-BEC7-7C47-D885-BDB66B87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D52CAE-5271-4B00-6642-195F3059C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ED95E-0322-2998-8786-746B1D64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F9BFA-2880-1C5C-43DB-115437D0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225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BA7C9C-0CCF-8FB5-EDB6-8BCB40A13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E4C7E-4BE8-AF86-DA1E-EA16EED3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8428-7FC0-F700-30AB-98C65DEB8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5040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974EC-38DB-2ECD-052C-0CB20FD85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EB332-C50E-BF16-3AA2-A0A12839B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4FE67-12A3-9574-BFD0-35BDC173E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ADC67-5D24-E528-A162-C06C703FD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CC724-3FC3-29B2-A763-465D2F8DB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026B9-FD95-737E-DB66-4A1D33FB7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7485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8166E-0AEE-8CFA-DF42-46F1ECAB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5ED003-3EC5-09A9-2AEA-F4012FF1BB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D8EFE-DEC7-A35A-4372-31983052E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52758-09F9-D2B6-BBAF-9721B1DE3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7C06C-19CE-6442-ABFF-A194AB891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E84E3-C8F8-35E1-7776-346D06A7B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173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E67AFB-E7B4-684A-2456-5A0B44F5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9C89F-41BC-0CCA-3680-3F4C982E6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67BA9-1DCD-D195-E20D-822F6DD7B1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E80B5F-45BD-41B0-877C-594F2053551D}" type="datetimeFigureOut">
              <a:rPr lang="en-AU" smtClean="0"/>
              <a:t>16/07/2026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49A58-4C83-86EA-0224-34FA267A0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FB5F2-0652-47C4-52D1-99380FA61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158CD0-2163-4B77-BEA2-DCDD5014D3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56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EFA1-C68B-AF2F-DDA2-DD3D337FE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936" y="4993396"/>
            <a:ext cx="7447670" cy="929103"/>
          </a:xfrm>
        </p:spPr>
        <p:txBody>
          <a:bodyPr/>
          <a:lstStyle/>
          <a:p>
            <a:endParaRPr lang="en-AU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001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B2138-3547-BC2D-D7B7-49BB9687A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16258"/>
            <a:ext cx="9144000" cy="667508"/>
          </a:xfrm>
        </p:spPr>
        <p:txBody>
          <a:bodyPr>
            <a:noAutofit/>
          </a:bodyPr>
          <a:lstStyle/>
          <a:p>
            <a:pPr algn="l"/>
            <a:endParaRPr lang="en-AU" sz="4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4645CE-9708-4CD0-735A-BE76DF24D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41918"/>
            <a:ext cx="9144000" cy="3224310"/>
          </a:xfrm>
        </p:spPr>
        <p:txBody>
          <a:bodyPr/>
          <a:lstStyle/>
          <a:p>
            <a:pPr algn="l"/>
            <a:endParaRPr lang="en-AU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518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287A4-D281-807D-C3ED-93596F918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73FFA-1C18-46C4-7316-5EADE986E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749" y="1012873"/>
            <a:ext cx="10532013" cy="745589"/>
          </a:xfrm>
        </p:spPr>
        <p:txBody>
          <a:bodyPr>
            <a:noAutofit/>
          </a:bodyPr>
          <a:lstStyle/>
          <a:p>
            <a:pPr algn="l"/>
            <a:endParaRPr lang="en-AU" sz="4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ED0E9-AA2C-6E15-F823-C68774D51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749" y="1938533"/>
            <a:ext cx="10532013" cy="3906593"/>
          </a:xfrm>
        </p:spPr>
        <p:txBody>
          <a:bodyPr/>
          <a:lstStyle/>
          <a:p>
            <a:pPr algn="l"/>
            <a:endParaRPr lang="en-AU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0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63404E-9D1F-799C-9973-223F72DCF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AA44F-5086-2FBC-D951-7B871BB2C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93" y="1322363"/>
            <a:ext cx="10532013" cy="745589"/>
          </a:xfrm>
        </p:spPr>
        <p:txBody>
          <a:bodyPr>
            <a:noAutofit/>
          </a:bodyPr>
          <a:lstStyle/>
          <a:p>
            <a:pPr algn="l"/>
            <a:endParaRPr lang="en-AU" sz="4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10E8E-CC7E-CEF3-D7D1-55E70791D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93" y="2248024"/>
            <a:ext cx="10532013" cy="3604136"/>
          </a:xfrm>
        </p:spPr>
        <p:txBody>
          <a:bodyPr/>
          <a:lstStyle/>
          <a:p>
            <a:pPr algn="l"/>
            <a:endParaRPr lang="en-AU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30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1FB1C7-D7E7-DC4A-7052-EA4DA0A1B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FA252-380C-CB5F-A566-2C6540A58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93" y="731519"/>
            <a:ext cx="10532013" cy="787605"/>
          </a:xfrm>
        </p:spPr>
        <p:txBody>
          <a:bodyPr>
            <a:noAutofit/>
          </a:bodyPr>
          <a:lstStyle/>
          <a:p>
            <a:pPr algn="l"/>
            <a:endParaRPr lang="en-AU" sz="4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60D4B8-7E62-3013-44BD-68CFC4534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93" y="1657179"/>
            <a:ext cx="10532013" cy="3787017"/>
          </a:xfrm>
        </p:spPr>
        <p:txBody>
          <a:bodyPr/>
          <a:lstStyle/>
          <a:p>
            <a:pPr algn="l"/>
            <a:endParaRPr lang="en-AU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99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A9BF04-F938-C42D-82CB-632EAD7EB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37968-1AFD-03B5-ED40-ABA7E5996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93" y="731519"/>
            <a:ext cx="10532013" cy="787605"/>
          </a:xfrm>
        </p:spPr>
        <p:txBody>
          <a:bodyPr>
            <a:noAutofit/>
          </a:bodyPr>
          <a:lstStyle/>
          <a:p>
            <a:pPr algn="l"/>
            <a:endParaRPr lang="en-AU" sz="4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C7250C-FB64-7D95-9484-FAD989449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93" y="1657179"/>
            <a:ext cx="10532013" cy="3787017"/>
          </a:xfrm>
        </p:spPr>
        <p:txBody>
          <a:bodyPr/>
          <a:lstStyle/>
          <a:p>
            <a:pPr algn="l"/>
            <a:endParaRPr lang="en-AU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43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AD1C25-0779-2344-58A7-19087B567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C7A5-5B89-E31C-5557-F3A6D504F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93" y="731519"/>
            <a:ext cx="10532013" cy="787605"/>
          </a:xfrm>
        </p:spPr>
        <p:txBody>
          <a:bodyPr>
            <a:noAutofit/>
          </a:bodyPr>
          <a:lstStyle/>
          <a:p>
            <a:pPr algn="l"/>
            <a:endParaRPr lang="en-AU" sz="4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75821-4DE6-58C8-0249-A7755A6FE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93" y="1657179"/>
            <a:ext cx="10532013" cy="3787017"/>
          </a:xfrm>
        </p:spPr>
        <p:txBody>
          <a:bodyPr/>
          <a:lstStyle/>
          <a:p>
            <a:pPr algn="l"/>
            <a:endParaRPr lang="en-AU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616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Event Studio Group</dc:creator>
  <cp:lastModifiedBy>Event Studio Group</cp:lastModifiedBy>
  <cp:revision>1</cp:revision>
  <dcterms:created xsi:type="dcterms:W3CDTF">2026-07-14T01:50:03Z</dcterms:created>
  <dcterms:modified xsi:type="dcterms:W3CDTF">2026-07-16T05:42:33Z</dcterms:modified>
</cp:coreProperties>
</file>