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8288000" cy="10287000"/>
  <p:notesSz cx="6858000" cy="9144000"/>
  <p:embeddedFontLst>
    <p:embeddedFont>
      <p:font typeface="Ridley Grotesk 2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B5E1F-5752-4EE3-9E4C-990EB41B375B}" v="8" dt="2025-11-11T01:05:52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t Studio Group" userId="2f82b1baf85a780e" providerId="LiveId" clId="{79466D4A-4606-4BCC-A7AA-DCBCDC9CE6EB}"/>
    <pc:docChg chg="undo custSel addSld modSld">
      <pc:chgData name="Event Studio Group" userId="2f82b1baf85a780e" providerId="LiveId" clId="{79466D4A-4606-4BCC-A7AA-DCBCDC9CE6EB}" dt="2025-11-11T01:05:56.595" v="100" actId="167"/>
      <pc:docMkLst>
        <pc:docMk/>
      </pc:docMkLst>
      <pc:sldChg chg="addSp delSp modSp mod">
        <pc:chgData name="Event Studio Group" userId="2f82b1baf85a780e" providerId="LiveId" clId="{79466D4A-4606-4BCC-A7AA-DCBCDC9CE6EB}" dt="2025-11-11T01:05:12.758" v="83" actId="962"/>
        <pc:sldMkLst>
          <pc:docMk/>
          <pc:sldMk cId="0" sldId="257"/>
        </pc:sldMkLst>
        <pc:picChg chg="add mod">
          <ac:chgData name="Event Studio Group" userId="2f82b1baf85a780e" providerId="LiveId" clId="{79466D4A-4606-4BCC-A7AA-DCBCDC9CE6EB}" dt="2025-11-11T01:05:12.758" v="83" actId="962"/>
          <ac:picMkLst>
            <pc:docMk/>
            <pc:sldMk cId="0" sldId="257"/>
            <ac:picMk id="3" creationId="{156E9814-05DA-50D4-2D9C-D528AF3712CC}"/>
          </ac:picMkLst>
        </pc:picChg>
        <pc:picChg chg="del">
          <ac:chgData name="Event Studio Group" userId="2f82b1baf85a780e" providerId="LiveId" clId="{79466D4A-4606-4BCC-A7AA-DCBCDC9CE6EB}" dt="2025-11-11T00:57:54.509" v="75" actId="478"/>
          <ac:picMkLst>
            <pc:docMk/>
            <pc:sldMk cId="0" sldId="257"/>
            <ac:picMk id="20" creationId="{FE2E5A45-5D90-01E7-2B0F-ABA7EEF0149B}"/>
          </ac:picMkLst>
        </pc:picChg>
      </pc:sldChg>
      <pc:sldChg chg="addSp delSp modSp mod">
        <pc:chgData name="Event Studio Group" userId="2f82b1baf85a780e" providerId="LiveId" clId="{79466D4A-4606-4BCC-A7AA-DCBCDC9CE6EB}" dt="2025-11-11T01:05:42.574" v="96" actId="6549"/>
        <pc:sldMkLst>
          <pc:docMk/>
          <pc:sldMk cId="967327316" sldId="258"/>
        </pc:sldMkLst>
        <pc:spChg chg="add del mod">
          <ac:chgData name="Event Studio Group" userId="2f82b1baf85a780e" providerId="LiveId" clId="{79466D4A-4606-4BCC-A7AA-DCBCDC9CE6EB}" dt="2025-11-11T00:56:08.087" v="24"/>
          <ac:spMkLst>
            <pc:docMk/>
            <pc:sldMk cId="967327316" sldId="258"/>
            <ac:spMk id="21" creationId="{02ACF8B1-E333-2289-462E-6E3F3DC1AC35}"/>
          </ac:spMkLst>
        </pc:spChg>
        <pc:spChg chg="add mod">
          <ac:chgData name="Event Studio Group" userId="2f82b1baf85a780e" providerId="LiveId" clId="{79466D4A-4606-4BCC-A7AA-DCBCDC9CE6EB}" dt="2025-11-11T01:05:30.266" v="88" actId="1076"/>
          <ac:spMkLst>
            <pc:docMk/>
            <pc:sldMk cId="967327316" sldId="258"/>
            <ac:spMk id="22" creationId="{B62176EE-0147-04FD-41B5-7F362E3890C7}"/>
          </ac:spMkLst>
        </pc:spChg>
        <pc:spChg chg="add mod">
          <ac:chgData name="Event Studio Group" userId="2f82b1baf85a780e" providerId="LiveId" clId="{79466D4A-4606-4BCC-A7AA-DCBCDC9CE6EB}" dt="2025-11-11T01:05:42.574" v="96" actId="6549"/>
          <ac:spMkLst>
            <pc:docMk/>
            <pc:sldMk cId="967327316" sldId="258"/>
            <ac:spMk id="23" creationId="{282F453C-F21F-EFE9-A210-4FD3AC0534E7}"/>
          </ac:spMkLst>
        </pc:spChg>
        <pc:picChg chg="add mod ord">
          <ac:chgData name="Event Studio Group" userId="2f82b1baf85a780e" providerId="LiveId" clId="{79466D4A-4606-4BCC-A7AA-DCBCDC9CE6EB}" dt="2025-11-11T01:05:25.977" v="87" actId="167"/>
          <ac:picMkLst>
            <pc:docMk/>
            <pc:sldMk cId="967327316" sldId="258"/>
            <ac:picMk id="3" creationId="{AA804E14-06D0-E870-7393-5B1BE74231B9}"/>
          </ac:picMkLst>
        </pc:picChg>
        <pc:picChg chg="del">
          <ac:chgData name="Event Studio Group" userId="2f82b1baf85a780e" providerId="LiveId" clId="{79466D4A-4606-4BCC-A7AA-DCBCDC9CE6EB}" dt="2025-11-11T01:00:24.133" v="76" actId="478"/>
          <ac:picMkLst>
            <pc:docMk/>
            <pc:sldMk cId="967327316" sldId="258"/>
            <ac:picMk id="20" creationId="{361D54EB-3ADD-CCD4-485D-EF2598594CA3}"/>
          </ac:picMkLst>
        </pc:picChg>
      </pc:sldChg>
      <pc:sldChg chg="addSp delSp modSp add mod">
        <pc:chgData name="Event Studio Group" userId="2f82b1baf85a780e" providerId="LiveId" clId="{79466D4A-4606-4BCC-A7AA-DCBCDC9CE6EB}" dt="2025-11-11T01:05:56.595" v="100" actId="167"/>
        <pc:sldMkLst>
          <pc:docMk/>
          <pc:sldMk cId="2086748631" sldId="259"/>
        </pc:sldMkLst>
        <pc:picChg chg="add del mod ord">
          <ac:chgData name="Event Studio Group" userId="2f82b1baf85a780e" providerId="LiveId" clId="{79466D4A-4606-4BCC-A7AA-DCBCDC9CE6EB}" dt="2025-11-11T01:05:05.890" v="80" actId="21"/>
          <ac:picMkLst>
            <pc:docMk/>
            <pc:sldMk cId="2086748631" sldId="259"/>
            <ac:picMk id="3" creationId="{0069D375-FE5E-6F6E-5691-D67FF3A2D678}"/>
          </ac:picMkLst>
        </pc:picChg>
        <pc:picChg chg="add mod ord">
          <ac:chgData name="Event Studio Group" userId="2f82b1baf85a780e" providerId="LiveId" clId="{79466D4A-4606-4BCC-A7AA-DCBCDC9CE6EB}" dt="2025-11-11T01:05:56.595" v="100" actId="167"/>
          <ac:picMkLst>
            <pc:docMk/>
            <pc:sldMk cId="2086748631" sldId="259"/>
            <ac:picMk id="5" creationId="{18E72D42-9E38-81C2-1B5F-F63E050BD9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56E9814-05DA-50D4-2D9C-D528AF371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" y="38"/>
            <a:ext cx="18287864" cy="10286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97487-C11E-E616-B204-83469937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dotted design&#10;&#10;AI-generated content may be incorrect.">
            <a:extLst>
              <a:ext uri="{FF2B5EF4-FFF2-40B4-BE49-F238E27FC236}">
                <a16:creationId xmlns:a16="http://schemas.microsoft.com/office/drawing/2014/main" id="{AA804E14-06D0-E870-7393-5B1BE742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" y="38"/>
            <a:ext cx="18287864" cy="10286924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539AF9A7-2AF0-7BAE-D980-A69FE3746810}"/>
              </a:ext>
            </a:extLst>
          </p:cNvPr>
          <p:cNvSpPr txBox="1"/>
          <p:nvPr/>
        </p:nvSpPr>
        <p:spPr>
          <a:xfrm>
            <a:off x="-391080" y="9835457"/>
            <a:ext cx="17989518" cy="28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3"/>
              </a:lnSpc>
            </a:pPr>
            <a:r>
              <a:rPr lang="en-US" sz="1899">
                <a:solidFill>
                  <a:srgbClr val="FEFEFE"/>
                </a:solidFill>
                <a:latin typeface="Ridley Grotesk 2"/>
                <a:ea typeface="Ridley Grotesk 2"/>
                <a:cs typeface="Ridley Grotesk 2"/>
                <a:sym typeface="Ridley Grotesk 2"/>
              </a:rPr>
              <a:t>30 November - 3 December 2025 | Adelaide Convention Centre, Adelaide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2176EE-0147-04FD-41B5-7F362E3890C7}"/>
              </a:ext>
            </a:extLst>
          </p:cNvPr>
          <p:cNvSpPr txBox="1"/>
          <p:nvPr/>
        </p:nvSpPr>
        <p:spPr>
          <a:xfrm>
            <a:off x="297879" y="4820915"/>
            <a:ext cx="166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idley Grotesk 2" panose="020B0604020202020204" charset="0"/>
              </a:rPr>
              <a:t>Click to add title</a:t>
            </a:r>
          </a:p>
          <a:p>
            <a:endParaRPr lang="en-AU" sz="4400" dirty="0">
              <a:latin typeface="Ridley Grotesk 2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F453C-F21F-EFE9-A210-4FD3AC0534E7}"/>
              </a:ext>
            </a:extLst>
          </p:cNvPr>
          <p:cNvSpPr txBox="1"/>
          <p:nvPr/>
        </p:nvSpPr>
        <p:spPr>
          <a:xfrm>
            <a:off x="297879" y="6194695"/>
            <a:ext cx="17161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idley Grotesk 2" panose="020B0604020202020204" charset="0"/>
              </a:rPr>
              <a:t>Click to add subtitle</a:t>
            </a: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AU" sz="2400" dirty="0">
              <a:latin typeface="Ridley Grotesk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2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B2AA5-87EA-2079-A02C-BB2B20C6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8E72D42-9E38-81C2-1B5F-F63E050BD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" y="38"/>
            <a:ext cx="18287864" cy="10286924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BCB65DF7-AFDA-8167-4483-ACD024DD93B1}"/>
              </a:ext>
            </a:extLst>
          </p:cNvPr>
          <p:cNvSpPr txBox="1"/>
          <p:nvPr/>
        </p:nvSpPr>
        <p:spPr>
          <a:xfrm>
            <a:off x="-391080" y="9835457"/>
            <a:ext cx="17989518" cy="28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3"/>
              </a:lnSpc>
            </a:pPr>
            <a:r>
              <a:rPr lang="en-US" sz="1899">
                <a:solidFill>
                  <a:srgbClr val="FEFEFE"/>
                </a:solidFill>
                <a:latin typeface="Ridley Grotesk 2"/>
                <a:ea typeface="Ridley Grotesk 2"/>
                <a:cs typeface="Ridley Grotesk 2"/>
                <a:sym typeface="Ridley Grotesk 2"/>
              </a:rPr>
              <a:t>30 November - 3 December 2025 | Adelaide Convention Centre, Adelaide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709AD6-E78A-47DF-B110-205149048EDA}"/>
              </a:ext>
            </a:extLst>
          </p:cNvPr>
          <p:cNvSpPr txBox="1"/>
          <p:nvPr/>
        </p:nvSpPr>
        <p:spPr>
          <a:xfrm>
            <a:off x="457200" y="2572985"/>
            <a:ext cx="166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idley Grotesk 2" panose="020B0604020202020204" charset="0"/>
              </a:rPr>
              <a:t>Click to add title</a:t>
            </a:r>
          </a:p>
          <a:p>
            <a:endParaRPr lang="en-AU" sz="4400" dirty="0">
              <a:latin typeface="Ridley Grotesk 2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E1A3DC-2D93-589A-C7F9-1216431B0ED4}"/>
              </a:ext>
            </a:extLst>
          </p:cNvPr>
          <p:cNvSpPr txBox="1"/>
          <p:nvPr/>
        </p:nvSpPr>
        <p:spPr>
          <a:xfrm>
            <a:off x="457200" y="3820642"/>
            <a:ext cx="171617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idley Grotesk 2" panose="020B0604020202020204" charset="0"/>
              </a:rPr>
              <a:t>Click to add subtitle</a:t>
            </a: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AU" sz="2400" dirty="0">
              <a:latin typeface="Ridley Grotesk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4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</Words>
  <Application>Microsoft Office PowerPoint</Application>
  <PresentationFormat>Custom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Ridley Grotesk 2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ASCILITE PowerPoint 2025</dc:title>
  <dc:creator>Rachael</dc:creator>
  <cp:lastModifiedBy>Event Studio Group</cp:lastModifiedBy>
  <cp:revision>2</cp:revision>
  <dcterms:created xsi:type="dcterms:W3CDTF">2006-08-16T00:00:00Z</dcterms:created>
  <dcterms:modified xsi:type="dcterms:W3CDTF">2025-11-11T01:05:56Z</dcterms:modified>
  <dc:identifier>DAGpXDB_Dc8</dc:identifier>
</cp:coreProperties>
</file>