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Ridley Grotesk 2 Bold" charset="1" panose="00000800000000000000"/>
      <p:regular r:id="rId7"/>
    </p:embeddedFont>
    <p:embeddedFont>
      <p:font typeface="Montserrat Ultra-Bold" charset="1" panose="00000900000000000000"/>
      <p:regular r:id="rId8"/>
    </p:embeddedFont>
    <p:embeddedFont>
      <p:font typeface="Montserrat Bold Italics" charset="1" panose="00000800000000000000"/>
      <p:regular r:id="rId9"/>
    </p:embeddedFont>
    <p:embeddedFont>
      <p:font typeface="Montserrat Bold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5960124"/>
          </a:xfrm>
          <a:custGeom>
            <a:avLst/>
            <a:gdLst/>
            <a:ahLst/>
            <a:cxnLst/>
            <a:rect r="r" b="b" t="t" l="l"/>
            <a:pathLst>
              <a:path h="5960124" w="18288000">
                <a:moveTo>
                  <a:pt x="0" y="0"/>
                </a:moveTo>
                <a:lnTo>
                  <a:pt x="18288000" y="0"/>
                </a:lnTo>
                <a:lnTo>
                  <a:pt x="18288000" y="5960124"/>
                </a:lnTo>
                <a:lnTo>
                  <a:pt x="0" y="5960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 l="0" t="0" r="0" b="-11682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58805" y="-3722966"/>
            <a:ext cx="20605610" cy="14567250"/>
          </a:xfrm>
          <a:custGeom>
            <a:avLst/>
            <a:gdLst/>
            <a:ahLst/>
            <a:cxnLst/>
            <a:rect r="r" b="b" t="t" l="l"/>
            <a:pathLst>
              <a:path h="14567250" w="20605610">
                <a:moveTo>
                  <a:pt x="0" y="0"/>
                </a:moveTo>
                <a:lnTo>
                  <a:pt x="20605610" y="0"/>
                </a:lnTo>
                <a:lnTo>
                  <a:pt x="20605610" y="14567250"/>
                </a:lnTo>
                <a:lnTo>
                  <a:pt x="0" y="1456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66048" y="359465"/>
            <a:ext cx="1732032" cy="1732032"/>
            <a:chOff x="0" y="0"/>
            <a:chExt cx="2309376" cy="230937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309376" cy="2309376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anchor="ctr" rtlCol="false" tIns="93515" lIns="93515" bIns="93515" rIns="93515"/>
              <a:lstStyle/>
              <a:p>
                <a:pPr algn="ctr">
                  <a:lnSpc>
                    <a:spcPts val="7127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335964" y="226999"/>
              <a:ext cx="1637448" cy="1893004"/>
            </a:xfrm>
            <a:custGeom>
              <a:avLst/>
              <a:gdLst/>
              <a:ahLst/>
              <a:cxnLst/>
              <a:rect r="r" b="b" t="t" l="l"/>
              <a:pathLst>
                <a:path h="1893004" w="1637448">
                  <a:moveTo>
                    <a:pt x="0" y="0"/>
                  </a:moveTo>
                  <a:lnTo>
                    <a:pt x="1637448" y="0"/>
                  </a:lnTo>
                  <a:lnTo>
                    <a:pt x="1637448" y="1893003"/>
                  </a:lnTo>
                  <a:lnTo>
                    <a:pt x="0" y="1893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763299" y="2313797"/>
            <a:ext cx="19372922" cy="751329"/>
            <a:chOff x="0" y="0"/>
            <a:chExt cx="9297942" cy="36059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297943" cy="360597"/>
            </a:xfrm>
            <a:custGeom>
              <a:avLst/>
              <a:gdLst/>
              <a:ahLst/>
              <a:cxnLst/>
              <a:rect r="r" b="b" t="t" l="l"/>
              <a:pathLst>
                <a:path h="360597" w="9297943">
                  <a:moveTo>
                    <a:pt x="0" y="0"/>
                  </a:moveTo>
                  <a:lnTo>
                    <a:pt x="9297943" y="0"/>
                  </a:lnTo>
                  <a:lnTo>
                    <a:pt x="9297943" y="360597"/>
                  </a:lnTo>
                  <a:lnTo>
                    <a:pt x="0" y="360597"/>
                  </a:lnTo>
                  <a:close/>
                </a:path>
              </a:pathLst>
            </a:custGeom>
            <a:solidFill>
              <a:srgbClr val="38552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9297942" cy="389172"/>
            </a:xfrm>
            <a:prstGeom prst="rect">
              <a:avLst/>
            </a:prstGeom>
          </p:spPr>
          <p:txBody>
            <a:bodyPr anchor="ctr" rtlCol="false" tIns="14752" lIns="14752" bIns="14752" rIns="14752"/>
            <a:lstStyle/>
            <a:p>
              <a:pPr algn="ctr">
                <a:lnSpc>
                  <a:spcPts val="133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252424" y="2980062"/>
            <a:ext cx="19151321" cy="7286674"/>
            <a:chOff x="0" y="0"/>
            <a:chExt cx="5043969" cy="19191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043969" cy="1919124"/>
            </a:xfrm>
            <a:custGeom>
              <a:avLst/>
              <a:gdLst/>
              <a:ahLst/>
              <a:cxnLst/>
              <a:rect r="r" b="b" t="t" l="l"/>
              <a:pathLst>
                <a:path h="1919124" w="5043969">
                  <a:moveTo>
                    <a:pt x="0" y="0"/>
                  </a:moveTo>
                  <a:lnTo>
                    <a:pt x="5043969" y="0"/>
                  </a:lnTo>
                  <a:lnTo>
                    <a:pt x="5043969" y="1919124"/>
                  </a:lnTo>
                  <a:lnTo>
                    <a:pt x="0" y="1919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5043969" cy="19667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66048" y="2427117"/>
            <a:ext cx="17155903" cy="438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0"/>
              </a:lnSpc>
              <a:spcBef>
                <a:spcPct val="0"/>
              </a:spcBef>
            </a:pPr>
            <a:r>
              <a:rPr lang="en-US" b="true" sz="2592">
                <a:solidFill>
                  <a:srgbClr val="FFFFFF"/>
                </a:solidFill>
                <a:latin typeface="Ridley Grotesk 2 Bold"/>
                <a:ea typeface="Ridley Grotesk 2 Bold"/>
                <a:cs typeface="Ridley Grotesk 2 Bold"/>
                <a:sym typeface="Ridley Grotesk 2 Bold"/>
              </a:rPr>
              <a:t>29 JUNE – 2 JULY 2026 | ŌTAUTAHI CHRISTCHURCH, AOTEAROA NEW ZEALAND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5749886" y="290545"/>
            <a:ext cx="7146701" cy="950691"/>
            <a:chOff x="0" y="0"/>
            <a:chExt cx="9528935" cy="1267589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47625"/>
              <a:ext cx="9528935" cy="12199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35"/>
                </a:lnSpc>
              </a:pPr>
              <a:r>
                <a:rPr lang="en-US" b="true" sz="6248">
                  <a:solidFill>
                    <a:srgbClr val="FFFFF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ANZAHPE 2026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47625"/>
              <a:ext cx="9528935" cy="12199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35"/>
                </a:lnSpc>
              </a:pPr>
              <a:r>
                <a:rPr lang="en-US" b="true" sz="6248">
                  <a:solidFill>
                    <a:srgbClr val="FFFFF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ANZAHPE 2026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387173" y="1284129"/>
            <a:ext cx="15872127" cy="807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4"/>
              </a:lnSpc>
            </a:pPr>
            <a:r>
              <a:rPr lang="en-US" b="true" sz="2634" i="true" spc="63">
                <a:solidFill>
                  <a:srgbClr val="385528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Weaving Connection </a:t>
            </a:r>
          </a:p>
          <a:p>
            <a:pPr algn="ctr">
              <a:lnSpc>
                <a:spcPts val="3214"/>
              </a:lnSpc>
            </a:pPr>
            <a:r>
              <a:rPr lang="en-US" b="true" sz="2634" spc="63">
                <a:solidFill>
                  <a:srgbClr val="3855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Nau te rourou, naku te rourou, ka ora ai te iwi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DAHMCr-U_C4</dc:identifier>
  <dcterms:modified xsi:type="dcterms:W3CDTF">2011-08-01T06:04:30Z</dcterms:modified>
  <cp:revision>1</cp:revision>
  <dc:title>Generic slide for presenters ANZAHPE 2026</dc:title>
</cp:coreProperties>
</file>