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18288000" cy="10287000"/>
  <p:notesSz cx="6858000" cy="9144000"/>
  <p:embeddedFontLst>
    <p:embeddedFont>
      <p:font typeface="Ridley Grotesk 2 Bold" charset="1" panose="00000800000000000000"/>
      <p:regular r:id="rId7"/>
    </p:embeddedFont>
    <p:embeddedFont>
      <p:font typeface="Montserrat Ultra-Bold" charset="1" panose="00000900000000000000"/>
      <p:regular r:id="rId8"/>
    </p:embeddedFont>
    <p:embeddedFont>
      <p:font typeface="Montserrat Bold Italics" charset="1" panose="00000800000000000000"/>
      <p:regular r:id="rId9"/>
    </p:embeddedFont>
    <p:embeddedFont>
      <p:font typeface="Montserrat Bold" charset="1" panose="00000800000000000000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3043369"/>
          </a:xfrm>
          <a:custGeom>
            <a:avLst/>
            <a:gdLst/>
            <a:ahLst/>
            <a:cxnLst/>
            <a:rect r="r" b="b" t="t" l="l"/>
            <a:pathLst>
              <a:path h="3043369" w="18288000">
                <a:moveTo>
                  <a:pt x="0" y="0"/>
                </a:moveTo>
                <a:lnTo>
                  <a:pt x="18288000" y="0"/>
                </a:lnTo>
                <a:lnTo>
                  <a:pt x="18288000" y="3043369"/>
                </a:lnTo>
                <a:lnTo>
                  <a:pt x="0" y="30433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5000"/>
            </a:blip>
            <a:stretch>
              <a:fillRect l="0" t="0" r="0" b="-324635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53653" y="-53174"/>
            <a:ext cx="18364973" cy="3134483"/>
          </a:xfrm>
          <a:custGeom>
            <a:avLst/>
            <a:gdLst/>
            <a:ahLst/>
            <a:cxnLst/>
            <a:rect r="r" b="b" t="t" l="l"/>
            <a:pathLst>
              <a:path h="3134483" w="18364973">
                <a:moveTo>
                  <a:pt x="0" y="0"/>
                </a:moveTo>
                <a:lnTo>
                  <a:pt x="18364973" y="0"/>
                </a:lnTo>
                <a:lnTo>
                  <a:pt x="18364973" y="3134483"/>
                </a:lnTo>
                <a:lnTo>
                  <a:pt x="0" y="31344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6000"/>
            </a:blip>
            <a:stretch>
              <a:fillRect l="-6017" t="-117078" r="-6182" b="-247663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566048" y="359465"/>
            <a:ext cx="1732032" cy="1732032"/>
            <a:chOff x="0" y="0"/>
            <a:chExt cx="2309376" cy="2309376"/>
          </a:xfrm>
        </p:grpSpPr>
        <p:grpSp>
          <p:nvGrpSpPr>
            <p:cNvPr name="Group 5" id="5"/>
            <p:cNvGrpSpPr/>
            <p:nvPr/>
          </p:nvGrpSpPr>
          <p:grpSpPr>
            <a:xfrm rot="0">
              <a:off x="0" y="0"/>
              <a:ext cx="2309376" cy="2309376"/>
              <a:chOff x="0" y="0"/>
              <a:chExt cx="812800" cy="812800"/>
            </a:xfrm>
          </p:grpSpPr>
          <p:sp>
            <p:nvSpPr>
              <p:cNvPr name="Freeform 6" id="6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7" id="7"/>
              <p:cNvSpPr txBox="true"/>
              <p:nvPr/>
            </p:nvSpPr>
            <p:spPr>
              <a:xfrm>
                <a:off x="76200" y="-28575"/>
                <a:ext cx="660400" cy="765175"/>
              </a:xfrm>
              <a:prstGeom prst="rect">
                <a:avLst/>
              </a:prstGeom>
            </p:spPr>
            <p:txBody>
              <a:bodyPr anchor="ctr" rtlCol="false" tIns="93515" lIns="93515" bIns="93515" rIns="93515"/>
              <a:lstStyle/>
              <a:p>
                <a:pPr algn="ctr">
                  <a:lnSpc>
                    <a:spcPts val="7127"/>
                  </a:lnSpc>
                </a:pPr>
              </a:p>
            </p:txBody>
          </p:sp>
        </p:grpSp>
        <p:sp>
          <p:nvSpPr>
            <p:cNvPr name="Freeform 8" id="8"/>
            <p:cNvSpPr/>
            <p:nvPr/>
          </p:nvSpPr>
          <p:spPr>
            <a:xfrm flipH="false" flipV="false" rot="0">
              <a:off x="335964" y="226999"/>
              <a:ext cx="1637448" cy="1893004"/>
            </a:xfrm>
            <a:custGeom>
              <a:avLst/>
              <a:gdLst/>
              <a:ahLst/>
              <a:cxnLst/>
              <a:rect r="r" b="b" t="t" l="l"/>
              <a:pathLst>
                <a:path h="1893004" w="1637448">
                  <a:moveTo>
                    <a:pt x="0" y="0"/>
                  </a:moveTo>
                  <a:lnTo>
                    <a:pt x="1637448" y="0"/>
                  </a:lnTo>
                  <a:lnTo>
                    <a:pt x="1637448" y="1893003"/>
                  </a:lnTo>
                  <a:lnTo>
                    <a:pt x="0" y="1893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-53653" y="2313797"/>
            <a:ext cx="18364973" cy="751329"/>
            <a:chOff x="0" y="0"/>
            <a:chExt cx="8814182" cy="360597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814182" cy="360597"/>
            </a:xfrm>
            <a:custGeom>
              <a:avLst/>
              <a:gdLst/>
              <a:ahLst/>
              <a:cxnLst/>
              <a:rect r="r" b="b" t="t" l="l"/>
              <a:pathLst>
                <a:path h="360597" w="8814182">
                  <a:moveTo>
                    <a:pt x="0" y="0"/>
                  </a:moveTo>
                  <a:lnTo>
                    <a:pt x="8814182" y="0"/>
                  </a:lnTo>
                  <a:lnTo>
                    <a:pt x="8814182" y="360597"/>
                  </a:lnTo>
                  <a:lnTo>
                    <a:pt x="0" y="360597"/>
                  </a:lnTo>
                  <a:close/>
                </a:path>
              </a:pathLst>
            </a:custGeom>
            <a:solidFill>
              <a:srgbClr val="385528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28575"/>
              <a:ext cx="8814182" cy="389172"/>
            </a:xfrm>
            <a:prstGeom prst="rect">
              <a:avLst/>
            </a:prstGeom>
          </p:spPr>
          <p:txBody>
            <a:bodyPr anchor="ctr" rtlCol="false" tIns="14752" lIns="14752" bIns="14752" rIns="14752"/>
            <a:lstStyle/>
            <a:p>
              <a:pPr algn="ctr">
                <a:lnSpc>
                  <a:spcPts val="1330"/>
                </a:lnSpc>
              </a:pP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566048" y="2417592"/>
            <a:ext cx="17155903" cy="4484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0"/>
              </a:lnSpc>
              <a:spcBef>
                <a:spcPct val="0"/>
              </a:spcBef>
            </a:pPr>
            <a:r>
              <a:rPr lang="en-US" b="true" sz="2592">
                <a:solidFill>
                  <a:srgbClr val="FFFFFF"/>
                </a:solidFill>
                <a:latin typeface="Ridley Grotesk 2 Bold"/>
                <a:ea typeface="Ridley Grotesk 2 Bold"/>
                <a:cs typeface="Ridley Grotesk 2 Bold"/>
                <a:sym typeface="Ridley Grotesk 2 Bold"/>
              </a:rPr>
              <a:t>29 JUNE – 2 JULY 2026 | ŌTAUTAHI CHRISTCHURCH, AOTEAROA NEW ZEALAND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5749886" y="290545"/>
            <a:ext cx="7146701" cy="950691"/>
            <a:chOff x="0" y="0"/>
            <a:chExt cx="9528935" cy="1267589"/>
          </a:xfrm>
        </p:grpSpPr>
        <p:sp>
          <p:nvSpPr>
            <p:cNvPr name="TextBox 14" id="14"/>
            <p:cNvSpPr txBox="true"/>
            <p:nvPr/>
          </p:nvSpPr>
          <p:spPr>
            <a:xfrm rot="0">
              <a:off x="0" y="47625"/>
              <a:ext cx="9528935" cy="121996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6935"/>
                </a:lnSpc>
              </a:pPr>
              <a:r>
                <a:rPr lang="en-US" b="true" sz="6248">
                  <a:solidFill>
                    <a:srgbClr val="FFFFFF"/>
                  </a:solidFill>
                  <a:latin typeface="Montserrat Ultra-Bold"/>
                  <a:ea typeface="Montserrat Ultra-Bold"/>
                  <a:cs typeface="Montserrat Ultra-Bold"/>
                  <a:sym typeface="Montserrat Ultra-Bold"/>
                </a:rPr>
                <a:t>ANZAHPE 2026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0" y="47625"/>
              <a:ext cx="9528935" cy="121996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6935"/>
                </a:lnSpc>
              </a:pPr>
              <a:r>
                <a:rPr lang="en-US" b="true" sz="6248">
                  <a:solidFill>
                    <a:srgbClr val="FFFFFF"/>
                  </a:solidFill>
                  <a:latin typeface="Montserrat Ultra-Bold"/>
                  <a:ea typeface="Montserrat Ultra-Bold"/>
                  <a:cs typeface="Montserrat Ultra-Bold"/>
                  <a:sym typeface="Montserrat Ultra-Bold"/>
                </a:rPr>
                <a:t>ANZAHPE 2026</a:t>
              </a:r>
            </a:p>
          </p:txBody>
        </p:sp>
      </p:grpSp>
      <p:sp>
        <p:nvSpPr>
          <p:cNvPr name="TextBox 16" id="16"/>
          <p:cNvSpPr txBox="true"/>
          <p:nvPr/>
        </p:nvSpPr>
        <p:spPr>
          <a:xfrm rot="0">
            <a:off x="1387173" y="1284129"/>
            <a:ext cx="15872127" cy="8073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14"/>
              </a:lnSpc>
            </a:pPr>
            <a:r>
              <a:rPr lang="en-US" b="true" sz="2634" i="true" spc="63">
                <a:solidFill>
                  <a:srgbClr val="385528"/>
                </a:solidFill>
                <a:latin typeface="Montserrat Bold Italics"/>
                <a:ea typeface="Montserrat Bold Italics"/>
                <a:cs typeface="Montserrat Bold Italics"/>
                <a:sym typeface="Montserrat Bold Italics"/>
              </a:rPr>
              <a:t>Weaving Connection </a:t>
            </a:r>
          </a:p>
          <a:p>
            <a:pPr algn="ctr">
              <a:lnSpc>
                <a:spcPts val="3214"/>
              </a:lnSpc>
            </a:pPr>
            <a:r>
              <a:rPr lang="en-US" b="true" sz="2634" spc="63">
                <a:solidFill>
                  <a:srgbClr val="38552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Nau te rourou, naku te rourou, ka ora ai te iwi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DAHMCr-U_C4</dc:identifier>
  <dcterms:modified xsi:type="dcterms:W3CDTF">2011-08-01T06:04:30Z</dcterms:modified>
  <cp:revision>1</cp:revision>
  <dc:title>Generic slide for presenters ANZAHPE 2026</dc:title>
</cp:coreProperties>
</file>