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74" r:id="rId5"/>
  </p:sldIdLst>
  <p:sldSz cx="32004000" cy="3931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148C"/>
    <a:srgbClr val="263238"/>
    <a:srgbClr val="006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9" d="100"/>
          <a:sy n="19" d="100"/>
        </p:scale>
        <p:origin x="288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6434881"/>
            <a:ext cx="27203400" cy="13688907"/>
          </a:xfrm>
        </p:spPr>
        <p:txBody>
          <a:bodyPr anchor="b"/>
          <a:lstStyle>
            <a:lvl1pPr algn="ctr">
              <a:defRPr sz="21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0" y="20651685"/>
            <a:ext cx="24003000" cy="9493035"/>
          </a:xfrm>
        </p:spPr>
        <p:txBody>
          <a:bodyPr/>
          <a:lstStyle>
            <a:lvl1pPr marL="0" indent="0" algn="ctr">
              <a:buNone/>
              <a:defRPr sz="8400"/>
            </a:lvl1pPr>
            <a:lvl2pPr marL="1600200" indent="0" algn="ctr">
              <a:buNone/>
              <a:defRPr sz="7000"/>
            </a:lvl2pPr>
            <a:lvl3pPr marL="3200400" indent="0" algn="ctr">
              <a:buNone/>
              <a:defRPr sz="6300"/>
            </a:lvl3pPr>
            <a:lvl4pPr marL="4800600" indent="0" algn="ctr">
              <a:buNone/>
              <a:defRPr sz="5600"/>
            </a:lvl4pPr>
            <a:lvl5pPr marL="6400800" indent="0" algn="ctr">
              <a:buNone/>
              <a:defRPr sz="5600"/>
            </a:lvl5pPr>
            <a:lvl6pPr marL="8001000" indent="0" algn="ctr">
              <a:buNone/>
              <a:defRPr sz="5600"/>
            </a:lvl6pPr>
            <a:lvl7pPr marL="9601200" indent="0" algn="ctr">
              <a:buNone/>
              <a:defRPr sz="5600"/>
            </a:lvl7pPr>
            <a:lvl8pPr marL="11201400" indent="0" algn="ctr">
              <a:buNone/>
              <a:defRPr sz="5600"/>
            </a:lvl8pPr>
            <a:lvl9pPr marL="12801600" indent="0" algn="ctr">
              <a:buNone/>
              <a:defRPr sz="5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8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3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02864" y="2093383"/>
            <a:ext cx="6900863" cy="333212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7" y="2093383"/>
            <a:ext cx="20302538" cy="333212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4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3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08" y="9802507"/>
            <a:ext cx="27603450" cy="16355692"/>
          </a:xfrm>
        </p:spPr>
        <p:txBody>
          <a:bodyPr anchor="b"/>
          <a:lstStyle>
            <a:lvl1pPr>
              <a:defRPr sz="21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3608" y="26312930"/>
            <a:ext cx="27603450" cy="8601072"/>
          </a:xfrm>
        </p:spPr>
        <p:txBody>
          <a:bodyPr/>
          <a:lstStyle>
            <a:lvl1pPr marL="0" indent="0">
              <a:buNone/>
              <a:defRPr sz="8400">
                <a:solidFill>
                  <a:schemeClr val="tx1"/>
                </a:solidFill>
              </a:defRPr>
            </a:lvl1pPr>
            <a:lvl2pPr marL="16002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200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4800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6400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8001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9601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1201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7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5" y="10466917"/>
            <a:ext cx="13601700" cy="24947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25" y="10466917"/>
            <a:ext cx="13601700" cy="24947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4/17/22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3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3" y="2093392"/>
            <a:ext cx="27603450" cy="75998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447" y="9638668"/>
            <a:ext cx="13539190" cy="4723762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4447" y="14362430"/>
            <a:ext cx="13539190" cy="21124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02027" y="9638668"/>
            <a:ext cx="13605869" cy="4723762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02027" y="14362430"/>
            <a:ext cx="13605869" cy="21124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4/17/22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1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4/17/22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0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4/17/22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2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4" y="2621280"/>
            <a:ext cx="10322123" cy="9174480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5869" y="5661245"/>
            <a:ext cx="16202025" cy="27942117"/>
          </a:xfrm>
        </p:spPr>
        <p:txBody>
          <a:bodyPr/>
          <a:lstStyle>
            <a:lvl1pPr>
              <a:defRPr sz="11200"/>
            </a:lvl1pPr>
            <a:lvl2pPr>
              <a:defRPr sz="9800"/>
            </a:lvl2pPr>
            <a:lvl3pPr>
              <a:defRPr sz="84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44" y="11795760"/>
            <a:ext cx="10322123" cy="21853105"/>
          </a:xfrm>
        </p:spPr>
        <p:txBody>
          <a:bodyPr/>
          <a:lstStyle>
            <a:lvl1pPr marL="0" indent="0">
              <a:buNone/>
              <a:defRPr sz="5600"/>
            </a:lvl1pPr>
            <a:lvl2pPr marL="1600200" indent="0">
              <a:buNone/>
              <a:defRPr sz="4900"/>
            </a:lvl2pPr>
            <a:lvl3pPr marL="3200400" indent="0">
              <a:buNone/>
              <a:defRPr sz="4200"/>
            </a:lvl3pPr>
            <a:lvl4pPr marL="4800600" indent="0">
              <a:buNone/>
              <a:defRPr sz="3500"/>
            </a:lvl4pPr>
            <a:lvl5pPr marL="6400800" indent="0">
              <a:buNone/>
              <a:defRPr sz="3500"/>
            </a:lvl5pPr>
            <a:lvl6pPr marL="8001000" indent="0">
              <a:buNone/>
              <a:defRPr sz="3500"/>
            </a:lvl6pPr>
            <a:lvl7pPr marL="9601200" indent="0">
              <a:buNone/>
              <a:defRPr sz="3500"/>
            </a:lvl7pPr>
            <a:lvl8pPr marL="11201400" indent="0">
              <a:buNone/>
              <a:defRPr sz="3500"/>
            </a:lvl8pPr>
            <a:lvl9pPr marL="12801600" indent="0">
              <a:buNone/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4/17/22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3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4" y="2621280"/>
            <a:ext cx="10322123" cy="9174480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05869" y="5661245"/>
            <a:ext cx="16202025" cy="27942117"/>
          </a:xfrm>
        </p:spPr>
        <p:txBody>
          <a:bodyPr anchor="t"/>
          <a:lstStyle>
            <a:lvl1pPr marL="0" indent="0">
              <a:buNone/>
              <a:defRPr sz="11200"/>
            </a:lvl1pPr>
            <a:lvl2pPr marL="1600200" indent="0">
              <a:buNone/>
              <a:defRPr sz="9800"/>
            </a:lvl2pPr>
            <a:lvl3pPr marL="3200400" indent="0">
              <a:buNone/>
              <a:defRPr sz="8400"/>
            </a:lvl3pPr>
            <a:lvl4pPr marL="4800600" indent="0">
              <a:buNone/>
              <a:defRPr sz="7000"/>
            </a:lvl4pPr>
            <a:lvl5pPr marL="6400800" indent="0">
              <a:buNone/>
              <a:defRPr sz="7000"/>
            </a:lvl5pPr>
            <a:lvl6pPr marL="8001000" indent="0">
              <a:buNone/>
              <a:defRPr sz="7000"/>
            </a:lvl6pPr>
            <a:lvl7pPr marL="9601200" indent="0">
              <a:buNone/>
              <a:defRPr sz="7000"/>
            </a:lvl7pPr>
            <a:lvl8pPr marL="11201400" indent="0">
              <a:buNone/>
              <a:defRPr sz="7000"/>
            </a:lvl8pPr>
            <a:lvl9pPr marL="12801600" indent="0">
              <a:buNone/>
              <a:defRPr sz="7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44" y="11795760"/>
            <a:ext cx="10322123" cy="21853105"/>
          </a:xfrm>
        </p:spPr>
        <p:txBody>
          <a:bodyPr/>
          <a:lstStyle>
            <a:lvl1pPr marL="0" indent="0">
              <a:buNone/>
              <a:defRPr sz="5600"/>
            </a:lvl1pPr>
            <a:lvl2pPr marL="1600200" indent="0">
              <a:buNone/>
              <a:defRPr sz="4900"/>
            </a:lvl2pPr>
            <a:lvl3pPr marL="3200400" indent="0">
              <a:buNone/>
              <a:defRPr sz="4200"/>
            </a:lvl3pPr>
            <a:lvl4pPr marL="4800600" indent="0">
              <a:buNone/>
              <a:defRPr sz="3500"/>
            </a:lvl4pPr>
            <a:lvl5pPr marL="6400800" indent="0">
              <a:buNone/>
              <a:defRPr sz="3500"/>
            </a:lvl5pPr>
            <a:lvl6pPr marL="8001000" indent="0">
              <a:buNone/>
              <a:defRPr sz="3500"/>
            </a:lvl6pPr>
            <a:lvl7pPr marL="9601200" indent="0">
              <a:buNone/>
              <a:defRPr sz="3500"/>
            </a:lvl7pPr>
            <a:lvl8pPr marL="11201400" indent="0">
              <a:buNone/>
              <a:defRPr sz="3500"/>
            </a:lvl8pPr>
            <a:lvl9pPr marL="12801600" indent="0">
              <a:buNone/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4/17/22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4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5" y="2093392"/>
            <a:ext cx="27603450" cy="759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5" y="10466917"/>
            <a:ext cx="27603450" cy="2494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0275" y="36443082"/>
            <a:ext cx="7200900" cy="2093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B498-9D4D-4FAD-891F-E57FF8B5A028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01325" y="36443082"/>
            <a:ext cx="10801350" cy="2093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02825" y="36443082"/>
            <a:ext cx="7200900" cy="2093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3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00400" rtl="0" eaLnBrk="1" latinLnBrk="0" hangingPunct="1">
        <a:lnSpc>
          <a:spcPct val="90000"/>
        </a:lnSpc>
        <a:spcBef>
          <a:spcPct val="0"/>
        </a:spcBef>
        <a:buNone/>
        <a:defRPr sz="1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0100" indent="-800100" algn="l" defTabSz="3200400" rtl="0" eaLnBrk="1" latinLnBrk="0" hangingPunct="1">
        <a:lnSpc>
          <a:spcPct val="90000"/>
        </a:lnSpc>
        <a:spcBef>
          <a:spcPts val="350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6007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8011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104013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36017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qr-code-generator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4" Type="http://schemas.openxmlformats.org/officeDocument/2006/relationships/image" Target="../media/image2.png"/><Relationship Id="rId5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DavidKuICUMelb" TargetMode="Externa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1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0819F-FE92-412D-A3A4-C7AB3402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75" y="5182308"/>
            <a:ext cx="27603450" cy="1187308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E1BEE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Notes: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952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Correct fonts</a:t>
            </a:r>
            <a: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won’t load until you open this in PowerPoint</a:t>
            </a:r>
            <a:r>
              <a:rPr lang="en-US" sz="9527" dirty="0">
                <a:solidFill>
                  <a:srgbClr val="75757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9527" dirty="0">
                <a:solidFill>
                  <a:srgbClr val="9E9E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(e.g., if you’re previewing this in your browser it’ll look uglier than it actually is)</a:t>
            </a:r>
            <a: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Generate </a:t>
            </a:r>
            <a:r>
              <a:rPr lang="en-US" sz="952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QR</a:t>
            </a:r>
            <a: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codes here:</a:t>
            </a:r>
            <a:b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6222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https://www.qrcode-monkey.com/</a:t>
            </a:r>
            <a: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952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6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D074D9C-0647-4697-8C43-9C38EB7E0278}"/>
              </a:ext>
            </a:extLst>
          </p:cNvPr>
          <p:cNvSpPr/>
          <p:nvPr/>
        </p:nvSpPr>
        <p:spPr>
          <a:xfrm>
            <a:off x="0" y="32358693"/>
            <a:ext cx="32004000" cy="6960507"/>
          </a:xfrm>
          <a:prstGeom prst="rect">
            <a:avLst/>
          </a:prstGeom>
          <a:solidFill>
            <a:srgbClr val="00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8AF760-C359-4592-BF1F-0C7A94DA9F89}"/>
              </a:ext>
            </a:extLst>
          </p:cNvPr>
          <p:cNvSpPr txBox="1"/>
          <p:nvPr/>
        </p:nvSpPr>
        <p:spPr>
          <a:xfrm>
            <a:off x="1643044" y="15792220"/>
            <a:ext cx="8062968" cy="1329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 Black" panose="020F0A02020204030203" pitchFamily="34" charset="0"/>
                <a:cs typeface="Arial" panose="020B0604020202020204" pitchFamily="34" charset="0"/>
              </a:rPr>
              <a:t>INTRO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Just give context for the gap you’re filling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8C1616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N = ###, 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Collected this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Tested with X statistical test</a:t>
            </a:r>
            <a:endParaRPr lang="en-US" sz="4800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1E7EF1-9C6B-4FC5-9AB8-52260F86FE16}"/>
              </a:ext>
            </a:extLst>
          </p:cNvPr>
          <p:cNvSpPr txBox="1"/>
          <p:nvPr/>
        </p:nvSpPr>
        <p:spPr>
          <a:xfrm>
            <a:off x="3905251" y="6960507"/>
            <a:ext cx="9148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Lato" panose="020F0502020204030203" pitchFamily="34" charset="0"/>
                <a:cs typeface="Lato" panose="020F0502020204030203" pitchFamily="34" charset="0"/>
              </a:rPr>
              <a:t>Title:</a:t>
            </a:r>
            <a: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  <a:t>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3EE459-B491-419A-8641-59F82ADBA5B3}"/>
              </a:ext>
            </a:extLst>
          </p:cNvPr>
          <p:cNvSpPr txBox="1"/>
          <p:nvPr/>
        </p:nvSpPr>
        <p:spPr>
          <a:xfrm>
            <a:off x="4558872" y="9296017"/>
            <a:ext cx="751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highlight>
                  <a:srgbClr val="FFD54F"/>
                </a:highlight>
                <a:latin typeface="Lato" panose="020F0502020204030203" pitchFamily="34" charset="0"/>
                <a:cs typeface="Lato" panose="020F0502020204030203" pitchFamily="34" charset="0"/>
              </a:rPr>
              <a:t>Leeroy </a:t>
            </a: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Jenkins, author2, </a:t>
            </a:r>
            <a:b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author3, author4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Graphic 18">
            <a:extLst>
              <a:ext uri="{FF2B5EF4-FFF2-40B4-BE49-F238E27FC236}">
                <a16:creationId xmlns:a16="http://schemas.microsoft.com/office/drawing/2014/main" xmlns="" id="{AEDBCDB9-CB31-46F9-BCA9-A3365D112F83}"/>
              </a:ext>
            </a:extLst>
          </p:cNvPr>
          <p:cNvSpPr/>
          <p:nvPr/>
        </p:nvSpPr>
        <p:spPr>
          <a:xfrm>
            <a:off x="4067138" y="9497184"/>
            <a:ext cx="360430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30386EC-D1AC-48D0-B2EC-0AD1DA88A8AB}"/>
              </a:ext>
            </a:extLst>
          </p:cNvPr>
          <p:cNvSpPr/>
          <p:nvPr/>
        </p:nvSpPr>
        <p:spPr>
          <a:xfrm>
            <a:off x="0" y="0"/>
            <a:ext cx="32004000" cy="11772900"/>
          </a:xfrm>
          <a:prstGeom prst="rect">
            <a:avLst/>
          </a:prstGeom>
          <a:solidFill>
            <a:srgbClr val="00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9EE2F9-E368-471F-966F-6846CB3D7866}"/>
              </a:ext>
            </a:extLst>
          </p:cNvPr>
          <p:cNvSpPr/>
          <p:nvPr/>
        </p:nvSpPr>
        <p:spPr>
          <a:xfrm>
            <a:off x="1643044" y="1418496"/>
            <a:ext cx="28717912" cy="883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5000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Main finding goes here</a:t>
            </a:r>
            <a:r>
              <a:rPr lang="en-US" sz="15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</a:t>
            </a:r>
            <a:r>
              <a:rPr lang="en-US" sz="150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plain English</a:t>
            </a:r>
            <a:r>
              <a:rPr lang="en-US" sz="15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150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Emphasize</a:t>
            </a:r>
            <a:r>
              <a:rPr lang="en-US" sz="15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the important words.</a:t>
            </a:r>
            <a:endParaRPr lang="en-US" sz="15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3038D2-6694-4FF1-AFD6-35D55E87C41A}"/>
              </a:ext>
            </a:extLst>
          </p:cNvPr>
          <p:cNvSpPr/>
          <p:nvPr/>
        </p:nvSpPr>
        <p:spPr>
          <a:xfrm>
            <a:off x="12000998" y="15907702"/>
            <a:ext cx="9583653" cy="1418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 Black" panose="020F0A02020204030203" pitchFamily="34" charset="0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Graph or table with essential results only.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dirty="0">
                <a:latin typeface="Lato Black" panose="020F0A02020204030203" pitchFamily="34" charset="0"/>
                <a:cs typeface="Arial" panose="020B0604020202020204" pitchFamily="34" charset="0"/>
              </a:rPr>
              <a:t>DISCUSSION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  <a:endParaRPr lang="en-US" sz="48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Keep font size as high above 28 as possible</a:t>
            </a:r>
            <a:r>
              <a:rPr lang="en-US" sz="4800" dirty="0">
                <a:solidFill>
                  <a:srgbClr val="FF000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F352244-5B1B-48A4-BB73-9F770DBFB737}"/>
              </a:ext>
            </a:extLst>
          </p:cNvPr>
          <p:cNvCxnSpPr/>
          <p:nvPr/>
        </p:nvCxnSpPr>
        <p:spPr>
          <a:xfrm>
            <a:off x="22534644" y="11144250"/>
            <a:ext cx="0" cy="23145750"/>
          </a:xfrm>
          <a:prstGeom prst="line">
            <a:avLst/>
          </a:prstGeom>
          <a:ln w="76200">
            <a:solidFill>
              <a:srgbClr val="006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EF09AAC-A47D-43E5-A106-FABBAC32BA3E}"/>
              </a:ext>
            </a:extLst>
          </p:cNvPr>
          <p:cNvSpPr txBox="1"/>
          <p:nvPr/>
        </p:nvSpPr>
        <p:spPr>
          <a:xfrm>
            <a:off x="1652532" y="12401550"/>
            <a:ext cx="202697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Lato" panose="020F0502020204030203" pitchFamily="34" charset="0"/>
                <a:cs typeface="Lato" panose="020F0502020204030203" pitchFamily="34" charset="0"/>
              </a:rPr>
              <a:t>Title goes here; make it small if you need to free up space.</a:t>
            </a:r>
            <a:endParaRPr lang="en-US" sz="8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944F5FC-ACA9-410F-87AE-D337A6A2883B}"/>
              </a:ext>
            </a:extLst>
          </p:cNvPr>
          <p:cNvGrpSpPr/>
          <p:nvPr/>
        </p:nvGrpSpPr>
        <p:grpSpPr>
          <a:xfrm>
            <a:off x="26038717" y="33689248"/>
            <a:ext cx="4557654" cy="4465001"/>
            <a:chOff x="8496436" y="33018139"/>
            <a:chExt cx="5698443" cy="55825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112CAA3C-1489-4B76-BE55-54F7895EC144}"/>
                </a:ext>
              </a:extLst>
            </p:cNvPr>
            <p:cNvSpPr/>
            <p:nvPr/>
          </p:nvSpPr>
          <p:spPr>
            <a:xfrm>
              <a:off x="8496436" y="33018139"/>
              <a:ext cx="5698443" cy="5582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2E3B82C2-9541-4FAF-87B2-E59C27A55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771139" y="33274840"/>
              <a:ext cx="5149036" cy="514903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045767-D451-47EC-8C33-AF2C20FBB84D}"/>
              </a:ext>
            </a:extLst>
          </p:cNvPr>
          <p:cNvSpPr txBox="1"/>
          <p:nvPr/>
        </p:nvSpPr>
        <p:spPr>
          <a:xfrm>
            <a:off x="23147005" y="12632148"/>
            <a:ext cx="8247396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Lato" panose="020F0502020204030203" pitchFamily="34" charset="0"/>
                <a:cs typeface="Arial" panose="020B0604020202020204" pitchFamily="34" charset="0"/>
              </a:rPr>
              <a:t>AMMO BAR</a:t>
            </a:r>
          </a:p>
          <a:p>
            <a:endParaRPr lang="en-US" sz="60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Extra Correlation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Keep it messy!</a:t>
            </a: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 This section is just for you.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0C0613-E292-4EA6-9B86-444262BD6A69}"/>
              </a:ext>
            </a:extLst>
          </p:cNvPr>
          <p:cNvGrpSpPr/>
          <p:nvPr/>
        </p:nvGrpSpPr>
        <p:grpSpPr>
          <a:xfrm>
            <a:off x="1643044" y="30972093"/>
            <a:ext cx="13660113" cy="769441"/>
            <a:chOff x="1842351" y="15142076"/>
            <a:chExt cx="13660113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BAD9AF1-DB1F-458B-8FD1-3E2EA4A57D8C}"/>
                </a:ext>
              </a:extLst>
            </p:cNvPr>
            <p:cNvSpPr txBox="1"/>
            <p:nvPr/>
          </p:nvSpPr>
          <p:spPr>
            <a:xfrm>
              <a:off x="2389135" y="15142076"/>
              <a:ext cx="13113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4400" b="1" dirty="0">
                  <a:highlight>
                    <a:srgbClr val="FFD54F"/>
                  </a:highlight>
                  <a:latin typeface="Lato" panose="020F0502020204030203" pitchFamily="34" charset="0"/>
                  <a:cs typeface="Lato" panose="020F0502020204030203" pitchFamily="34" charset="0"/>
                </a:rPr>
                <a:t>Leeroy </a:t>
              </a:r>
              <a:r>
                <a:rPr lang="en-US" sz="4400" dirty="0">
                  <a:latin typeface="Lato" panose="020F0502020204030203" pitchFamily="34" charset="0"/>
                  <a:cs typeface="Lato" panose="020F0502020204030203" pitchFamily="34" charset="0"/>
                </a:rPr>
                <a:t>Jenkins, author2, author3, author4</a:t>
              </a:r>
              <a:endParaRPr lang="en-US" sz="4400" b="1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Graphic 18">
              <a:extLst>
                <a:ext uri="{FF2B5EF4-FFF2-40B4-BE49-F238E27FC236}">
                  <a16:creationId xmlns:a16="http://schemas.microsoft.com/office/drawing/2014/main" xmlns="" id="{196C165A-405D-4820-9F17-91CA8CD4F5EF}"/>
                </a:ext>
              </a:extLst>
            </p:cNvPr>
            <p:cNvSpPr/>
            <p:nvPr/>
          </p:nvSpPr>
          <p:spPr>
            <a:xfrm>
              <a:off x="1842351" y="15359198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Graphic 7">
            <a:extLst>
              <a:ext uri="{FF2B5EF4-FFF2-40B4-BE49-F238E27FC236}">
                <a16:creationId xmlns:a16="http://schemas.microsoft.com/office/drawing/2014/main" xmlns="" id="{BBC179CC-CA98-4CD3-A6FA-62C8EDADEDE8}"/>
              </a:ext>
            </a:extLst>
          </p:cNvPr>
          <p:cNvSpPr/>
          <p:nvPr/>
        </p:nvSpPr>
        <p:spPr>
          <a:xfrm>
            <a:off x="15713942" y="34779152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rgbClr val="80DEEA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9E658F4-7260-408D-A20C-8231B8A7FCD6}"/>
              </a:ext>
            </a:extLst>
          </p:cNvPr>
          <p:cNvSpPr txBox="1"/>
          <p:nvPr/>
        </p:nvSpPr>
        <p:spPr>
          <a:xfrm>
            <a:off x="17394907" y="34878086"/>
            <a:ext cx="807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80DEEA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Take a picture</a:t>
            </a:r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to </a:t>
            </a:r>
            <a:b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80DEEA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download</a:t>
            </a:r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the</a:t>
            </a:r>
            <a:r>
              <a:rPr lang="en-US" sz="4800" b="1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80DEEA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full paper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7E1F5EAE-59CA-46D9-9A9D-745B1B6F3025}"/>
              </a:ext>
            </a:extLst>
          </p:cNvPr>
          <p:cNvCxnSpPr>
            <a:cxnSpLocks/>
          </p:cNvCxnSpPr>
          <p:nvPr/>
        </p:nvCxnSpPr>
        <p:spPr>
          <a:xfrm>
            <a:off x="21469180" y="36601877"/>
            <a:ext cx="4215662" cy="0"/>
          </a:xfrm>
          <a:prstGeom prst="straightConnector1">
            <a:avLst/>
          </a:prstGeom>
          <a:ln w="66675">
            <a:solidFill>
              <a:srgbClr val="80DEE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>
            <a:extLst>
              <a:ext uri="{FF2B5EF4-FFF2-40B4-BE49-F238E27FC236}">
                <a16:creationId xmlns:a16="http://schemas.microsoft.com/office/drawing/2014/main" xmlns="" id="{4D631DFC-F8C3-4BB5-8F5C-E502D84F7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42351" y="34573154"/>
            <a:ext cx="3468835" cy="30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1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75AEEA-5937-43CD-AA6D-37134A689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91" y="5390148"/>
            <a:ext cx="19560618" cy="276542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88EF39-250C-49AD-B67F-BCFB409E2146}"/>
              </a:ext>
            </a:extLst>
          </p:cNvPr>
          <p:cNvSpPr txBox="1"/>
          <p:nvPr/>
        </p:nvSpPr>
        <p:spPr>
          <a:xfrm>
            <a:off x="6221691" y="34621194"/>
            <a:ext cx="19560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Example donated by Dr. Thomas Gamstätter</a:t>
            </a:r>
          </a:p>
        </p:txBody>
      </p:sp>
    </p:spTree>
    <p:extLst>
      <p:ext uri="{BB962C8B-B14F-4D97-AF65-F5344CB8AC3E}">
        <p14:creationId xmlns:p14="http://schemas.microsoft.com/office/powerpoint/2010/main" val="129053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88EF39-250C-49AD-B67F-BCFB409E2146}"/>
              </a:ext>
            </a:extLst>
          </p:cNvPr>
          <p:cNvSpPr txBox="1"/>
          <p:nvPr/>
        </p:nvSpPr>
        <p:spPr>
          <a:xfrm>
            <a:off x="6221691" y="34621194"/>
            <a:ext cx="19560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Example donated by </a:t>
            </a:r>
            <a:r>
              <a:rPr lang="en-US" sz="7200" b="1" dirty="0">
                <a:solidFill>
                  <a:schemeClr val="bg1"/>
                </a:solidFill>
                <a:hlinkClick r:id="rId2"/>
              </a:rPr>
              <a:t>Dr. David Ku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A8D83F2-3754-479D-824C-2AEE4D392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35" y="2770236"/>
            <a:ext cx="21327330" cy="2987886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16110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208</Words>
  <Application>Microsoft Macintosh PowerPoint</Application>
  <PresentationFormat>Custom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Lato Black</vt:lpstr>
      <vt:lpstr>Roboto</vt:lpstr>
      <vt:lpstr>Verdana</vt:lpstr>
      <vt:lpstr>Office Theme</vt:lpstr>
      <vt:lpstr>Notes:  1. Correct fonts won’t load until you open this in PowerPoint (e.g., if you’re previewing this in your browser it’ll look uglier than it actually is).  2. Generate QR codes here: https://www.qrcode-monkey.com/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Microsoft Office User</cp:lastModifiedBy>
  <cp:revision>12</cp:revision>
  <dcterms:created xsi:type="dcterms:W3CDTF">2019-04-03T04:48:47Z</dcterms:created>
  <dcterms:modified xsi:type="dcterms:W3CDTF">2022-04-17T13:15:45Z</dcterms:modified>
</cp:coreProperties>
</file>