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93" r:id="rId1"/>
  </p:sldMasterIdLst>
  <p:notesMasterIdLst>
    <p:notesMasterId r:id="rId5"/>
  </p:notesMasterIdLst>
  <p:sldIdLst>
    <p:sldId id="260" r:id="rId2"/>
    <p:sldId id="259" r:id="rId3"/>
    <p:sldId id="26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Holding Slide" id="{1E23D9B9-544D-794C-B30D-C97E51732068}">
          <p14:sldIdLst>
            <p14:sldId id="260"/>
          </p14:sldIdLst>
        </p14:section>
        <p14:section name="Presentation" id="{B848C7F5-C215-1443-B0EF-0314C4F8128E}">
          <p14:sldIdLst>
            <p14:sldId id="259"/>
          </p14:sldIdLst>
        </p14:section>
        <p14:section name="Final Slide" id="{DE632497-1A8F-504F-A573-0FA08312301B}">
          <p14:sldIdLst>
            <p14:sldId id="261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67D"/>
    <a:srgbClr val="1F4677"/>
    <a:srgbClr val="F797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248"/>
    <p:restoredTop sz="86418"/>
  </p:normalViewPr>
  <p:slideViewPr>
    <p:cSldViewPr snapToGrid="0" snapToObjects="1">
      <p:cViewPr varScale="1">
        <p:scale>
          <a:sx n="128" d="100"/>
          <a:sy n="128" d="100"/>
        </p:scale>
        <p:origin x="248" y="1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9" d="100"/>
          <a:sy n="99" d="100"/>
        </p:scale>
        <p:origin x="3064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FEB705-B039-5044-8C50-BF0DF60D5939}" type="datetimeFigureOut">
              <a:rPr lang="en-US" smtClean="0"/>
              <a:t>10/18/22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79EEA6-8026-DA4E-8830-0A1A4360B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600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79EEA6-8026-DA4E-8830-0A1A4360B6A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9036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79EEA6-8026-DA4E-8830-0A1A4360B6A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239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0045-81E1-5E42-89B4-9759905CDEAD}" type="datetimeFigureOut">
              <a:rPr lang="en-US" smtClean="0"/>
              <a:t>10/18/22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7FE5-5AD3-B547-9462-B52DE01BD7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0045-81E1-5E42-89B4-9759905CDEAD}" type="datetimeFigureOut">
              <a:rPr lang="en-US" smtClean="0"/>
              <a:t>10/18/22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7FE5-5AD3-B547-9462-B52DE01BD7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40045-81E1-5E42-89B4-9759905CDEAD}" type="datetimeFigureOut">
              <a:rPr lang="en-US" smtClean="0"/>
              <a:t>10/18/22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CC7FE5-5AD3-B547-9462-B52DE01BD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20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7BB1E0E-0D59-2DD2-4F52-1BE8A4917517}"/>
              </a:ext>
            </a:extLst>
          </p:cNvPr>
          <p:cNvSpPr/>
          <p:nvPr/>
        </p:nvSpPr>
        <p:spPr>
          <a:xfrm>
            <a:off x="1740042" y="2582232"/>
            <a:ext cx="937877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/>
              <a:t>Abstract Title</a:t>
            </a:r>
          </a:p>
          <a:p>
            <a:endParaRPr lang="en-US" sz="3200" b="1" dirty="0">
              <a:solidFill>
                <a:srgbClr val="1F4677"/>
              </a:solidFill>
            </a:endParaRPr>
          </a:p>
          <a:p>
            <a:endParaRPr lang="en-US" sz="3200" b="1" dirty="0">
              <a:solidFill>
                <a:srgbClr val="1F4677"/>
              </a:solidFill>
            </a:endParaRPr>
          </a:p>
          <a:p>
            <a:endParaRPr lang="en-US" sz="3200" b="1" dirty="0">
              <a:solidFill>
                <a:srgbClr val="F79732"/>
              </a:solidFill>
            </a:endParaRPr>
          </a:p>
          <a:p>
            <a:endParaRPr lang="en-US" sz="3200" b="1" dirty="0">
              <a:solidFill>
                <a:srgbClr val="F79732"/>
              </a:solidFill>
            </a:endParaRPr>
          </a:p>
          <a:p>
            <a:r>
              <a:rPr lang="en-US" sz="3200" dirty="0"/>
              <a:t>Author name</a:t>
            </a:r>
          </a:p>
          <a:p>
            <a:r>
              <a:rPr lang="en-US" sz="3200" dirty="0" err="1"/>
              <a:t>Organisation</a:t>
            </a:r>
            <a:r>
              <a:rPr lang="en-US" sz="3200" dirty="0"/>
              <a:t>, City/State/Country </a:t>
            </a:r>
            <a:r>
              <a:rPr lang="en-US" sz="3200" dirty="0" err="1"/>
              <a:t>etc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14434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 descr="A picture containing logo&#10;&#10;Description automatically generated">
            <a:extLst>
              <a:ext uri="{FF2B5EF4-FFF2-40B4-BE49-F238E27FC236}">
                <a16:creationId xmlns:a16="http://schemas.microsoft.com/office/drawing/2014/main" id="{62C3826D-1994-0F35-DE92-9136527A52E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935073" y="5587728"/>
            <a:ext cx="2108881" cy="1054441"/>
          </a:xfrm>
        </p:spPr>
      </p:pic>
      <p:sp>
        <p:nvSpPr>
          <p:cNvPr id="5" name="Google Shape;14;p1">
            <a:extLst>
              <a:ext uri="{FF2B5EF4-FFF2-40B4-BE49-F238E27FC236}">
                <a16:creationId xmlns:a16="http://schemas.microsoft.com/office/drawing/2014/main" id="{BE131FDB-0163-C4EC-A7EE-C29F9C558CAE}"/>
              </a:ext>
            </a:extLst>
          </p:cNvPr>
          <p:cNvSpPr/>
          <p:nvPr/>
        </p:nvSpPr>
        <p:spPr>
          <a:xfrm>
            <a:off x="487630" y="413039"/>
            <a:ext cx="11556323" cy="2571701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231F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81500" tIns="381500" rIns="381500" bIns="381500" anchor="t" anchorCtr="0">
            <a:noAutofit/>
          </a:bodyPr>
          <a:lstStyle/>
          <a:p>
            <a:r>
              <a:rPr lang="en-AU" sz="2000" b="1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Please including following sections: </a:t>
            </a:r>
            <a:endParaRPr lang="en-AU" sz="2000" b="1" dirty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●"/>
            </a:pPr>
            <a:r>
              <a:rPr lang="en-AU" sz="2000" b="1" dirty="0">
                <a:solidFill>
                  <a:srgbClr val="00867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Noto Sans Symbols"/>
              </a:rPr>
              <a:t>OBJECTIVES</a:t>
            </a:r>
            <a:endParaRPr lang="en-AU" sz="2000" b="1" dirty="0">
              <a:solidFill>
                <a:srgbClr val="00867D"/>
              </a:solidFill>
              <a:effectLst/>
              <a:latin typeface="Noto Sans Symbols"/>
              <a:ea typeface="Noto Sans Symbols"/>
              <a:cs typeface="Noto Sans Symbols"/>
            </a:endParaRPr>
          </a:p>
          <a:p>
            <a:pPr marL="342900" lvl="0" indent="-342900">
              <a:buFont typeface="Arial" panose="020B0604020202020204" pitchFamily="34" charset="0"/>
              <a:buChar char="●"/>
            </a:pPr>
            <a:r>
              <a:rPr lang="en-AU" sz="2000" b="1" dirty="0">
                <a:solidFill>
                  <a:srgbClr val="00867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Noto Sans Symbols"/>
              </a:rPr>
              <a:t>METHODS</a:t>
            </a:r>
            <a:endParaRPr lang="en-AU" sz="2000" b="1" dirty="0">
              <a:solidFill>
                <a:srgbClr val="00867D"/>
              </a:solidFill>
              <a:effectLst/>
              <a:latin typeface="Noto Sans Symbols"/>
              <a:ea typeface="Noto Sans Symbols"/>
              <a:cs typeface="Noto Sans Symbols"/>
            </a:endParaRPr>
          </a:p>
          <a:p>
            <a:pPr marL="342900" lvl="0" indent="-342900">
              <a:buFont typeface="Arial" panose="020B0604020202020204" pitchFamily="34" charset="0"/>
              <a:buChar char="●"/>
            </a:pPr>
            <a:r>
              <a:rPr lang="en-AU" sz="2000" b="1" dirty="0">
                <a:solidFill>
                  <a:srgbClr val="00867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Noto Sans Symbols"/>
              </a:rPr>
              <a:t>RESULTS</a:t>
            </a:r>
            <a:endParaRPr lang="en-AU" sz="2000" b="1" dirty="0">
              <a:solidFill>
                <a:srgbClr val="00867D"/>
              </a:solidFill>
              <a:effectLst/>
              <a:latin typeface="Noto Sans Symbols"/>
              <a:ea typeface="Noto Sans Symbols"/>
              <a:cs typeface="Noto Sans Symbols"/>
            </a:endParaRPr>
          </a:p>
          <a:p>
            <a:pPr marL="342900" lvl="0" indent="-342900">
              <a:buFont typeface="Arial" panose="020B0604020202020204" pitchFamily="34" charset="0"/>
              <a:buChar char="●"/>
            </a:pPr>
            <a:r>
              <a:rPr lang="en-AU" sz="2000" b="1" dirty="0">
                <a:solidFill>
                  <a:srgbClr val="00867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Noto Sans Symbols"/>
              </a:rPr>
              <a:t>CONCLUSIONS</a:t>
            </a:r>
            <a:endParaRPr lang="en-AU" sz="2000" b="1" dirty="0">
              <a:solidFill>
                <a:srgbClr val="00867D"/>
              </a:solidFill>
              <a:effectLst/>
              <a:latin typeface="Noto Sans Symbols"/>
              <a:ea typeface="Noto Sans Symbols"/>
              <a:cs typeface="Noto Sans Symbols"/>
            </a:endParaRPr>
          </a:p>
          <a:p>
            <a:pPr marL="342900" lvl="0" indent="-342900">
              <a:buFont typeface="Arial" panose="020B0604020202020204" pitchFamily="34" charset="0"/>
              <a:buChar char="●"/>
            </a:pPr>
            <a:r>
              <a:rPr lang="en-AU" sz="2000" b="1" dirty="0">
                <a:solidFill>
                  <a:srgbClr val="00867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Noto Sans Symbols"/>
              </a:rPr>
              <a:t>REFERENCES (optional)</a:t>
            </a:r>
            <a:endParaRPr lang="en-AU" sz="2000" b="1" dirty="0">
              <a:solidFill>
                <a:srgbClr val="00867D"/>
              </a:solidFill>
              <a:effectLst/>
              <a:latin typeface="Noto Sans Symbols"/>
              <a:ea typeface="Noto Sans Symbols"/>
              <a:cs typeface="Noto Sans Symbols"/>
            </a:endParaRPr>
          </a:p>
          <a:p>
            <a:pPr>
              <a:spcBef>
                <a:spcPts val="1423"/>
              </a:spcBef>
            </a:pPr>
            <a:endParaRPr lang="en-AU" sz="2400" dirty="0"/>
          </a:p>
          <a:p>
            <a:pPr marL="0" marR="0" lvl="0" indent="0" algn="l" rtl="0">
              <a:spcBef>
                <a:spcPts val="1423"/>
              </a:spcBef>
              <a:spcAft>
                <a:spcPts val="0"/>
              </a:spcAft>
              <a:buNone/>
            </a:pPr>
            <a:endParaRPr lang="en-AU" sz="2845" dirty="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1423"/>
              </a:spcBef>
              <a:spcAft>
                <a:spcPts val="0"/>
              </a:spcAft>
              <a:buNone/>
            </a:pPr>
            <a:endParaRPr lang="en-AU" sz="2845" dirty="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1423"/>
              </a:spcBef>
              <a:spcAft>
                <a:spcPts val="0"/>
              </a:spcAft>
              <a:buNone/>
            </a:pP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48" b="0" i="0" u="none" strike="noStrike" cap="none" dirty="0">
              <a:solidFill>
                <a:srgbClr val="00226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49744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 descr="A picture containing logo&#10;&#10;Description automatically generated">
            <a:extLst>
              <a:ext uri="{FF2B5EF4-FFF2-40B4-BE49-F238E27FC236}">
                <a16:creationId xmlns:a16="http://schemas.microsoft.com/office/drawing/2014/main" id="{62C3826D-1994-0F35-DE92-9136527A52E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935073" y="5587728"/>
            <a:ext cx="2108881" cy="1054441"/>
          </a:xfrm>
        </p:spPr>
      </p:pic>
    </p:spTree>
    <p:extLst>
      <p:ext uri="{BB962C8B-B14F-4D97-AF65-F5344CB8AC3E}">
        <p14:creationId xmlns:p14="http://schemas.microsoft.com/office/powerpoint/2010/main" val="14056777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</TotalTime>
  <Words>27</Words>
  <Application>Microsoft Macintosh PowerPoint</Application>
  <PresentationFormat>Widescreen</PresentationFormat>
  <Paragraphs>18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Noto Sans Symbols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Camryn Chin</cp:lastModifiedBy>
  <cp:revision>12</cp:revision>
  <dcterms:created xsi:type="dcterms:W3CDTF">2020-08-04T00:21:49Z</dcterms:created>
  <dcterms:modified xsi:type="dcterms:W3CDTF">2022-10-18T03:30:29Z</dcterms:modified>
</cp:coreProperties>
</file>