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651C"/>
    <a:srgbClr val="0000CA"/>
    <a:srgbClr val="0F5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7467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45993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594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484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595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7970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3263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492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3191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63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90196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617E60-DED7-4F72-A8FD-8A23CDEF0B2E}" type="datetimeFigureOut">
              <a:rPr lang="en-AU" smtClean="0"/>
              <a:t>24/03/2023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5E853B0-7D17-47A6-9B79-8B56EA2562B5}" type="slidenum">
              <a:rPr lang="en-AU" smtClean="0"/>
              <a:t>‹#›</a:t>
            </a:fld>
            <a:endParaRPr lang="en-A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332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kate@dcconferences.com.a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34000">
              <a:schemeClr val="accent1">
                <a:lumMod val="5000"/>
                <a:lumOff val="95000"/>
              </a:schemeClr>
            </a:gs>
            <a:gs pos="79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9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 descr="A picture containing sky, outdoor&#10;&#10;Description automatically generated">
            <a:extLst>
              <a:ext uri="{FF2B5EF4-FFF2-40B4-BE49-F238E27FC236}">
                <a16:creationId xmlns:a16="http://schemas.microsoft.com/office/drawing/2014/main" id="{F996A147-C851-6616-DFF3-37402F751D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52" r="22401"/>
          <a:stretch/>
        </p:blipFill>
        <p:spPr>
          <a:xfrm>
            <a:off x="-8928" y="0"/>
            <a:ext cx="3359890" cy="6858000"/>
          </a:xfrm>
          <a:prstGeom prst="rect">
            <a:avLst/>
          </a:prstGeom>
        </p:spPr>
      </p:pic>
      <p:sp>
        <p:nvSpPr>
          <p:cNvPr id="44" name="Flowchart: Document 43">
            <a:extLst>
              <a:ext uri="{FF2B5EF4-FFF2-40B4-BE49-F238E27FC236}">
                <a16:creationId xmlns:a16="http://schemas.microsoft.com/office/drawing/2014/main" id="{136FFE93-2D2F-2871-98AE-1E1C6685FA3A}"/>
              </a:ext>
            </a:extLst>
          </p:cNvPr>
          <p:cNvSpPr/>
          <p:nvPr/>
        </p:nvSpPr>
        <p:spPr>
          <a:xfrm>
            <a:off x="0" y="7"/>
            <a:ext cx="3350962" cy="2690038"/>
          </a:xfrm>
          <a:prstGeom prst="flowChartDocument">
            <a:avLst/>
          </a:prstGeom>
          <a:solidFill>
            <a:schemeClr val="accent1">
              <a:alpha val="2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E3418BB-C6B9-FB32-FAAD-A6535D1FAC0B}"/>
              </a:ext>
            </a:extLst>
          </p:cNvPr>
          <p:cNvSpPr txBox="1"/>
          <p:nvPr/>
        </p:nvSpPr>
        <p:spPr>
          <a:xfrm>
            <a:off x="165457" y="285694"/>
            <a:ext cx="2881424" cy="186204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AU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AU" sz="2000" b="1" baseline="30000" dirty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National Nurse Education Conference</a:t>
            </a:r>
          </a:p>
          <a:p>
            <a:endParaRPr lang="en-AU" sz="10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500" b="1" dirty="0">
                <a:ln/>
                <a:solidFill>
                  <a:srgbClr val="C665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| Innovate | Energise</a:t>
            </a:r>
          </a:p>
          <a:p>
            <a:endParaRPr lang="en-AU" sz="1800" b="1" dirty="0">
              <a:ln/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600" b="1" dirty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7- 9 June 2023 </a:t>
            </a:r>
          </a:p>
          <a:p>
            <a:r>
              <a:rPr lang="en-AU" sz="1500" b="1" dirty="0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 World Resort Gold Coast</a:t>
            </a:r>
            <a:endParaRPr lang="en-AU" sz="1500" b="1" dirty="0">
              <a:ln/>
              <a:solidFill>
                <a:schemeClr val="accent3"/>
              </a:solidFill>
            </a:endParaRP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2719E77-5AC8-B7C0-9B6C-981C27B622F0}"/>
              </a:ext>
            </a:extLst>
          </p:cNvPr>
          <p:cNvCxnSpPr>
            <a:cxnSpLocks/>
          </p:cNvCxnSpPr>
          <p:nvPr/>
        </p:nvCxnSpPr>
        <p:spPr>
          <a:xfrm>
            <a:off x="265010" y="1417548"/>
            <a:ext cx="266105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pic>
        <p:nvPicPr>
          <p:cNvPr id="46" name="Picture 45" descr="Text&#10;&#10;Description automatically generated">
            <a:extLst>
              <a:ext uri="{FF2B5EF4-FFF2-40B4-BE49-F238E27FC236}">
                <a16:creationId xmlns:a16="http://schemas.microsoft.com/office/drawing/2014/main" id="{E82D5C59-0557-D6D4-9EF1-32881A1AE0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9" y="6038830"/>
            <a:ext cx="3173121" cy="661067"/>
          </a:xfrm>
          <a:prstGeom prst="rect">
            <a:avLst/>
          </a:prstGeom>
        </p:spPr>
      </p:pic>
      <p:sp>
        <p:nvSpPr>
          <p:cNvPr id="47" name="Title 1">
            <a:extLst>
              <a:ext uri="{FF2B5EF4-FFF2-40B4-BE49-F238E27FC236}">
                <a16:creationId xmlns:a16="http://schemas.microsoft.com/office/drawing/2014/main" id="{5E73EC62-C8A1-C062-92E1-CC7E017AA951}"/>
              </a:ext>
            </a:extLst>
          </p:cNvPr>
          <p:cNvSpPr txBox="1">
            <a:spLocks/>
          </p:cNvSpPr>
          <p:nvPr/>
        </p:nvSpPr>
        <p:spPr>
          <a:xfrm>
            <a:off x="3743780" y="202018"/>
            <a:ext cx="7674935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b="1" dirty="0">
                <a:solidFill>
                  <a:schemeClr val="bg2">
                    <a:lumMod val="75000"/>
                  </a:schemeClr>
                </a:solidFill>
              </a:rPr>
              <a:t>Presentation</a:t>
            </a:r>
            <a:r>
              <a:rPr lang="en-US" b="1" dirty="0">
                <a:solidFill>
                  <a:schemeClr val="bg2">
                    <a:lumMod val="75000"/>
                  </a:schemeClr>
                </a:solidFill>
              </a:rPr>
              <a:t> Title</a:t>
            </a:r>
          </a:p>
        </p:txBody>
      </p:sp>
      <p:sp>
        <p:nvSpPr>
          <p:cNvPr id="48" name="Content Placeholder 3">
            <a:extLst>
              <a:ext uri="{FF2B5EF4-FFF2-40B4-BE49-F238E27FC236}">
                <a16:creationId xmlns:a16="http://schemas.microsoft.com/office/drawing/2014/main" id="{F8C5725B-6234-690D-BCED-CF6305BE6015}"/>
              </a:ext>
            </a:extLst>
          </p:cNvPr>
          <p:cNvSpPr txBox="1">
            <a:spLocks/>
          </p:cNvSpPr>
          <p:nvPr/>
        </p:nvSpPr>
        <p:spPr>
          <a:xfrm>
            <a:off x="3743780" y="1704772"/>
            <a:ext cx="7674936" cy="151220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dirty="0"/>
              <a:t>Speaker Name </a:t>
            </a:r>
          </a:p>
          <a:p>
            <a:pPr algn="l"/>
            <a:r>
              <a:rPr lang="en-US" sz="2800" dirty="0"/>
              <a:t>Title </a:t>
            </a:r>
          </a:p>
          <a:p>
            <a:pPr algn="l"/>
            <a:r>
              <a:rPr lang="en-US" sz="2800" dirty="0"/>
              <a:t>Organisation</a:t>
            </a:r>
          </a:p>
        </p:txBody>
      </p:sp>
    </p:spTree>
    <p:extLst>
      <p:ext uri="{BB962C8B-B14F-4D97-AF65-F5344CB8AC3E}">
        <p14:creationId xmlns:p14="http://schemas.microsoft.com/office/powerpoint/2010/main" val="3430526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5EA1A-A621-954B-47E0-857C9CB2E80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NNEC 2023 – Speaker Template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BAB5EF-2272-57C6-AD6B-2C6265EBAE95}"/>
              </a:ext>
            </a:extLst>
          </p:cNvPr>
          <p:cNvSpPr txBox="1">
            <a:spLocks/>
          </p:cNvSpPr>
          <p:nvPr/>
        </p:nvSpPr>
        <p:spPr>
          <a:xfrm>
            <a:off x="753139" y="1400323"/>
            <a:ext cx="10515600" cy="43513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Please ensure you fill out the first slide with your presentation title, name and </a:t>
            </a:r>
            <a:r>
              <a:rPr lang="en-US" dirty="0" err="1"/>
              <a:t>organisation</a:t>
            </a:r>
            <a:r>
              <a:rPr lang="en-US" dirty="0"/>
              <a:t>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Please do not use font smaller than 18.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To generate the next slide just  hit “enter” on your keyboard. The new slide will appear with the template.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/>
              <a:t>If </a:t>
            </a:r>
            <a:r>
              <a:rPr lang="en-US" dirty="0"/>
              <a:t>you have any questions please contact the Conference Manager, Kate Frost </a:t>
            </a:r>
            <a:r>
              <a:rPr lang="en-US" dirty="0">
                <a:hlinkClick r:id="rId2"/>
              </a:rPr>
              <a:t>kate@dcconferences.com.au</a:t>
            </a:r>
            <a:r>
              <a:rPr lang="en-US" dirty="0"/>
              <a:t> / (02) 9954 4400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96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F201-172E-0B25-E697-E42783E06BC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Top 5 PowerPoint 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51002-E84B-31EE-CF23-54EE16767082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Keep it simple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Limit bullet points and text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 high quality graphics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 appropriate charts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Use </a:t>
            </a:r>
            <a:r>
              <a:rPr lang="en-US" dirty="0" err="1"/>
              <a:t>colour</a:t>
            </a:r>
            <a:r>
              <a:rPr lang="en-US" dirty="0"/>
              <a:t> well</a:t>
            </a:r>
          </a:p>
        </p:txBody>
      </p:sp>
    </p:spTree>
    <p:extLst>
      <p:ext uri="{BB962C8B-B14F-4D97-AF65-F5344CB8AC3E}">
        <p14:creationId xmlns:p14="http://schemas.microsoft.com/office/powerpoint/2010/main" val="382097035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198</TotalTime>
  <Words>128</Words>
  <Application>Microsoft Office PowerPoint</Application>
  <PresentationFormat>Widescreen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Retrospect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Peechaya Findlay</dc:creator>
  <cp:lastModifiedBy>Peechaya Findlay</cp:lastModifiedBy>
  <cp:revision>2</cp:revision>
  <dcterms:created xsi:type="dcterms:W3CDTF">2023-03-24T06:58:35Z</dcterms:created>
  <dcterms:modified xsi:type="dcterms:W3CDTF">2023-03-24T10:40:16Z</dcterms:modified>
</cp:coreProperties>
</file>