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1" r:id="rId2"/>
    <p:sldId id="28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74"/>
    <p:restoredTop sz="94737"/>
  </p:normalViewPr>
  <p:slideViewPr>
    <p:cSldViewPr snapToGrid="0" snapToObjects="1">
      <p:cViewPr>
        <p:scale>
          <a:sx n="120" d="100"/>
          <a:sy n="120" d="100"/>
        </p:scale>
        <p:origin x="1640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SSA abstract hol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8E861B2-2161-5647-8D81-4E1EA8BD2D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31D3B1C-AACF-734A-8BE9-351B74DB19D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742663" y="1403498"/>
            <a:ext cx="7414436" cy="925033"/>
          </a:xfrm>
        </p:spPr>
        <p:txBody>
          <a:bodyPr anchor="b">
            <a:normAutofit/>
          </a:bodyPr>
          <a:lstStyle>
            <a:lvl1pPr algn="l">
              <a:defRPr sz="3600" b="1">
                <a:latin typeface="+mn-lt"/>
              </a:defRPr>
            </a:lvl1pPr>
          </a:lstStyle>
          <a:p>
            <a:r>
              <a:rPr lang="en-US" dirty="0"/>
              <a:t>ABSTRACT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053EDE-9B20-EE47-A733-E5DA1010896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742666" y="2664911"/>
            <a:ext cx="7414437" cy="2789588"/>
          </a:xfrm>
        </p:spPr>
        <p:txBody>
          <a:bodyPr anchor="t">
            <a:no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algn="l"/>
            <a:r>
              <a:rPr lang="en-US" sz="1800" dirty="0">
                <a:solidFill>
                  <a:srgbClr val="141414"/>
                </a:solidFill>
                <a:latin typeface="Arimo" pitchFamily="34" charset="0"/>
                <a:ea typeface="Arimo" pitchFamily="34" charset="-122"/>
                <a:cs typeface="Arimo" pitchFamily="34" charset="-120"/>
              </a:rPr>
              <a:t>Author(s) names</a:t>
            </a:r>
            <a:br>
              <a:rPr lang="en-US" sz="1800" dirty="0">
                <a:solidFill>
                  <a:srgbClr val="141414"/>
                </a:solidFill>
                <a:latin typeface="Arimo" pitchFamily="34" charset="0"/>
                <a:ea typeface="Arimo" pitchFamily="34" charset="-122"/>
                <a:cs typeface="Arimo" pitchFamily="34" charset="-120"/>
              </a:rPr>
            </a:br>
            <a:r>
              <a:rPr lang="en-US" sz="1800" dirty="0" err="1">
                <a:solidFill>
                  <a:srgbClr val="141414"/>
                </a:solidFill>
                <a:latin typeface="Arimo" pitchFamily="34" charset="0"/>
                <a:ea typeface="Arimo" pitchFamily="34" charset="-122"/>
              </a:rPr>
              <a:t>Organisation</a:t>
            </a:r>
            <a:br>
              <a:rPr lang="en-US" sz="1800" dirty="0">
                <a:solidFill>
                  <a:srgbClr val="141414"/>
                </a:solidFill>
                <a:latin typeface="Arimo" pitchFamily="34" charset="0"/>
                <a:ea typeface="Arimo" pitchFamily="34" charset="-122"/>
              </a:rPr>
            </a:br>
            <a:r>
              <a:rPr lang="en-US" sz="1800" dirty="0">
                <a:solidFill>
                  <a:srgbClr val="141414"/>
                </a:solidFill>
                <a:latin typeface="Arimo" pitchFamily="34" charset="0"/>
                <a:ea typeface="Arimo" pitchFamily="34" charset="-122"/>
              </a:rPr>
              <a:t>State, or Country (if international)</a:t>
            </a:r>
            <a:br>
              <a:rPr lang="en-US" sz="1800" dirty="0">
                <a:solidFill>
                  <a:srgbClr val="141414"/>
                </a:solidFill>
                <a:latin typeface="Arimo" pitchFamily="34" charset="0"/>
                <a:ea typeface="Arimo" pitchFamily="34" charset="-122"/>
              </a:rPr>
            </a:br>
            <a:br>
              <a:rPr lang="en-US" sz="1800" dirty="0">
                <a:solidFill>
                  <a:srgbClr val="141414"/>
                </a:solidFill>
                <a:latin typeface="Arimo" pitchFamily="34" charset="0"/>
                <a:ea typeface="Arimo" pitchFamily="34" charset="-122"/>
              </a:rPr>
            </a:br>
            <a:r>
              <a:rPr lang="en-US" sz="1800" dirty="0">
                <a:solidFill>
                  <a:srgbClr val="141414"/>
                </a:solidFill>
                <a:latin typeface="Arimo" pitchFamily="34" charset="0"/>
                <a:ea typeface="Arimo" pitchFamily="34" charset="-122"/>
              </a:rPr>
              <a:t>E.g</a:t>
            </a:r>
            <a:r>
              <a:rPr lang="en-US" sz="1800" b="1" dirty="0">
                <a:solidFill>
                  <a:srgbClr val="141414"/>
                </a:solidFill>
                <a:latin typeface="Arimo" pitchFamily="34" charset="0"/>
                <a:ea typeface="Arimo" pitchFamily="34" charset="-122"/>
              </a:rPr>
              <a:t>. </a:t>
            </a:r>
            <a:r>
              <a:rPr lang="en-US" sz="1800" dirty="0" err="1">
                <a:solidFill>
                  <a:srgbClr val="141414"/>
                </a:solidFill>
                <a:latin typeface="Arimo" pitchFamily="34" charset="0"/>
                <a:ea typeface="Arimo" pitchFamily="34" charset="-122"/>
              </a:rPr>
              <a:t>Dr</a:t>
            </a:r>
            <a:r>
              <a:rPr lang="en-US" sz="1800" dirty="0">
                <a:solidFill>
                  <a:srgbClr val="141414"/>
                </a:solidFill>
                <a:latin typeface="Arimo" pitchFamily="34" charset="0"/>
                <a:ea typeface="Arimo" pitchFamily="34" charset="-122"/>
              </a:rPr>
              <a:t> John Brown, DC Conference &amp; Association Management, NSW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7121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56F82-160F-F44C-9B74-EDB50D52E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A177C-12CD-BF42-8FF9-982E9D14D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9B6F50-F7C6-B743-8C44-209AAE28C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B5AB-5B78-3E44-AC8F-062D58DB47B5}" type="datetimeFigureOut">
              <a:rPr lang="en-US" smtClean="0"/>
              <a:t>10/19/21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65F27-7304-E34D-A1F2-2063C506D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BE63D-B1A3-694A-8967-84A4FDF7F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35E1-304C-7D46-876E-58915081A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32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56F82-160F-F44C-9B74-EDB50D52E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A177C-12CD-BF42-8FF9-982E9D14D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9B6F50-F7C6-B743-8C44-209AAE28C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B5AB-5B78-3E44-AC8F-062D58DB47B5}" type="datetimeFigureOut">
              <a:rPr lang="en-US" smtClean="0"/>
              <a:t>10/19/21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65F27-7304-E34D-A1F2-2063C506D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BE63D-B1A3-694A-8967-84A4FDF7F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35E1-304C-7D46-876E-58915081A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462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B0F2F-A3FA-BE4C-94EF-3A81D2E62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57242D-D09E-3946-A7EB-D364C59F03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29AFC0-4E69-6C48-B259-4DE798589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B5AB-5B78-3E44-AC8F-062D58DB47B5}" type="datetimeFigureOut">
              <a:rPr lang="en-US" smtClean="0"/>
              <a:t>10/19/21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D99BF-C858-B24A-9382-68BCD70B7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12C68-B8F8-8645-AFC0-C99D12325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35E1-304C-7D46-876E-58915081A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58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60CFD-44E1-E740-B8B9-CA90AAB00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BF116-A5D6-634D-9A3C-A6422B7E81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8F8F64-932F-F245-8A18-1FA91F21C8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7B4376-8CFE-DF42-93A8-6BA31683D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B5AB-5B78-3E44-AC8F-062D58DB47B5}" type="datetimeFigureOut">
              <a:rPr lang="en-US" smtClean="0"/>
              <a:t>10/19/21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32FC4C-D641-0342-BE3F-79242D4A6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A30D8D-45A9-C440-BFAC-78D7116C4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35E1-304C-7D46-876E-58915081A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796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3EA9A-DA18-644D-B8BC-633BB3417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A3B29E-11EE-7940-A836-336DD294DB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EE2DB3-DFF1-DF4E-A9B3-F8D198F47A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C48D5D-638C-8749-B834-88683F2763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E8FAFB-2EB8-F147-BB3E-23D5821A43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5CDABE-B719-AD44-A5A6-EBC96737C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B5AB-5B78-3E44-AC8F-062D58DB47B5}" type="datetimeFigureOut">
              <a:rPr lang="en-US" smtClean="0"/>
              <a:t>10/19/21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5302F4-9E48-8B4A-8462-15CCF4B13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BF4382-A224-9140-A529-7FB8BBC7D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35E1-304C-7D46-876E-58915081A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7078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21521-8E3F-6D43-8ABC-CB29FDD37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BCD99-31DB-D846-833A-CCFF8A072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B5AB-5B78-3E44-AC8F-062D58DB47B5}" type="datetimeFigureOut">
              <a:rPr lang="en-US" smtClean="0"/>
              <a:t>10/19/21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A8EB72-AAF9-3A41-9690-2E5A7F852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FE16EF-EAB0-3D42-ACD5-EA5A61A2A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35E1-304C-7D46-876E-58915081A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257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225FC0-DFD4-C74E-84A5-1134EB209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B5AB-5B78-3E44-AC8F-062D58DB47B5}" type="datetimeFigureOut">
              <a:rPr lang="en-US" smtClean="0"/>
              <a:t>10/19/21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B85C70-6730-3F45-B101-7BB2E17D7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4C7C2-4D98-004E-886A-C3B31ACBF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35E1-304C-7D46-876E-58915081A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192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5E306-5297-5149-9E7D-F7CEA5803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0F86F-96D9-1742-BDE5-A4693FB9A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F23E4C-014E-E04C-AB9F-A85291C2C4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47D86A-BE14-0344-AA6D-F66C298A4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B5AB-5B78-3E44-AC8F-062D58DB47B5}" type="datetimeFigureOut">
              <a:rPr lang="en-US" smtClean="0"/>
              <a:t>10/19/21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EE32FC-FDDE-0942-81F8-5168B5C7F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4140FF-A57F-EF45-BFC7-4026AF0A1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35E1-304C-7D46-876E-58915081A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2382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09401-290C-364A-BA99-8648B30CF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A148BC-73E1-7849-B8D3-083F376A5D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DB3A2B-A938-2142-8548-C0FA721C7D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A9799E-A1ED-2A47-BCFF-42289CAD3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B5AB-5B78-3E44-AC8F-062D58DB47B5}" type="datetimeFigureOut">
              <a:rPr lang="en-US" smtClean="0"/>
              <a:t>10/19/21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DDE03E-D939-3E45-93C0-30C980A84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C8D1A-AD5D-F247-97DA-FA9CC31B5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35E1-304C-7D46-876E-58915081A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356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0C356-FE24-8B46-8F50-BA9724452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A1CEE1-557F-DE4A-ACBF-5F66589CCF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8B773B-EF7B-3249-AF86-B4463664D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B5AB-5B78-3E44-AC8F-062D58DB47B5}" type="datetimeFigureOut">
              <a:rPr lang="en-US" smtClean="0"/>
              <a:t>10/19/21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AB2703-CDBA-6940-BECF-97A55B292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80828-7A10-C84D-9444-DA26E203E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35E1-304C-7D46-876E-58915081A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72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i_SSA abstract holding slide_with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8E861B2-2161-5647-8D81-4E1EA8BD2D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31D3B1C-AACF-734A-8BE9-351B74DB19D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742663" y="1403498"/>
            <a:ext cx="7414436" cy="925033"/>
          </a:xfrm>
        </p:spPr>
        <p:txBody>
          <a:bodyPr anchor="b">
            <a:normAutofit/>
          </a:bodyPr>
          <a:lstStyle>
            <a:lvl1pPr algn="l">
              <a:defRPr sz="3600" b="1">
                <a:latin typeface="+mn-lt"/>
              </a:defRPr>
            </a:lvl1pPr>
          </a:lstStyle>
          <a:p>
            <a:r>
              <a:rPr lang="en-US" dirty="0"/>
              <a:t>ABSTRACT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053EDE-9B20-EE47-A733-E5DA1010896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742666" y="2664911"/>
            <a:ext cx="7414437" cy="2789588"/>
          </a:xfrm>
        </p:spPr>
        <p:txBody>
          <a:bodyPr anchor="t">
            <a:no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algn="l"/>
            <a:r>
              <a:rPr lang="en-US" sz="1800" dirty="0">
                <a:solidFill>
                  <a:srgbClr val="141414"/>
                </a:solidFill>
                <a:latin typeface="Arimo" pitchFamily="34" charset="0"/>
                <a:ea typeface="Arimo" pitchFamily="34" charset="-122"/>
                <a:cs typeface="Arimo" pitchFamily="34" charset="-120"/>
              </a:rPr>
              <a:t>Author(s) names</a:t>
            </a:r>
            <a:br>
              <a:rPr lang="en-US" sz="1800" dirty="0">
                <a:solidFill>
                  <a:srgbClr val="141414"/>
                </a:solidFill>
                <a:latin typeface="Arimo" pitchFamily="34" charset="0"/>
                <a:ea typeface="Arimo" pitchFamily="34" charset="-122"/>
                <a:cs typeface="Arimo" pitchFamily="34" charset="-120"/>
              </a:rPr>
            </a:br>
            <a:r>
              <a:rPr lang="en-US" sz="1800" dirty="0" err="1">
                <a:solidFill>
                  <a:srgbClr val="141414"/>
                </a:solidFill>
                <a:latin typeface="Arimo" pitchFamily="34" charset="0"/>
                <a:ea typeface="Arimo" pitchFamily="34" charset="-122"/>
              </a:rPr>
              <a:t>Organisation</a:t>
            </a:r>
            <a:br>
              <a:rPr lang="en-US" sz="1800" dirty="0">
                <a:solidFill>
                  <a:srgbClr val="141414"/>
                </a:solidFill>
                <a:latin typeface="Arimo" pitchFamily="34" charset="0"/>
                <a:ea typeface="Arimo" pitchFamily="34" charset="-122"/>
              </a:rPr>
            </a:br>
            <a:r>
              <a:rPr lang="en-US" sz="1800" dirty="0">
                <a:solidFill>
                  <a:srgbClr val="141414"/>
                </a:solidFill>
                <a:latin typeface="Arimo" pitchFamily="34" charset="0"/>
                <a:ea typeface="Arimo" pitchFamily="34" charset="-122"/>
              </a:rPr>
              <a:t>State, or Country (if international)</a:t>
            </a:r>
            <a:br>
              <a:rPr lang="en-US" sz="1800" dirty="0">
                <a:solidFill>
                  <a:srgbClr val="141414"/>
                </a:solidFill>
                <a:latin typeface="Arimo" pitchFamily="34" charset="0"/>
                <a:ea typeface="Arimo" pitchFamily="34" charset="-122"/>
              </a:rPr>
            </a:br>
            <a:br>
              <a:rPr lang="en-US" sz="1800" dirty="0">
                <a:solidFill>
                  <a:srgbClr val="141414"/>
                </a:solidFill>
                <a:latin typeface="Arimo" pitchFamily="34" charset="0"/>
                <a:ea typeface="Arimo" pitchFamily="34" charset="-122"/>
              </a:rPr>
            </a:br>
            <a:r>
              <a:rPr lang="en-US" sz="1800" dirty="0">
                <a:solidFill>
                  <a:srgbClr val="141414"/>
                </a:solidFill>
                <a:latin typeface="Arimo" pitchFamily="34" charset="0"/>
                <a:ea typeface="Arimo" pitchFamily="34" charset="-122"/>
              </a:rPr>
              <a:t>E.g</a:t>
            </a:r>
            <a:r>
              <a:rPr lang="en-US" sz="1800" b="1" dirty="0">
                <a:solidFill>
                  <a:srgbClr val="141414"/>
                </a:solidFill>
                <a:latin typeface="Arimo" pitchFamily="34" charset="0"/>
                <a:ea typeface="Arimo" pitchFamily="34" charset="-122"/>
              </a:rPr>
              <a:t>. </a:t>
            </a:r>
            <a:r>
              <a:rPr lang="en-US" sz="1800" dirty="0" err="1">
                <a:solidFill>
                  <a:srgbClr val="141414"/>
                </a:solidFill>
                <a:latin typeface="Arimo" pitchFamily="34" charset="0"/>
                <a:ea typeface="Arimo" pitchFamily="34" charset="-122"/>
              </a:rPr>
              <a:t>Dr</a:t>
            </a:r>
            <a:r>
              <a:rPr lang="en-US" sz="1800" dirty="0">
                <a:solidFill>
                  <a:srgbClr val="141414"/>
                </a:solidFill>
                <a:latin typeface="Arimo" pitchFamily="34" charset="0"/>
                <a:ea typeface="Arimo" pitchFamily="34" charset="-122"/>
              </a:rPr>
              <a:t> John Brown, DC Conference &amp; Association Management, NSW</a:t>
            </a:r>
            <a:endParaRPr lang="en-US" sz="18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635DB32-4A21-FF4B-A163-58C791370B57}"/>
              </a:ext>
            </a:extLst>
          </p:cNvPr>
          <p:cNvCxnSpPr/>
          <p:nvPr userDrawn="1"/>
        </p:nvCxnSpPr>
        <p:spPr>
          <a:xfrm>
            <a:off x="3745670" y="2360425"/>
            <a:ext cx="707456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42753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C27877-0258-D647-8379-66331D02BB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791632-5B10-CB44-AC3B-73082E91EA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73C6C8-673D-D04E-B017-E1B407906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B5AB-5B78-3E44-AC8F-062D58DB47B5}" type="datetimeFigureOut">
              <a:rPr lang="en-US" smtClean="0"/>
              <a:t>10/19/21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973B09-3FE0-7049-A1C6-942B0083E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B4914B-9937-6047-9064-E82EED3FE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35E1-304C-7D46-876E-58915081A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32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Declaration of Inte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8E861B2-2161-5647-8D81-4E1EA8BD2D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31D3B1C-AACF-734A-8BE9-351B74DB19D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742663" y="1403498"/>
            <a:ext cx="7414436" cy="925033"/>
          </a:xfrm>
        </p:spPr>
        <p:txBody>
          <a:bodyPr anchor="b">
            <a:normAutofit/>
          </a:bodyPr>
          <a:lstStyle>
            <a:lvl1pPr algn="l">
              <a:defRPr sz="3600" b="1">
                <a:latin typeface="+mn-lt"/>
              </a:defRPr>
            </a:lvl1pPr>
          </a:lstStyle>
          <a:p>
            <a:r>
              <a:rPr lang="en-US" dirty="0"/>
              <a:t>DECLARATION of INTEREST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053EDE-9B20-EE47-A733-E5DA1010896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742666" y="2664911"/>
            <a:ext cx="7414437" cy="2789588"/>
          </a:xfrm>
        </p:spPr>
        <p:txBody>
          <a:bodyPr anchor="t">
            <a:no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i="1" dirty="0">
                <a:solidFill>
                  <a:srgbClr val="141414"/>
                </a:solidFill>
                <a:latin typeface="Arimo" pitchFamily="34" charset="0"/>
                <a:ea typeface="Arimo" pitchFamily="34" charset="-122"/>
                <a:cs typeface="Arimo" pitchFamily="34" charset="-120"/>
              </a:rPr>
              <a:t>REPLACE THIS TEXT WITH YOUR INFORMATION</a:t>
            </a:r>
            <a:br>
              <a:rPr lang="en-US" i="1" dirty="0">
                <a:solidFill>
                  <a:srgbClr val="141414"/>
                </a:solidFill>
                <a:latin typeface="Arimo" pitchFamily="34" charset="0"/>
                <a:ea typeface="Arimo" pitchFamily="34" charset="-122"/>
                <a:cs typeface="Arimo" pitchFamily="34" charset="-120"/>
              </a:rPr>
            </a:br>
            <a:r>
              <a:rPr lang="en-US" i="0" dirty="0">
                <a:solidFill>
                  <a:srgbClr val="141414"/>
                </a:solidFill>
                <a:latin typeface="Arimo" pitchFamily="34" charset="0"/>
                <a:ea typeface="Arimo" pitchFamily="34" charset="-122"/>
              </a:rPr>
              <a:t>S</a:t>
            </a:r>
            <a:r>
              <a:rPr lang="en-US" dirty="0">
                <a:solidFill>
                  <a:srgbClr val="141414"/>
                </a:solidFill>
                <a:latin typeface="Arimo" pitchFamily="34" charset="0"/>
                <a:ea typeface="Arimo" pitchFamily="34" charset="-122"/>
              </a:rPr>
              <a:t>lide </a:t>
            </a:r>
            <a:r>
              <a:rPr lang="en-US" b="1" dirty="0">
                <a:solidFill>
                  <a:srgbClr val="141414"/>
                </a:solidFill>
                <a:latin typeface="Arimo" pitchFamily="34" charset="0"/>
                <a:ea typeface="Arimo" pitchFamily="34" charset="-122"/>
              </a:rPr>
              <a:t>must </a:t>
            </a:r>
            <a:r>
              <a:rPr lang="en-US" dirty="0">
                <a:solidFill>
                  <a:srgbClr val="141414"/>
                </a:solidFill>
                <a:latin typeface="Arimo" pitchFamily="34" charset="0"/>
                <a:ea typeface="Arimo" pitchFamily="34" charset="-122"/>
              </a:rPr>
              <a:t>be held onscreen for at least 10 seconds, unless you have nothing to disclose</a:t>
            </a:r>
            <a:br>
              <a:rPr lang="en-US" dirty="0">
                <a:solidFill>
                  <a:srgbClr val="141414"/>
                </a:solidFill>
                <a:latin typeface="Arimo" pitchFamily="34" charset="0"/>
                <a:ea typeface="Arimo" pitchFamily="34" charset="-122"/>
              </a:rPr>
            </a:br>
            <a:r>
              <a:rPr lang="en-US" dirty="0">
                <a:solidFill>
                  <a:srgbClr val="141414"/>
                </a:solidFill>
                <a:latin typeface="Arimo" pitchFamily="34" charset="0"/>
                <a:ea typeface="Arimo" pitchFamily="34" charset="-122"/>
              </a:rPr>
              <a:t>Include all conflicts of interest under two statements:</a:t>
            </a:r>
            <a:br>
              <a:rPr lang="en-US" dirty="0">
                <a:solidFill>
                  <a:srgbClr val="141414"/>
                </a:solidFill>
                <a:latin typeface="Arimo" pitchFamily="34" charset="0"/>
                <a:ea typeface="Arimo" pitchFamily="34" charset="-122"/>
              </a:rPr>
            </a:br>
            <a:r>
              <a:rPr lang="en-US" dirty="0">
                <a:solidFill>
                  <a:srgbClr val="141414"/>
                </a:solidFill>
                <a:latin typeface="Arimo" pitchFamily="34" charset="0"/>
                <a:ea typeface="Arimo" pitchFamily="34" charset="-122"/>
              </a:rPr>
              <a:t>	- The potential conflicts of interest related to this presentation</a:t>
            </a:r>
            <a:br>
              <a:rPr lang="en-US" dirty="0">
                <a:solidFill>
                  <a:srgbClr val="141414"/>
                </a:solidFill>
                <a:latin typeface="Arimo" pitchFamily="34" charset="0"/>
                <a:ea typeface="Arimo" pitchFamily="34" charset="-122"/>
              </a:rPr>
            </a:br>
            <a:r>
              <a:rPr lang="en-US" dirty="0">
                <a:solidFill>
                  <a:srgbClr val="141414"/>
                </a:solidFill>
                <a:latin typeface="Arimo" pitchFamily="34" charset="0"/>
                <a:ea typeface="Arimo" pitchFamily="34" charset="-122"/>
              </a:rPr>
              <a:t>	- All other conflicts of interest</a:t>
            </a:r>
            <a:br>
              <a:rPr lang="en-US" dirty="0">
                <a:solidFill>
                  <a:srgbClr val="141414"/>
                </a:solidFill>
                <a:latin typeface="Arimo" pitchFamily="34" charset="0"/>
                <a:ea typeface="Arimo" pitchFamily="34" charset="-122"/>
              </a:rPr>
            </a:br>
            <a:r>
              <a:rPr lang="en-US" dirty="0">
                <a:solidFill>
                  <a:srgbClr val="141414"/>
                </a:solidFill>
                <a:latin typeface="Arimo" pitchFamily="34" charset="0"/>
                <a:ea typeface="Arimo" pitchFamily="34" charset="-122"/>
              </a:rPr>
              <a:t>IMPORTANT: If the declarations of interest are not addressed adequately, the Chair has the right to terminate your presentation</a:t>
            </a:r>
          </a:p>
        </p:txBody>
      </p:sp>
    </p:spTree>
    <p:extLst>
      <p:ext uri="{BB962C8B-B14F-4D97-AF65-F5344CB8AC3E}">
        <p14:creationId xmlns:p14="http://schemas.microsoft.com/office/powerpoint/2010/main" val="1375379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i_Declaration of Interest_with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8E861B2-2161-5647-8D81-4E1EA8BD2D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31D3B1C-AACF-734A-8BE9-351B74DB19D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742663" y="1403498"/>
            <a:ext cx="7414436" cy="925033"/>
          </a:xfrm>
        </p:spPr>
        <p:txBody>
          <a:bodyPr anchor="b">
            <a:normAutofit/>
          </a:bodyPr>
          <a:lstStyle>
            <a:lvl1pPr algn="l">
              <a:defRPr sz="3600" b="1">
                <a:latin typeface="+mn-lt"/>
              </a:defRPr>
            </a:lvl1pPr>
          </a:lstStyle>
          <a:p>
            <a:r>
              <a:rPr lang="en-US" dirty="0"/>
              <a:t>DECLARATION of INTEREST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053EDE-9B20-EE47-A733-E5DA1010896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742666" y="2664911"/>
            <a:ext cx="7414437" cy="2789588"/>
          </a:xfrm>
        </p:spPr>
        <p:txBody>
          <a:bodyPr anchor="t">
            <a:no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i="1" dirty="0">
                <a:solidFill>
                  <a:srgbClr val="141414"/>
                </a:solidFill>
                <a:latin typeface="Arimo" pitchFamily="34" charset="0"/>
                <a:ea typeface="Arimo" pitchFamily="34" charset="-122"/>
                <a:cs typeface="Arimo" pitchFamily="34" charset="-120"/>
              </a:rPr>
              <a:t>REPLACE THIS TEXT WITH YOUR INFORMATION</a:t>
            </a:r>
            <a:br>
              <a:rPr lang="en-US" i="1" dirty="0">
                <a:solidFill>
                  <a:srgbClr val="141414"/>
                </a:solidFill>
                <a:latin typeface="Arimo" pitchFamily="34" charset="0"/>
                <a:ea typeface="Arimo" pitchFamily="34" charset="-122"/>
                <a:cs typeface="Arimo" pitchFamily="34" charset="-120"/>
              </a:rPr>
            </a:br>
            <a:r>
              <a:rPr lang="en-US" i="0" dirty="0">
                <a:solidFill>
                  <a:srgbClr val="141414"/>
                </a:solidFill>
                <a:latin typeface="Arimo" pitchFamily="34" charset="0"/>
                <a:ea typeface="Arimo" pitchFamily="34" charset="-122"/>
              </a:rPr>
              <a:t>S</a:t>
            </a:r>
            <a:r>
              <a:rPr lang="en-US" dirty="0">
                <a:solidFill>
                  <a:srgbClr val="141414"/>
                </a:solidFill>
                <a:latin typeface="Arimo" pitchFamily="34" charset="0"/>
                <a:ea typeface="Arimo" pitchFamily="34" charset="-122"/>
              </a:rPr>
              <a:t>lide </a:t>
            </a:r>
            <a:r>
              <a:rPr lang="en-US" b="1" dirty="0">
                <a:solidFill>
                  <a:srgbClr val="141414"/>
                </a:solidFill>
                <a:latin typeface="Arimo" pitchFamily="34" charset="0"/>
                <a:ea typeface="Arimo" pitchFamily="34" charset="-122"/>
              </a:rPr>
              <a:t>must </a:t>
            </a:r>
            <a:r>
              <a:rPr lang="en-US" dirty="0">
                <a:solidFill>
                  <a:srgbClr val="141414"/>
                </a:solidFill>
                <a:latin typeface="Arimo" pitchFamily="34" charset="0"/>
                <a:ea typeface="Arimo" pitchFamily="34" charset="-122"/>
              </a:rPr>
              <a:t>be held onscreen for at least 10 seconds, unless you have nothing to disclose</a:t>
            </a:r>
            <a:br>
              <a:rPr lang="en-US" dirty="0">
                <a:solidFill>
                  <a:srgbClr val="141414"/>
                </a:solidFill>
                <a:latin typeface="Arimo" pitchFamily="34" charset="0"/>
                <a:ea typeface="Arimo" pitchFamily="34" charset="-122"/>
              </a:rPr>
            </a:br>
            <a:r>
              <a:rPr lang="en-US" dirty="0">
                <a:solidFill>
                  <a:srgbClr val="141414"/>
                </a:solidFill>
                <a:latin typeface="Arimo" pitchFamily="34" charset="0"/>
                <a:ea typeface="Arimo" pitchFamily="34" charset="-122"/>
              </a:rPr>
              <a:t>Include all conflicts of interest under two statements:</a:t>
            </a:r>
            <a:br>
              <a:rPr lang="en-US" dirty="0">
                <a:solidFill>
                  <a:srgbClr val="141414"/>
                </a:solidFill>
                <a:latin typeface="Arimo" pitchFamily="34" charset="0"/>
                <a:ea typeface="Arimo" pitchFamily="34" charset="-122"/>
              </a:rPr>
            </a:br>
            <a:r>
              <a:rPr lang="en-US" dirty="0">
                <a:solidFill>
                  <a:srgbClr val="141414"/>
                </a:solidFill>
                <a:latin typeface="Arimo" pitchFamily="34" charset="0"/>
                <a:ea typeface="Arimo" pitchFamily="34" charset="-122"/>
              </a:rPr>
              <a:t>	- The potential conflicts of interest related to this presentation</a:t>
            </a:r>
            <a:br>
              <a:rPr lang="en-US" dirty="0">
                <a:solidFill>
                  <a:srgbClr val="141414"/>
                </a:solidFill>
                <a:latin typeface="Arimo" pitchFamily="34" charset="0"/>
                <a:ea typeface="Arimo" pitchFamily="34" charset="-122"/>
              </a:rPr>
            </a:br>
            <a:r>
              <a:rPr lang="en-US" dirty="0">
                <a:solidFill>
                  <a:srgbClr val="141414"/>
                </a:solidFill>
                <a:latin typeface="Arimo" pitchFamily="34" charset="0"/>
                <a:ea typeface="Arimo" pitchFamily="34" charset="-122"/>
              </a:rPr>
              <a:t>	- All other conflicts of interest</a:t>
            </a:r>
            <a:br>
              <a:rPr lang="en-US" dirty="0">
                <a:solidFill>
                  <a:srgbClr val="141414"/>
                </a:solidFill>
                <a:latin typeface="Arimo" pitchFamily="34" charset="0"/>
                <a:ea typeface="Arimo" pitchFamily="34" charset="-122"/>
              </a:rPr>
            </a:br>
            <a:r>
              <a:rPr lang="en-US" dirty="0">
                <a:solidFill>
                  <a:srgbClr val="141414"/>
                </a:solidFill>
                <a:latin typeface="Arimo" pitchFamily="34" charset="0"/>
                <a:ea typeface="Arimo" pitchFamily="34" charset="-122"/>
              </a:rPr>
              <a:t>IMPORTANT: If the declarations of interest are not addressed adequately, the Chair has the right to terminate your presentation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635DB32-4A21-FF4B-A163-58C791370B57}"/>
              </a:ext>
            </a:extLst>
          </p:cNvPr>
          <p:cNvCxnSpPr/>
          <p:nvPr userDrawn="1"/>
        </p:nvCxnSpPr>
        <p:spPr>
          <a:xfrm>
            <a:off x="3745670" y="2360425"/>
            <a:ext cx="707456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8366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E8F5A-DF76-D541-AD4F-999BA84EF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7800C6-6FC4-4442-8B61-517B6EC44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B5AB-5B78-3E44-AC8F-062D58DB47B5}" type="datetimeFigureOut">
              <a:rPr lang="en-US" smtClean="0"/>
              <a:t>10/19/21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82B018-8089-FF47-B246-5B8C5F3BB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30094D-C8D2-5E40-A678-8EAD0909B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35E1-304C-7D46-876E-58915081A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14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D3B1C-AACF-734A-8BE9-351B74DB1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53563" y="2349795"/>
            <a:ext cx="7414436" cy="925033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053EDE-9B20-EE47-A733-E5DA101089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53562" y="3602038"/>
            <a:ext cx="7414437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4F023-048B-6244-9DA8-0BBC9A53B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B5AB-5B78-3E44-AC8F-062D58DB47B5}" type="datetimeFigureOut">
              <a:rPr lang="en-US" smtClean="0"/>
              <a:t>10/19/21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0D895-26CF-F847-9767-BD184245A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EF3B90-F8F2-DD4A-8672-A8F0C70B9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35E1-304C-7D46-876E-58915081A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612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eclaration of Interest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7600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D3B1C-AACF-734A-8BE9-351B74DB1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53563" y="2349795"/>
            <a:ext cx="7414436" cy="925033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053EDE-9B20-EE47-A733-E5DA101089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53562" y="3602038"/>
            <a:ext cx="7414437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48396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CD06C-1D71-D744-9AAE-4A942D03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EE062E-26FA-5E4C-97A0-A7524618A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B5AB-5B78-3E44-AC8F-062D58DB47B5}" type="datetimeFigureOut">
              <a:rPr lang="en-US" smtClean="0"/>
              <a:t>10/19/21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9BDF94-5B67-AE43-AF31-66BDD1CBF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626989-569C-FC43-B0A8-91C321AB6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35E1-304C-7D46-876E-58915081A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439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311ADC-E3BD-EF48-89A8-A24B0C73B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AACA67-9C0A-9E49-BE46-5E10F82ADF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BC4E4-0CDC-2B44-A93B-607473CEBD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4B5AB-5B78-3E44-AC8F-062D58DB47B5}" type="datetimeFigureOut">
              <a:rPr lang="en-US" smtClean="0"/>
              <a:t>10/19/21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EBA72E-733E-DD48-8B77-AE6803BF45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17F185-0A0E-6449-9133-B2C610549A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E35E1-304C-7D46-876E-58915081A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375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5" r:id="rId2"/>
    <p:sldLayoutId id="2147483672" r:id="rId3"/>
    <p:sldLayoutId id="2147483676" r:id="rId4"/>
    <p:sldLayoutId id="2147483667" r:id="rId5"/>
    <p:sldLayoutId id="2147483649" r:id="rId6"/>
    <p:sldLayoutId id="2147483671" r:id="rId7"/>
    <p:sldLayoutId id="2147483661" r:id="rId8"/>
    <p:sldLayoutId id="2147483665" r:id="rId9"/>
    <p:sldLayoutId id="2147483650" r:id="rId10"/>
    <p:sldLayoutId id="2147483660" r:id="rId11"/>
    <p:sldLayoutId id="2147483651" r:id="rId12"/>
    <p:sldLayoutId id="2147483652" r:id="rId13"/>
    <p:sldLayoutId id="2147483653" r:id="rId14"/>
    <p:sldLayoutId id="2147483654" r:id="rId15"/>
    <p:sldLayoutId id="2147483655" r:id="rId16"/>
    <p:sldLayoutId id="2147483656" r:id="rId17"/>
    <p:sldLayoutId id="2147483657" r:id="rId18"/>
    <p:sldLayoutId id="2147483658" r:id="rId19"/>
    <p:sldLayoutId id="2147483659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5B9528A-1BC1-0F4B-82B2-CB633FD079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34BADAE3-5764-9B41-BAAE-81E174CFB7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CE27AB-F178-9948-A0A0-AD605ED027A6}"/>
              </a:ext>
            </a:extLst>
          </p:cNvPr>
          <p:cNvCxnSpPr/>
          <p:nvPr/>
        </p:nvCxnSpPr>
        <p:spPr>
          <a:xfrm>
            <a:off x="3756299" y="2360425"/>
            <a:ext cx="707456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629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9D973-E424-384F-8D97-6395C256E9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331425-756E-B345-BE7F-A3E940A463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68A9675-0626-534E-BAD7-9A7EA4E41A24}"/>
              </a:ext>
            </a:extLst>
          </p:cNvPr>
          <p:cNvCxnSpPr/>
          <p:nvPr/>
        </p:nvCxnSpPr>
        <p:spPr>
          <a:xfrm>
            <a:off x="3756299" y="2360425"/>
            <a:ext cx="707456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1659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Arimo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15</cp:revision>
  <dcterms:created xsi:type="dcterms:W3CDTF">2021-10-19T02:21:12Z</dcterms:created>
  <dcterms:modified xsi:type="dcterms:W3CDTF">2021-10-19T04:04:21Z</dcterms:modified>
</cp:coreProperties>
</file>