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6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2AB634-0C49-40E7-9680-5389E5CBB6C6}" v="2" dt="2026-03-12T07:26:07.6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99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43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e Meggitt" userId="2cff2a1d-0fc9-426e-becd-d104191df62b" providerId="ADAL" clId="{11BF5B4D-34A2-4AA0-85FD-4157691F1F3E}"/>
    <pc:docChg chg="custSel modMainMaster">
      <pc:chgData name="Inge Meggitt" userId="2cff2a1d-0fc9-426e-becd-d104191df62b" providerId="ADAL" clId="{11BF5B4D-34A2-4AA0-85FD-4157691F1F3E}" dt="2026-03-12T07:28:53.406" v="25" actId="1076"/>
      <pc:docMkLst>
        <pc:docMk/>
      </pc:docMkLst>
      <pc:sldMasterChg chg="addSp delSp modSp mod modSldLayout">
        <pc:chgData name="Inge Meggitt" userId="2cff2a1d-0fc9-426e-becd-d104191df62b" providerId="ADAL" clId="{11BF5B4D-34A2-4AA0-85FD-4157691F1F3E}" dt="2026-03-12T07:28:53.406" v="25" actId="1076"/>
        <pc:sldMasterMkLst>
          <pc:docMk/>
          <pc:sldMasterMk cId="1755621610" sldId="2147483648"/>
        </pc:sldMasterMkLst>
        <pc:picChg chg="mod">
          <ac:chgData name="Inge Meggitt" userId="2cff2a1d-0fc9-426e-becd-d104191df62b" providerId="ADAL" clId="{11BF5B4D-34A2-4AA0-85FD-4157691F1F3E}" dt="2026-03-12T07:25:41.484" v="9" actId="1076"/>
          <ac:picMkLst>
            <pc:docMk/>
            <pc:sldMasterMk cId="1755621610" sldId="2147483648"/>
            <ac:picMk id="7" creationId="{25879768-8D9F-0BCE-0BB6-195E86E7AE29}"/>
          </ac:picMkLst>
        </pc:picChg>
        <pc:picChg chg="del">
          <ac:chgData name="Inge Meggitt" userId="2cff2a1d-0fc9-426e-becd-d104191df62b" providerId="ADAL" clId="{11BF5B4D-34A2-4AA0-85FD-4157691F1F3E}" dt="2026-03-12T07:24:59.421" v="0" actId="478"/>
          <ac:picMkLst>
            <pc:docMk/>
            <pc:sldMasterMk cId="1755621610" sldId="2147483648"/>
            <ac:picMk id="8" creationId="{9FB7C37F-ED89-83E8-D23F-D7D3EDA7629D}"/>
          </ac:picMkLst>
        </pc:picChg>
        <pc:picChg chg="add mod ord">
          <ac:chgData name="Inge Meggitt" userId="2cff2a1d-0fc9-426e-becd-d104191df62b" providerId="ADAL" clId="{11BF5B4D-34A2-4AA0-85FD-4157691F1F3E}" dt="2026-03-12T07:28:53.406" v="25" actId="1076"/>
          <ac:picMkLst>
            <pc:docMk/>
            <pc:sldMasterMk cId="1755621610" sldId="2147483648"/>
            <ac:picMk id="10" creationId="{69DF7BCF-53C4-EE29-73CF-04BD0119077E}"/>
          </ac:picMkLst>
        </pc:picChg>
        <pc:sldLayoutChg chg="addSp delSp modSp mod">
          <pc:chgData name="Inge Meggitt" userId="2cff2a1d-0fc9-426e-becd-d104191df62b" providerId="ADAL" clId="{11BF5B4D-34A2-4AA0-85FD-4157691F1F3E}" dt="2026-03-12T07:28:48.480" v="24" actId="1076"/>
          <pc:sldLayoutMkLst>
            <pc:docMk/>
            <pc:sldMasterMk cId="1755621610" sldId="2147483648"/>
            <pc:sldLayoutMk cId="838976047" sldId="2147483649"/>
          </pc:sldLayoutMkLst>
          <pc:picChg chg="del mod">
            <ac:chgData name="Inge Meggitt" userId="2cff2a1d-0fc9-426e-becd-d104191df62b" providerId="ADAL" clId="{11BF5B4D-34A2-4AA0-85FD-4157691F1F3E}" dt="2026-03-12T07:26:22.266" v="16" actId="478"/>
            <ac:picMkLst>
              <pc:docMk/>
              <pc:sldMasterMk cId="1755621610" sldId="2147483648"/>
              <pc:sldLayoutMk cId="838976047" sldId="2147483649"/>
              <ac:picMk id="8" creationId="{001A5E80-5C61-6AEF-73DE-608734D76A13}"/>
            </ac:picMkLst>
          </pc:picChg>
          <pc:picChg chg="add mod ord">
            <ac:chgData name="Inge Meggitt" userId="2cff2a1d-0fc9-426e-becd-d104191df62b" providerId="ADAL" clId="{11BF5B4D-34A2-4AA0-85FD-4157691F1F3E}" dt="2026-03-12T07:28:48.480" v="24" actId="1076"/>
            <ac:picMkLst>
              <pc:docMk/>
              <pc:sldMasterMk cId="1755621610" sldId="2147483648"/>
              <pc:sldLayoutMk cId="838976047" sldId="2147483649"/>
              <ac:picMk id="9" creationId="{44A02069-1CE9-9DDB-3057-DBA953228094}"/>
            </ac:picMkLst>
          </pc:picChg>
        </pc:sldLayoutChg>
        <pc:sldLayoutChg chg="addSp delSp modSp mod">
          <pc:chgData name="Inge Meggitt" userId="2cff2a1d-0fc9-426e-becd-d104191df62b" providerId="ADAL" clId="{11BF5B4D-34A2-4AA0-85FD-4157691F1F3E}" dt="2026-03-12T07:27:51.499" v="21" actId="478"/>
          <pc:sldLayoutMkLst>
            <pc:docMk/>
            <pc:sldMasterMk cId="1755621610" sldId="2147483648"/>
            <pc:sldLayoutMk cId="2257703345" sldId="2147483650"/>
          </pc:sldLayoutMkLst>
          <pc:picChg chg="del">
            <ac:chgData name="Inge Meggitt" userId="2cff2a1d-0fc9-426e-becd-d104191df62b" providerId="ADAL" clId="{11BF5B4D-34A2-4AA0-85FD-4157691F1F3E}" dt="2026-03-12T07:26:17.530" v="14" actId="478"/>
            <ac:picMkLst>
              <pc:docMk/>
              <pc:sldMasterMk cId="1755621610" sldId="2147483648"/>
              <pc:sldLayoutMk cId="2257703345" sldId="2147483650"/>
              <ac:picMk id="8" creationId="{83C27E7E-EC3C-F79D-979E-F28B0FD2221D}"/>
            </ac:picMkLst>
          </pc:picChg>
          <pc:picChg chg="add del mod ord">
            <ac:chgData name="Inge Meggitt" userId="2cff2a1d-0fc9-426e-becd-d104191df62b" providerId="ADAL" clId="{11BF5B4D-34A2-4AA0-85FD-4157691F1F3E}" dt="2026-03-12T07:27:51.499" v="21" actId="478"/>
            <ac:picMkLst>
              <pc:docMk/>
              <pc:sldMasterMk cId="1755621610" sldId="2147483648"/>
              <pc:sldLayoutMk cId="2257703345" sldId="2147483650"/>
              <ac:picMk id="9" creationId="{394B0B7E-D62F-1BEC-4489-DC62727AD76B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4A02069-1CE9-9DDB-3057-DBA9532280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33302" y="-2764929"/>
            <a:ext cx="8097929" cy="141223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B684D0C-D6F6-D271-3622-28BF91E67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6423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7D44A7-1E3E-0C30-6A0E-B338F836BD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84544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2943B91-44DB-FED0-9C11-294C47C96C7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122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976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AAA36-E9FE-B6B5-079A-999A1DADC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A044E1-168B-210B-1C92-A92BC3F7B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06DFD-12CB-D2FC-629C-FB886B27FB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5A75EE-5B40-4CB0-AC53-906D627A3381}" type="datetimeFigureOut">
              <a:rPr lang="en-AU" smtClean="0"/>
              <a:t>12/03/2026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37D9E-2C54-1782-8E3F-3B3081543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72DE27-7F9D-0529-7829-38094AAE9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F9EC91-F568-4A75-9807-B269419E21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2513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8A450E-856F-84C2-F24F-4162BB88C0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925DCA-2F6E-308F-0051-A58491B051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C0742-5687-88CC-B0E3-28E75EB7D5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5A75EE-5B40-4CB0-AC53-906D627A3381}" type="datetimeFigureOut">
              <a:rPr lang="en-AU" smtClean="0"/>
              <a:t>12/03/2026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875E2-B882-B14B-809F-3B911EB3F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99E52-A994-807A-4EB0-0E70CCAF6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F9EC91-F568-4A75-9807-B269419E21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748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AE876-B165-6AD6-0E4F-344B9EE58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507" y="1368213"/>
            <a:ext cx="10515600" cy="1001924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53695-4385-FCE0-1592-58C9CD840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507" y="2449777"/>
            <a:ext cx="10515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1CC0BE-D308-B7E0-404C-035D2FC8DA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122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703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361B3-1DA3-5BA1-847B-BDF6F3327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ED75E6-A617-AE09-FFCF-9D0225D31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B0F8E-8BF2-60D4-DB81-6D85324580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5A75EE-5B40-4CB0-AC53-906D627A3381}" type="datetimeFigureOut">
              <a:rPr lang="en-AU" smtClean="0"/>
              <a:t>12/03/2026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ECE01-6501-8327-DFBC-1410FC6E6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15920E-A87E-0D8B-B3A9-D674B5A89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F9EC91-F568-4A75-9807-B269419E21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7915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E30A2-4123-DBC3-83E7-02A68F436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1A091-5339-72AD-D246-EA172EE2C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ED1BC5-65A3-9598-FEAF-2CDAE4E36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007982-9B0E-597E-1A37-BBC377023F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5A75EE-5B40-4CB0-AC53-906D627A3381}" type="datetimeFigureOut">
              <a:rPr lang="en-AU" smtClean="0"/>
              <a:t>12/03/2026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C8FADE-15EC-3B8E-0A84-63B28641C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610D98-FCC6-19B5-DBB3-71F1E6B99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F9EC91-F568-4A75-9807-B269419E21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467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0D04B-CA65-9466-F509-76F8CECC6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3FAC14-A474-4FD1-746D-B8B2A62545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676850-9CCC-B6E5-0BC0-361B8097BC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A436B2-553E-41A0-C5F7-0E1F9B2C6C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6CEDDF-B73A-B34E-FF70-FE4507CEBA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82113F-B43C-4455-7EA2-FF64BC2286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5A75EE-5B40-4CB0-AC53-906D627A3381}" type="datetimeFigureOut">
              <a:rPr lang="en-AU" smtClean="0"/>
              <a:t>12/03/2026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D84278-A8C7-49EB-4596-031B471C2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81EB3F-3249-8707-50C6-77BD6B316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F9EC91-F568-4A75-9807-B269419E21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2960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635A5-9F7C-ECF7-9375-914B4FCDC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06200E-2D90-4012-423A-2766F0AC91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5A75EE-5B40-4CB0-AC53-906D627A3381}" type="datetimeFigureOut">
              <a:rPr lang="en-AU" smtClean="0"/>
              <a:t>12/03/2026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1E2192-38B9-AD40-2C52-C45D8E2F1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D00BA-FEC8-27E3-1FED-57AEE9791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F9EC91-F568-4A75-9807-B269419E21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8682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FAA60A-31EA-5331-B333-27959EEBFA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5A75EE-5B40-4CB0-AC53-906D627A3381}" type="datetimeFigureOut">
              <a:rPr lang="en-AU" smtClean="0"/>
              <a:t>12/03/2026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FB2F3F-3946-64DC-637E-DC4B57E12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47B1E9-0D3B-AD82-8452-77293384C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F9EC91-F568-4A75-9807-B269419E21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839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D7A7A-128E-47A6-0E26-171A6C250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4E0E9-4D5B-6F5D-029E-BA5B1C1C4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F86C5A-2485-BEFE-0173-B5A064AA0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19DC50-E4C1-78DB-121C-A3364CB337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5A75EE-5B40-4CB0-AC53-906D627A3381}" type="datetimeFigureOut">
              <a:rPr lang="en-AU" smtClean="0"/>
              <a:t>12/03/2026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6CDEC-A4C2-A099-CD0F-4988D9FBB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20ED0-51EB-E405-2CD3-83391D097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F9EC91-F568-4A75-9807-B269419E21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800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D8E28-314F-DDD2-C8BD-EA88E5247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2529A0-9F84-7D7C-E69C-C79B73D86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E06DF8-343B-DC59-651F-13FD35896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3EAA67-4925-31B8-08AA-E5094DCB8B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5A75EE-5B40-4CB0-AC53-906D627A3381}" type="datetimeFigureOut">
              <a:rPr lang="en-AU" smtClean="0"/>
              <a:t>12/03/2026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AF26B3-8DE7-526C-DE4C-168F2CD48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224C00-E3FE-B64B-0A5F-894016679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F9EC91-F568-4A75-9807-B269419E21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4660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9DF7BCF-53C4-EE29-73CF-04BD0119077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443277" y="-2656556"/>
            <a:ext cx="8097929" cy="1414949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8552D9-E723-46FC-1CF1-E78906B0F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95307"/>
            <a:ext cx="10515600" cy="1053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85FDA5-27FA-731A-C4C0-15D0ABE4A2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73867"/>
            <a:ext cx="10515600" cy="4131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879768-8D9F-0BCE-0BB6-195E86E7AE2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122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621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6110F-EFAD-7804-39DA-18000668B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19192"/>
            <a:ext cx="9144000" cy="2387600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06F172-9A9E-1BEE-1E37-637DB2D255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04647"/>
            <a:ext cx="9144000" cy="1655762"/>
          </a:xfrm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76308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9ba2e60-e24d-4114-be46-0f920fe9df5d">
      <Terms xmlns="http://schemas.microsoft.com/office/infopath/2007/PartnerControls"/>
    </lcf76f155ced4ddcb4097134ff3c332f>
    <TaxCatchAll xmlns="fd9daec5-426d-4556-9cfb-8b8847ffd0b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C3F86FF6C5A04EB96F6039B16350AC" ma:contentTypeVersion="13" ma:contentTypeDescription="Create a new document." ma:contentTypeScope="" ma:versionID="3fda151eaa22e802f728d288d28aa8d4">
  <xsd:schema xmlns:xsd="http://www.w3.org/2001/XMLSchema" xmlns:xs="http://www.w3.org/2001/XMLSchema" xmlns:p="http://schemas.microsoft.com/office/2006/metadata/properties" xmlns:ns2="e9ba2e60-e24d-4114-be46-0f920fe9df5d" xmlns:ns3="fd9daec5-426d-4556-9cfb-8b8847ffd0be" targetNamespace="http://schemas.microsoft.com/office/2006/metadata/properties" ma:root="true" ma:fieldsID="9eb910bee3d8ca35cbd6308c6ca7f96b" ns2:_="" ns3:_="">
    <xsd:import namespace="e9ba2e60-e24d-4114-be46-0f920fe9df5d"/>
    <xsd:import namespace="fd9daec5-426d-4556-9cfb-8b8847ffd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ba2e60-e24d-4114-be46-0f920fe9df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528f9a62-dddf-41be-a5ca-061e355ac16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9daec5-426d-4556-9cfb-8b8847ffd0b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ff37340-f5c3-4783-83a6-0eaf3dbab552}" ma:internalName="TaxCatchAll" ma:showField="CatchAllData" ma:web="fd9daec5-426d-4556-9cfb-8b8847ffd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82D223-DC4A-469A-9FA3-A60C689E1693}">
  <ds:schemaRefs>
    <ds:schemaRef ds:uri="http://schemas.microsoft.com/office/2006/metadata/properties"/>
    <ds:schemaRef ds:uri="http://schemas.microsoft.com/office/infopath/2007/PartnerControls"/>
    <ds:schemaRef ds:uri="e9ba2e60-e24d-4114-be46-0f920fe9df5d"/>
    <ds:schemaRef ds:uri="fd9daec5-426d-4556-9cfb-8b8847ffd0be"/>
  </ds:schemaRefs>
</ds:datastoreItem>
</file>

<file path=customXml/itemProps2.xml><?xml version="1.0" encoding="utf-8"?>
<ds:datastoreItem xmlns:ds="http://schemas.openxmlformats.org/officeDocument/2006/customXml" ds:itemID="{530AA545-D152-4286-8350-D66F1707AD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26D1D3-6B9E-44A5-AE8E-1CCDF5BC47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ba2e60-e24d-4114-be46-0f920fe9df5d"/>
    <ds:schemaRef ds:uri="fd9daec5-426d-4556-9cfb-8b8847ffd0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Inge Meggitt</dc:creator>
  <cp:lastModifiedBy>Inge Meggitt</cp:lastModifiedBy>
  <cp:revision>2</cp:revision>
  <dcterms:created xsi:type="dcterms:W3CDTF">2026-03-12T07:14:31Z</dcterms:created>
  <dcterms:modified xsi:type="dcterms:W3CDTF">2026-03-12T07:28:57Z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0x01010059C3F86FF6C5A04EB96F6039B16350AC</vt:lpwstr>
  </property>
  <property fmtid="{D5CDD505-2E9C-101B-9397-08002B2CF9AE}" pid="3" name="MediaServiceImageTags">
    <vt:lpwstr/>
  </property>
</Properties>
</file>