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9" r:id="rId10"/>
    <p:sldId id="266" r:id="rId11"/>
    <p:sldId id="267" r:id="rId12"/>
    <p:sldId id="271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DB2"/>
    <a:srgbClr val="F38221"/>
    <a:srgbClr val="157CB2"/>
    <a:srgbClr val="1EA1E2"/>
    <a:srgbClr val="1B92CF"/>
    <a:srgbClr val="1C98D6"/>
    <a:srgbClr val="1888C1"/>
    <a:srgbClr val="1A8ECA"/>
    <a:srgbClr val="188AC4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79E00-9868-43D6-AFF3-E84909182A6C}" v="3" dt="2024-08-20T21:54:20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onel Middleton" userId="0b8dac2ee71dad77" providerId="LiveId" clId="{172340EA-7EBB-46D0-965E-643EB515659A}"/>
    <pc:docChg chg="modSld">
      <pc:chgData name="Lionel Middleton" userId="0b8dac2ee71dad77" providerId="LiveId" clId="{172340EA-7EBB-46D0-965E-643EB515659A}" dt="2024-06-23T22:53:29.044" v="0" actId="14826"/>
      <pc:docMkLst>
        <pc:docMk/>
      </pc:docMkLst>
      <pc:sldChg chg="modSp">
        <pc:chgData name="Lionel Middleton" userId="0b8dac2ee71dad77" providerId="LiveId" clId="{172340EA-7EBB-46D0-965E-643EB515659A}" dt="2024-06-23T22:53:29.044" v="0" actId="14826"/>
        <pc:sldMkLst>
          <pc:docMk/>
          <pc:sldMk cId="2533518590" sldId="256"/>
        </pc:sldMkLst>
        <pc:picChg chg="mod">
          <ac:chgData name="Lionel Middleton" userId="0b8dac2ee71dad77" providerId="LiveId" clId="{172340EA-7EBB-46D0-965E-643EB515659A}" dt="2024-06-23T22:53:29.044" v="0" actId="14826"/>
          <ac:picMkLst>
            <pc:docMk/>
            <pc:sldMk cId="2533518590" sldId="256"/>
            <ac:picMk id="3" creationId="{1D2C0904-1764-B62F-998F-A662A7AAEDFE}"/>
          </ac:picMkLst>
        </pc:picChg>
      </pc:sldChg>
    </pc:docChg>
  </pc:docChgLst>
  <pc:docChgLst>
    <pc:chgData name="Lionel Middleton" userId="0b8dac2ee71dad77" providerId="LiveId" clId="{2BE91A8A-6B52-45C6-B8F6-6D4F6AD965FF}"/>
    <pc:docChg chg="custSel modSld">
      <pc:chgData name="Lionel Middleton" userId="0b8dac2ee71dad77" providerId="LiveId" clId="{2BE91A8A-6B52-45C6-B8F6-6D4F6AD965FF}" dt="2024-06-23T22:31:17.931" v="25" actId="14826"/>
      <pc:docMkLst>
        <pc:docMk/>
      </pc:docMkLst>
      <pc:sldChg chg="addSp delSp modSp mod">
        <pc:chgData name="Lionel Middleton" userId="0b8dac2ee71dad77" providerId="LiveId" clId="{2BE91A8A-6B52-45C6-B8F6-6D4F6AD965FF}" dt="2024-06-23T22:28:43.648" v="13" actId="14826"/>
        <pc:sldMkLst>
          <pc:docMk/>
          <pc:sldMk cId="2533518590" sldId="256"/>
        </pc:sldMkLst>
        <pc:picChg chg="add mod">
          <ac:chgData name="Lionel Middleton" userId="0b8dac2ee71dad77" providerId="LiveId" clId="{2BE91A8A-6B52-45C6-B8F6-6D4F6AD965FF}" dt="2024-06-23T22:28:43.648" v="13" actId="14826"/>
          <ac:picMkLst>
            <pc:docMk/>
            <pc:sldMk cId="2533518590" sldId="256"/>
            <ac:picMk id="3" creationId="{1D2C0904-1764-B62F-998F-A662A7AAEDFE}"/>
          </ac:picMkLst>
        </pc:picChg>
        <pc:picChg chg="add del mod">
          <ac:chgData name="Lionel Middleton" userId="0b8dac2ee71dad77" providerId="LiveId" clId="{2BE91A8A-6B52-45C6-B8F6-6D4F6AD965FF}" dt="2024-05-22T03:57:02.509" v="6" actId="478"/>
          <ac:picMkLst>
            <pc:docMk/>
            <pc:sldMk cId="2533518590" sldId="256"/>
            <ac:picMk id="3" creationId="{7CC1791D-FB70-4FB6-FE9E-A5DEDCAA5553}"/>
          </ac:picMkLst>
        </pc:picChg>
        <pc:picChg chg="add del mod">
          <ac:chgData name="Lionel Middleton" userId="0b8dac2ee71dad77" providerId="LiveId" clId="{2BE91A8A-6B52-45C6-B8F6-6D4F6AD965FF}" dt="2024-05-23T13:51:41.832" v="10" actId="478"/>
          <ac:picMkLst>
            <pc:docMk/>
            <pc:sldMk cId="2533518590" sldId="256"/>
            <ac:picMk id="4" creationId="{CD731D0B-718E-9F09-D4A4-8D64E912EE63}"/>
          </ac:picMkLst>
        </pc:picChg>
        <pc:picChg chg="del">
          <ac:chgData name="Lionel Middleton" userId="0b8dac2ee71dad77" providerId="LiveId" clId="{2BE91A8A-6B52-45C6-B8F6-6D4F6AD965FF}" dt="2024-05-22T03:39:30.411" v="4" actId="478"/>
          <ac:picMkLst>
            <pc:docMk/>
            <pc:sldMk cId="2533518590" sldId="256"/>
            <ac:picMk id="42" creationId="{047659FC-AE94-D2CE-9467-F5C83BA1DF04}"/>
          </ac:picMkLst>
        </pc:picChg>
      </pc:sldChg>
      <pc:sldChg chg="modSp">
        <pc:chgData name="Lionel Middleton" userId="0b8dac2ee71dad77" providerId="LiveId" clId="{2BE91A8A-6B52-45C6-B8F6-6D4F6AD965FF}" dt="2024-06-23T22:29:05.991" v="14" actId="14826"/>
        <pc:sldMkLst>
          <pc:docMk/>
          <pc:sldMk cId="4221912848" sldId="257"/>
        </pc:sldMkLst>
        <pc:picChg chg="mod">
          <ac:chgData name="Lionel Middleton" userId="0b8dac2ee71dad77" providerId="LiveId" clId="{2BE91A8A-6B52-45C6-B8F6-6D4F6AD965FF}" dt="2024-06-23T22:29:05.991" v="14" actId="14826"/>
          <ac:picMkLst>
            <pc:docMk/>
            <pc:sldMk cId="4221912848" sldId="257"/>
            <ac:picMk id="3" creationId="{024F8C68-6545-4988-6AB8-6F494D784F54}"/>
          </ac:picMkLst>
        </pc:picChg>
      </pc:sldChg>
      <pc:sldChg chg="modSp">
        <pc:chgData name="Lionel Middleton" userId="0b8dac2ee71dad77" providerId="LiveId" clId="{2BE91A8A-6B52-45C6-B8F6-6D4F6AD965FF}" dt="2024-06-23T22:29:20.391" v="15" actId="14826"/>
        <pc:sldMkLst>
          <pc:docMk/>
          <pc:sldMk cId="2188609177" sldId="258"/>
        </pc:sldMkLst>
        <pc:picChg chg="mod">
          <ac:chgData name="Lionel Middleton" userId="0b8dac2ee71dad77" providerId="LiveId" clId="{2BE91A8A-6B52-45C6-B8F6-6D4F6AD965FF}" dt="2024-06-23T22:29:20.391" v="15" actId="14826"/>
          <ac:picMkLst>
            <pc:docMk/>
            <pc:sldMk cId="2188609177" sldId="258"/>
            <ac:picMk id="3" creationId="{DE9865EF-DFC3-27B6-2A38-46798A5BACD1}"/>
          </ac:picMkLst>
        </pc:picChg>
      </pc:sldChg>
      <pc:sldChg chg="modSp">
        <pc:chgData name="Lionel Middleton" userId="0b8dac2ee71dad77" providerId="LiveId" clId="{2BE91A8A-6B52-45C6-B8F6-6D4F6AD965FF}" dt="2024-06-23T22:31:17.931" v="25" actId="14826"/>
        <pc:sldMkLst>
          <pc:docMk/>
          <pc:sldMk cId="2777791981" sldId="259"/>
        </pc:sldMkLst>
        <pc:picChg chg="mod">
          <ac:chgData name="Lionel Middleton" userId="0b8dac2ee71dad77" providerId="LiveId" clId="{2BE91A8A-6B52-45C6-B8F6-6D4F6AD965FF}" dt="2024-06-23T22:31:17.931" v="25" actId="14826"/>
          <ac:picMkLst>
            <pc:docMk/>
            <pc:sldMk cId="2777791981" sldId="259"/>
            <ac:picMk id="3" creationId="{652A0BE5-43CC-D623-EB46-0E5F0796B256}"/>
          </ac:picMkLst>
        </pc:picChg>
      </pc:sldChg>
      <pc:sldChg chg="modSp">
        <pc:chgData name="Lionel Middleton" userId="0b8dac2ee71dad77" providerId="LiveId" clId="{2BE91A8A-6B52-45C6-B8F6-6D4F6AD965FF}" dt="2024-06-23T22:29:31.109" v="16" actId="14826"/>
        <pc:sldMkLst>
          <pc:docMk/>
          <pc:sldMk cId="3475495374" sldId="260"/>
        </pc:sldMkLst>
        <pc:picChg chg="mod">
          <ac:chgData name="Lionel Middleton" userId="0b8dac2ee71dad77" providerId="LiveId" clId="{2BE91A8A-6B52-45C6-B8F6-6D4F6AD965FF}" dt="2024-06-23T22:29:31.109" v="16" actId="14826"/>
          <ac:picMkLst>
            <pc:docMk/>
            <pc:sldMk cId="3475495374" sldId="260"/>
            <ac:picMk id="3" creationId="{2350895D-C688-22B9-7E73-A85F657B0ED3}"/>
          </ac:picMkLst>
        </pc:picChg>
      </pc:sldChg>
      <pc:sldChg chg="modSp">
        <pc:chgData name="Lionel Middleton" userId="0b8dac2ee71dad77" providerId="LiveId" clId="{2BE91A8A-6B52-45C6-B8F6-6D4F6AD965FF}" dt="2024-06-23T22:29:43.501" v="17" actId="14826"/>
        <pc:sldMkLst>
          <pc:docMk/>
          <pc:sldMk cId="3703980543" sldId="261"/>
        </pc:sldMkLst>
        <pc:picChg chg="mod">
          <ac:chgData name="Lionel Middleton" userId="0b8dac2ee71dad77" providerId="LiveId" clId="{2BE91A8A-6B52-45C6-B8F6-6D4F6AD965FF}" dt="2024-06-23T22:29:43.501" v="17" actId="14826"/>
          <ac:picMkLst>
            <pc:docMk/>
            <pc:sldMk cId="3703980543" sldId="261"/>
            <ac:picMk id="3" creationId="{77BB2432-381D-2457-732A-9D1339DD0D4A}"/>
          </ac:picMkLst>
        </pc:picChg>
      </pc:sldChg>
      <pc:sldChg chg="modSp">
        <pc:chgData name="Lionel Middleton" userId="0b8dac2ee71dad77" providerId="LiveId" clId="{2BE91A8A-6B52-45C6-B8F6-6D4F6AD965FF}" dt="2024-06-23T22:29:53.511" v="18" actId="14826"/>
        <pc:sldMkLst>
          <pc:docMk/>
          <pc:sldMk cId="3768633509" sldId="263"/>
        </pc:sldMkLst>
        <pc:picChg chg="mod">
          <ac:chgData name="Lionel Middleton" userId="0b8dac2ee71dad77" providerId="LiveId" clId="{2BE91A8A-6B52-45C6-B8F6-6D4F6AD965FF}" dt="2024-06-23T22:29:53.511" v="18" actId="14826"/>
          <ac:picMkLst>
            <pc:docMk/>
            <pc:sldMk cId="3768633509" sldId="263"/>
            <ac:picMk id="3" creationId="{4FA8155E-71E1-4C91-FF70-467C78B511C1}"/>
          </ac:picMkLst>
        </pc:picChg>
      </pc:sldChg>
      <pc:sldChg chg="modSp">
        <pc:chgData name="Lionel Middleton" userId="0b8dac2ee71dad77" providerId="LiveId" clId="{2BE91A8A-6B52-45C6-B8F6-6D4F6AD965FF}" dt="2024-06-23T22:30:05.038" v="19" actId="14826"/>
        <pc:sldMkLst>
          <pc:docMk/>
          <pc:sldMk cId="2215798465" sldId="264"/>
        </pc:sldMkLst>
        <pc:picChg chg="mod">
          <ac:chgData name="Lionel Middleton" userId="0b8dac2ee71dad77" providerId="LiveId" clId="{2BE91A8A-6B52-45C6-B8F6-6D4F6AD965FF}" dt="2024-06-23T22:30:05.038" v="19" actId="14826"/>
          <ac:picMkLst>
            <pc:docMk/>
            <pc:sldMk cId="2215798465" sldId="264"/>
            <ac:picMk id="3" creationId="{AC3E2756-99AA-CB05-6B50-D7371E121D0D}"/>
          </ac:picMkLst>
        </pc:picChg>
      </pc:sldChg>
      <pc:sldChg chg="modSp">
        <pc:chgData name="Lionel Middleton" userId="0b8dac2ee71dad77" providerId="LiveId" clId="{2BE91A8A-6B52-45C6-B8F6-6D4F6AD965FF}" dt="2024-06-23T22:30:12.094" v="20" actId="14826"/>
        <pc:sldMkLst>
          <pc:docMk/>
          <pc:sldMk cId="2044053989" sldId="265"/>
        </pc:sldMkLst>
        <pc:picChg chg="mod">
          <ac:chgData name="Lionel Middleton" userId="0b8dac2ee71dad77" providerId="LiveId" clId="{2BE91A8A-6B52-45C6-B8F6-6D4F6AD965FF}" dt="2024-06-23T22:30:12.094" v="20" actId="14826"/>
          <ac:picMkLst>
            <pc:docMk/>
            <pc:sldMk cId="2044053989" sldId="265"/>
            <ac:picMk id="3" creationId="{DEF5EBE1-E53F-A13F-36BA-C33E0AB8FDE8}"/>
          </ac:picMkLst>
        </pc:picChg>
      </pc:sldChg>
      <pc:sldChg chg="modSp">
        <pc:chgData name="Lionel Middleton" userId="0b8dac2ee71dad77" providerId="LiveId" clId="{2BE91A8A-6B52-45C6-B8F6-6D4F6AD965FF}" dt="2024-06-23T22:30:43.434" v="22" actId="14826"/>
        <pc:sldMkLst>
          <pc:docMk/>
          <pc:sldMk cId="3577221770" sldId="266"/>
        </pc:sldMkLst>
        <pc:picChg chg="mod">
          <ac:chgData name="Lionel Middleton" userId="0b8dac2ee71dad77" providerId="LiveId" clId="{2BE91A8A-6B52-45C6-B8F6-6D4F6AD965FF}" dt="2024-06-23T22:30:43.434" v="22" actId="14826"/>
          <ac:picMkLst>
            <pc:docMk/>
            <pc:sldMk cId="3577221770" sldId="266"/>
            <ac:picMk id="3" creationId="{4E0A0B5A-0074-9F0A-EA6C-BB2FF7F63BBD}"/>
          </ac:picMkLst>
        </pc:picChg>
      </pc:sldChg>
      <pc:sldChg chg="modSp">
        <pc:chgData name="Lionel Middleton" userId="0b8dac2ee71dad77" providerId="LiveId" clId="{2BE91A8A-6B52-45C6-B8F6-6D4F6AD965FF}" dt="2024-06-23T22:30:54.381" v="23" actId="14826"/>
        <pc:sldMkLst>
          <pc:docMk/>
          <pc:sldMk cId="813723248" sldId="267"/>
        </pc:sldMkLst>
        <pc:picChg chg="mod">
          <ac:chgData name="Lionel Middleton" userId="0b8dac2ee71dad77" providerId="LiveId" clId="{2BE91A8A-6B52-45C6-B8F6-6D4F6AD965FF}" dt="2024-06-23T22:30:54.381" v="23" actId="14826"/>
          <ac:picMkLst>
            <pc:docMk/>
            <pc:sldMk cId="813723248" sldId="267"/>
            <ac:picMk id="5" creationId="{A63E79E9-3483-BE2B-BEAD-F08C9DED7617}"/>
          </ac:picMkLst>
        </pc:picChg>
      </pc:sldChg>
      <pc:sldChg chg="modSp">
        <pc:chgData name="Lionel Middleton" userId="0b8dac2ee71dad77" providerId="LiveId" clId="{2BE91A8A-6B52-45C6-B8F6-6D4F6AD965FF}" dt="2024-06-23T22:30:33.404" v="21" actId="14826"/>
        <pc:sldMkLst>
          <pc:docMk/>
          <pc:sldMk cId="3605242068" sldId="269"/>
        </pc:sldMkLst>
        <pc:picChg chg="mod">
          <ac:chgData name="Lionel Middleton" userId="0b8dac2ee71dad77" providerId="LiveId" clId="{2BE91A8A-6B52-45C6-B8F6-6D4F6AD965FF}" dt="2024-06-23T22:30:33.404" v="21" actId="14826"/>
          <ac:picMkLst>
            <pc:docMk/>
            <pc:sldMk cId="3605242068" sldId="269"/>
            <ac:picMk id="3" creationId="{940AE4C3-43CD-F723-6DE5-3C7141D6F804}"/>
          </ac:picMkLst>
        </pc:picChg>
      </pc:sldChg>
      <pc:sldChg chg="modSp">
        <pc:chgData name="Lionel Middleton" userId="0b8dac2ee71dad77" providerId="LiveId" clId="{2BE91A8A-6B52-45C6-B8F6-6D4F6AD965FF}" dt="2024-06-23T22:31:03.666" v="24" actId="14826"/>
        <pc:sldMkLst>
          <pc:docMk/>
          <pc:sldMk cId="2679265198" sldId="271"/>
        </pc:sldMkLst>
        <pc:picChg chg="mod">
          <ac:chgData name="Lionel Middleton" userId="0b8dac2ee71dad77" providerId="LiveId" clId="{2BE91A8A-6B52-45C6-B8F6-6D4F6AD965FF}" dt="2024-06-23T22:31:03.666" v="24" actId="14826"/>
          <ac:picMkLst>
            <pc:docMk/>
            <pc:sldMk cId="2679265198" sldId="271"/>
            <ac:picMk id="3" creationId="{83A711B0-9FC0-A408-14D7-0DFE5B802D92}"/>
          </ac:picMkLst>
        </pc:picChg>
      </pc:sldChg>
    </pc:docChg>
  </pc:docChgLst>
  <pc:docChgLst>
    <pc:chgData name="Lionel Middleton" userId="0b8dac2ee71dad77" providerId="LiveId" clId="{CEB79E00-9868-43D6-AFF3-E84909182A6C}"/>
    <pc:docChg chg="undo redo custSel modSld">
      <pc:chgData name="Lionel Middleton" userId="0b8dac2ee71dad77" providerId="LiveId" clId="{CEB79E00-9868-43D6-AFF3-E84909182A6C}" dt="2024-08-20T21:54:20.909" v="14" actId="931"/>
      <pc:docMkLst>
        <pc:docMk/>
      </pc:docMkLst>
      <pc:sldChg chg="addSp delSp modSp mod">
        <pc:chgData name="Lionel Middleton" userId="0b8dac2ee71dad77" providerId="LiveId" clId="{CEB79E00-9868-43D6-AFF3-E84909182A6C}" dt="2024-08-20T21:54:20.909" v="14" actId="931"/>
        <pc:sldMkLst>
          <pc:docMk/>
          <pc:sldMk cId="2533518590" sldId="256"/>
        </pc:sldMkLst>
        <pc:picChg chg="add del">
          <ac:chgData name="Lionel Middleton" userId="0b8dac2ee71dad77" providerId="LiveId" clId="{CEB79E00-9868-43D6-AFF3-E84909182A6C}" dt="2024-08-20T21:54:19.597" v="12" actId="478"/>
          <ac:picMkLst>
            <pc:docMk/>
            <pc:sldMk cId="2533518590" sldId="256"/>
            <ac:picMk id="3" creationId="{1D2C0904-1764-B62F-998F-A662A7AAEDFE}"/>
          </ac:picMkLst>
        </pc:picChg>
        <pc:picChg chg="add mod">
          <ac:chgData name="Lionel Middleton" userId="0b8dac2ee71dad77" providerId="LiveId" clId="{CEB79E00-9868-43D6-AFF3-E84909182A6C}" dt="2024-08-20T21:54:20.909" v="14" actId="931"/>
          <ac:picMkLst>
            <pc:docMk/>
            <pc:sldMk cId="2533518590" sldId="256"/>
            <ac:picMk id="4" creationId="{C5E224C2-F9FF-DB34-F47C-08F01E1F20A2}"/>
          </ac:picMkLst>
        </pc:picChg>
      </pc:sldChg>
      <pc:sldChg chg="modSp mod">
        <pc:chgData name="Lionel Middleton" userId="0b8dac2ee71dad77" providerId="LiveId" clId="{CEB79E00-9868-43D6-AFF3-E84909182A6C}" dt="2024-08-20T21:54:14.282" v="8" actId="20577"/>
        <pc:sldMkLst>
          <pc:docMk/>
          <pc:sldMk cId="3605242068" sldId="269"/>
        </pc:sldMkLst>
        <pc:spChg chg="mod">
          <ac:chgData name="Lionel Middleton" userId="0b8dac2ee71dad77" providerId="LiveId" clId="{CEB79E00-9868-43D6-AFF3-E84909182A6C}" dt="2024-08-20T21:54:14.282" v="8" actId="20577"/>
          <ac:spMkLst>
            <pc:docMk/>
            <pc:sldMk cId="3605242068" sldId="269"/>
            <ac:spMk id="6" creationId="{68A6FB4B-E006-6CD1-F2D7-52FD164F3D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ED63-5305-1A89-7441-8FF6D4A1F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B1173-53BC-A031-4466-F9E9741E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5A24-BAB4-ED6B-98AB-A6AC639B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78027-9B11-AA38-A32A-DB1F3841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765B-6B2E-E5E0-37D7-D574C2E2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969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EFC5-D500-F1F3-A614-5537A88A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56F0E-1D05-87E9-97FB-9D414B22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6BBA-3652-332D-C953-89EB7496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E6356-8FD7-4407-1F10-6FFAF5C5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0B7A7-16B7-83CA-2786-73756BE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53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4646A-19EE-0415-5C9E-4B479D91A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CEDBA-AE9A-3F33-7206-4DDF8186D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58CA-DF1B-16FF-525F-326565DB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5CE4-D61F-F1CA-ADBC-CDF8B3DB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241F-E0A4-FE63-E80D-09224C0C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12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C899-221F-9C89-32C1-78A4BEEF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1134C-C6CC-EBD7-ED27-1DF5C293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579C-B566-05CA-D23E-14CBE5CC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9D83F-A7CC-1E50-F522-3B4DAE6E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DD2C-AFD8-574F-141A-1D67C1BE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420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0B9F-4F3E-78B6-B305-2AE606F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0162-BB3B-D9CC-A8F2-9A6D2973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B586B-A6E0-E866-891E-61F466BB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8B11-761E-1776-8A25-EED5C354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0E7F-5013-194B-7729-2D207AEB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480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4913-F28C-7935-330C-355D4CF3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EDF4-CD09-AA97-1088-C3541FAB0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AB6FC-834D-380A-36F6-B3268DD0C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B6811-0408-1D4D-ACC1-4B9AFE89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5D4B5-5D10-2FAC-BE8D-73222BA6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3A3F2-3818-358D-BE47-5FAAC621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070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E7D6-8EDB-9886-30A6-70131894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F4BC7-20FF-38A4-E245-05D0CDE4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F5B92-1C73-7BE4-58EE-C30A1A3E2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780F0-D776-FA89-D332-84C417ABB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045B-A4EA-ECE3-5B9A-5D5BFDBD6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93A77-E365-47C9-937B-18072C2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ED19-A4DA-A3B5-A817-8A7B5F1F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A2D8D-14AB-C2F9-6197-6D8EC3FA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8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F70-BC0C-5D07-C9F8-A24E4B44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E4F14-0FD1-869C-AC4A-C24B70A5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A75EC-C2C2-C48D-71BD-ABB86C6C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68CA-6007-DDA7-EDED-C57CBAE9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05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70A94-FA1A-AD16-A3F5-87AAAA23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4BE9-252C-7594-73F1-5059FF2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301C-0B06-F728-6951-0FD52749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3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8ECE-F5AB-1ACD-47B9-FC189626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3E227-C56B-1DE0-4AEC-F9475135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A8682-7028-0AF1-6F5F-1A56E261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A6C6-EA7B-9108-235D-CB602248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333A6-AEDE-A79E-5C55-27712BCB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5C066-DA12-3E4E-C86C-433FF185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25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2A78-3CF3-6899-7AA6-EFB5C31C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398EA7-2A0A-E443-3C02-DD97F59B6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D3625-8AB3-D0F8-A9E9-03FF91DC7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E407F-F4DF-00C3-2512-0B7F6E2A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61732-EB65-3642-C8BB-C709F27E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99C7-31AF-A121-AB4E-EE08DD19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135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EB0C4-0113-8FB2-EAD8-C7340F40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1783D-1147-7016-03A4-0252A601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ECDA7-F3BB-CD5B-DFED-96F1D9D70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1383A-712F-4392-851C-CD7A9E17B771}" type="datetimeFigureOut">
              <a:rPr lang="en-ZA" smtClean="0"/>
              <a:t>2024/08/20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04AC-02A1-E5FC-26B4-5B8C0177D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01404-F07C-2D52-65CC-DF6CA9AB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1D457-D5D5-4054-A929-5A7B727646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27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with a city and water&#10;&#10;Description automatically generated">
            <a:extLst>
              <a:ext uri="{FF2B5EF4-FFF2-40B4-BE49-F238E27FC236}">
                <a16:creationId xmlns:a16="http://schemas.microsoft.com/office/drawing/2014/main" id="{C5E224C2-F9FF-DB34-F47C-08F01E1F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A0B5A-0074-9F0A-EA6C-BB2FF7F6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52CFF-80BE-AF48-05D8-ABCDA6BA71EE}"/>
              </a:ext>
            </a:extLst>
          </p:cNvPr>
          <p:cNvSpPr txBox="1"/>
          <p:nvPr/>
        </p:nvSpPr>
        <p:spPr>
          <a:xfrm>
            <a:off x="332507" y="1290708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1930E-E60F-BD8A-AA6B-F64CC0C50E05}"/>
              </a:ext>
            </a:extLst>
          </p:cNvPr>
          <p:cNvSpPr txBox="1"/>
          <p:nvPr/>
        </p:nvSpPr>
        <p:spPr>
          <a:xfrm>
            <a:off x="387928" y="253761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E79E9-3483-BE2B-BEAD-F08C9DED7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5798C-C500-3E4E-2259-9580B2E10B75}"/>
              </a:ext>
            </a:extLst>
          </p:cNvPr>
          <p:cNvSpPr txBox="1"/>
          <p:nvPr/>
        </p:nvSpPr>
        <p:spPr>
          <a:xfrm>
            <a:off x="332507" y="1200901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157DB2"/>
                </a:solidFill>
                <a:latin typeface="+mj-lt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3A90E-5B39-2DB5-F1FC-1E27E2A71167}"/>
              </a:ext>
            </a:extLst>
          </p:cNvPr>
          <p:cNvSpPr txBox="1"/>
          <p:nvPr/>
        </p:nvSpPr>
        <p:spPr>
          <a:xfrm>
            <a:off x="387928" y="244296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711B0-9FC0-A408-14D7-0DFE5B802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AE29E-1B11-BE11-31DF-E88935797FA7}"/>
              </a:ext>
            </a:extLst>
          </p:cNvPr>
          <p:cNvSpPr txBox="1"/>
          <p:nvPr/>
        </p:nvSpPr>
        <p:spPr>
          <a:xfrm>
            <a:off x="2216725" y="215058"/>
            <a:ext cx="540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E115E-2990-258F-7323-49F8A4F24FFA}"/>
              </a:ext>
            </a:extLst>
          </p:cNvPr>
          <p:cNvSpPr txBox="1"/>
          <p:nvPr/>
        </p:nvSpPr>
        <p:spPr>
          <a:xfrm>
            <a:off x="2272145" y="1623212"/>
            <a:ext cx="5403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AB06D-9B85-F6C3-170E-A1075106AC26}"/>
              </a:ext>
            </a:extLst>
          </p:cNvPr>
          <p:cNvSpPr txBox="1"/>
          <p:nvPr/>
        </p:nvSpPr>
        <p:spPr>
          <a:xfrm>
            <a:off x="2272144" y="3770029"/>
            <a:ext cx="9462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6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A0BE5-43CC-D623-EB46-0E5F0796B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70300-0579-28C7-5D2E-B331BECE386F}"/>
              </a:ext>
            </a:extLst>
          </p:cNvPr>
          <p:cNvSpPr txBox="1"/>
          <p:nvPr/>
        </p:nvSpPr>
        <p:spPr>
          <a:xfrm>
            <a:off x="332509" y="215058"/>
            <a:ext cx="1137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FAB83-543C-FCD4-A3E8-8C52A0B531AF}"/>
              </a:ext>
            </a:extLst>
          </p:cNvPr>
          <p:cNvSpPr txBox="1"/>
          <p:nvPr/>
        </p:nvSpPr>
        <p:spPr>
          <a:xfrm>
            <a:off x="387929" y="1623212"/>
            <a:ext cx="7273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F8C68-6545-4988-6AB8-6F494D78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89BFC-BA5B-A043-0B4B-28F4ABFE695D}"/>
              </a:ext>
            </a:extLst>
          </p:cNvPr>
          <p:cNvSpPr txBox="1"/>
          <p:nvPr/>
        </p:nvSpPr>
        <p:spPr>
          <a:xfrm>
            <a:off x="332507" y="30703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D2857-9D89-B460-1066-E60282EDFBF2}"/>
              </a:ext>
            </a:extLst>
          </p:cNvPr>
          <p:cNvSpPr txBox="1"/>
          <p:nvPr/>
        </p:nvSpPr>
        <p:spPr>
          <a:xfrm>
            <a:off x="387928" y="1553937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865EF-DFC3-27B6-2A38-46798A5BA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1D54D-6C84-B8F5-9A78-E264D4123E77}"/>
              </a:ext>
            </a:extLst>
          </p:cNvPr>
          <p:cNvSpPr txBox="1"/>
          <p:nvPr/>
        </p:nvSpPr>
        <p:spPr>
          <a:xfrm>
            <a:off x="332507" y="145028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F38221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F9153-04E1-AD41-4BA4-58B3D0D95682}"/>
              </a:ext>
            </a:extLst>
          </p:cNvPr>
          <p:cNvSpPr txBox="1"/>
          <p:nvPr/>
        </p:nvSpPr>
        <p:spPr>
          <a:xfrm>
            <a:off x="387928" y="2900167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0895D-C688-22B9-7E73-A85F657B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C3E0E-6DB6-9E93-8BBB-F4DCBE4BA075}"/>
              </a:ext>
            </a:extLst>
          </p:cNvPr>
          <p:cNvSpPr txBox="1"/>
          <p:nvPr/>
        </p:nvSpPr>
        <p:spPr>
          <a:xfrm>
            <a:off x="332507" y="1609367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D672B-68DE-F8FB-18D5-C7F5FBD4892F}"/>
              </a:ext>
            </a:extLst>
          </p:cNvPr>
          <p:cNvSpPr txBox="1"/>
          <p:nvPr/>
        </p:nvSpPr>
        <p:spPr>
          <a:xfrm>
            <a:off x="387928" y="2856271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9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B2432-381D-2457-732A-9D1339D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1AF90-E370-360C-A1A6-F232EE057032}"/>
              </a:ext>
            </a:extLst>
          </p:cNvPr>
          <p:cNvSpPr txBox="1"/>
          <p:nvPr/>
        </p:nvSpPr>
        <p:spPr>
          <a:xfrm>
            <a:off x="332507" y="1235291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67742-880F-E9CA-35A7-643AA5F2EA66}"/>
              </a:ext>
            </a:extLst>
          </p:cNvPr>
          <p:cNvSpPr txBox="1"/>
          <p:nvPr/>
        </p:nvSpPr>
        <p:spPr>
          <a:xfrm>
            <a:off x="387928" y="249605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8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8155E-71E1-4C91-FF70-467C78B5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62D62-A683-6889-05F3-9607D075DBCF}"/>
              </a:ext>
            </a:extLst>
          </p:cNvPr>
          <p:cNvSpPr txBox="1"/>
          <p:nvPr/>
        </p:nvSpPr>
        <p:spPr>
          <a:xfrm>
            <a:off x="332507" y="1200901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157D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ADB3E-D173-727E-4B4E-D0155FFF4E0E}"/>
              </a:ext>
            </a:extLst>
          </p:cNvPr>
          <p:cNvSpPr txBox="1"/>
          <p:nvPr/>
        </p:nvSpPr>
        <p:spPr>
          <a:xfrm>
            <a:off x="387928" y="244296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  <a:p>
            <a:pPr algn="ctr"/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3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E2756-99AA-CB05-6B50-D7371E1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FD4E9-EC1E-9F20-DE9F-9E8DA082051D}"/>
              </a:ext>
            </a:extLst>
          </p:cNvPr>
          <p:cNvSpPr txBox="1"/>
          <p:nvPr/>
        </p:nvSpPr>
        <p:spPr>
          <a:xfrm>
            <a:off x="332507" y="1304557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9399D-DC0A-4D67-0EFE-586EFEDFBD17}"/>
              </a:ext>
            </a:extLst>
          </p:cNvPr>
          <p:cNvSpPr txBox="1"/>
          <p:nvPr/>
        </p:nvSpPr>
        <p:spPr>
          <a:xfrm>
            <a:off x="387928" y="2551461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9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5EBE1-E53F-A13F-36BA-C33E0AB8F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62D91C-9395-3D35-D62E-44E030D670CC}"/>
              </a:ext>
            </a:extLst>
          </p:cNvPr>
          <p:cNvSpPr txBox="1"/>
          <p:nvPr/>
        </p:nvSpPr>
        <p:spPr>
          <a:xfrm>
            <a:off x="332507" y="30703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831E2-5F2E-FA2D-ACCB-C200C263444C}"/>
              </a:ext>
            </a:extLst>
          </p:cNvPr>
          <p:cNvSpPr txBox="1"/>
          <p:nvPr/>
        </p:nvSpPr>
        <p:spPr>
          <a:xfrm>
            <a:off x="387928" y="1553937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5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AE4C3-43CD-F723-6DE5-3C7141D6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6FB4B-E006-6CD1-F2D7-52FD164F3DEE}"/>
              </a:ext>
            </a:extLst>
          </p:cNvPr>
          <p:cNvSpPr txBox="1"/>
          <p:nvPr/>
        </p:nvSpPr>
        <p:spPr>
          <a:xfrm>
            <a:off x="332507" y="307033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solidFill>
                  <a:srgbClr val="157CB2"/>
                </a:solidFill>
                <a:latin typeface="+mj-lt"/>
              </a:rPr>
              <a:t>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57E85-1107-7FE9-11F2-8A8DA3798C58}"/>
              </a:ext>
            </a:extLst>
          </p:cNvPr>
          <p:cNvSpPr txBox="1"/>
          <p:nvPr/>
        </p:nvSpPr>
        <p:spPr>
          <a:xfrm>
            <a:off x="387928" y="1553937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157CB2"/>
                </a:solidFill>
              </a:rPr>
              <a:t>Text</a:t>
            </a: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  <a:p>
            <a:endParaRPr lang="en-ZA" sz="2400" dirty="0">
              <a:solidFill>
                <a:srgbClr val="157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4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8" ma:contentTypeDescription="Create a new document." ma:contentTypeScope="" ma:versionID="468697d20435dd4d69a0899a6e679d2c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f83629cf39674dc96462e3762fe2812a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f02ae9-5fd9-48c0-89a1-1da24cea6569}" ma:internalName="TaxCatchAll" ma:showField="CatchAllData" ma:web="626634ba-b3e7-477b-a3c5-34b9672cc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4ae15-2483-431d-ab58-00ea4a692673">
      <Terms xmlns="http://schemas.microsoft.com/office/infopath/2007/PartnerControls"/>
    </lcf76f155ced4ddcb4097134ff3c332f>
    <TaxCatchAll xmlns="626634ba-b3e7-477b-a3c5-34b9672cc021" xsi:nil="true"/>
  </documentManagement>
</p:properties>
</file>

<file path=customXml/itemProps1.xml><?xml version="1.0" encoding="utf-8"?>
<ds:datastoreItem xmlns:ds="http://schemas.openxmlformats.org/officeDocument/2006/customXml" ds:itemID="{655E65F6-27CC-468A-A93E-4C73DC8F285A}"/>
</file>

<file path=customXml/itemProps2.xml><?xml version="1.0" encoding="utf-8"?>
<ds:datastoreItem xmlns:ds="http://schemas.openxmlformats.org/officeDocument/2006/customXml" ds:itemID="{F392616D-9A4F-4852-9EEB-0B98DBA85C4E}"/>
</file>

<file path=customXml/itemProps3.xml><?xml version="1.0" encoding="utf-8"?>
<ds:datastoreItem xmlns:ds="http://schemas.openxmlformats.org/officeDocument/2006/customXml" ds:itemID="{3B11FC71-1525-40AD-9AB1-7FF889638017}"/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25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Middleton</dc:creator>
  <cp:lastModifiedBy>Lionel Middleton</cp:lastModifiedBy>
  <cp:revision>2</cp:revision>
  <dcterms:created xsi:type="dcterms:W3CDTF">2024-05-16T22:38:59Z</dcterms:created>
  <dcterms:modified xsi:type="dcterms:W3CDTF">2024-08-20T21:54:25Z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</Properties>
</file>