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E406DD-68B5-E450-F378-3335CAE6B015}" v="32" dt="2024-03-28T07:05:21.7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9"/>
    <p:restoredTop sz="94715"/>
  </p:normalViewPr>
  <p:slideViewPr>
    <p:cSldViewPr snapToGrid="0" snapToObjects="1">
      <p:cViewPr varScale="1">
        <p:scale>
          <a:sx n="131" d="100"/>
          <a:sy n="131" d="100"/>
        </p:scale>
        <p:origin x="2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ayla Mason" userId="S::mikayla.mason@ashm.org.au::4b57ebe1-b13e-4adb-8303-2657a0ef6ed2" providerId="AD" clId="Web-{D0E406DD-68B5-E450-F378-3335CAE6B015}"/>
    <pc:docChg chg="addSld delSld modSld">
      <pc:chgData name="Mikayla Mason" userId="S::mikayla.mason@ashm.org.au::4b57ebe1-b13e-4adb-8303-2657a0ef6ed2" providerId="AD" clId="Web-{D0E406DD-68B5-E450-F378-3335CAE6B015}" dt="2024-03-28T07:05:21.730" v="31"/>
      <pc:docMkLst>
        <pc:docMk/>
      </pc:docMkLst>
      <pc:sldChg chg="modSp">
        <pc:chgData name="Mikayla Mason" userId="S::mikayla.mason@ashm.org.au::4b57ebe1-b13e-4adb-8303-2657a0ef6ed2" providerId="AD" clId="Web-{D0E406DD-68B5-E450-F378-3335CAE6B015}" dt="2024-03-28T07:03:44.634" v="8" actId="1076"/>
        <pc:sldMkLst>
          <pc:docMk/>
          <pc:sldMk cId="1360935108" sldId="256"/>
        </pc:sldMkLst>
        <pc:spChg chg="mod">
          <ac:chgData name="Mikayla Mason" userId="S::mikayla.mason@ashm.org.au::4b57ebe1-b13e-4adb-8303-2657a0ef6ed2" providerId="AD" clId="Web-{D0E406DD-68B5-E450-F378-3335CAE6B015}" dt="2024-03-28T07:03:44.634" v="8" actId="1076"/>
          <ac:spMkLst>
            <pc:docMk/>
            <pc:sldMk cId="1360935108" sldId="256"/>
            <ac:spMk id="2" creationId="{94DDA900-6905-6F3C-E405-52F15A7B280C}"/>
          </ac:spMkLst>
        </pc:spChg>
      </pc:sldChg>
      <pc:sldChg chg="add del replId">
        <pc:chgData name="Mikayla Mason" userId="S::mikayla.mason@ashm.org.au::4b57ebe1-b13e-4adb-8303-2657a0ef6ed2" providerId="AD" clId="Web-{D0E406DD-68B5-E450-F378-3335CAE6B015}" dt="2024-03-28T07:03:37.133" v="5"/>
        <pc:sldMkLst>
          <pc:docMk/>
          <pc:sldMk cId="411710743" sldId="257"/>
        </pc:sldMkLst>
      </pc:sldChg>
      <pc:sldChg chg="addSp delSp modSp new del mod setBg">
        <pc:chgData name="Mikayla Mason" userId="S::mikayla.mason@ashm.org.au::4b57ebe1-b13e-4adb-8303-2657a0ef6ed2" providerId="AD" clId="Web-{D0E406DD-68B5-E450-F378-3335CAE6B015}" dt="2024-03-28T07:05:21.730" v="31"/>
        <pc:sldMkLst>
          <pc:docMk/>
          <pc:sldMk cId="2336276289" sldId="257"/>
        </pc:sldMkLst>
        <pc:spChg chg="del">
          <ac:chgData name="Mikayla Mason" userId="S::mikayla.mason@ashm.org.au::4b57ebe1-b13e-4adb-8303-2657a0ef6ed2" providerId="AD" clId="Web-{D0E406DD-68B5-E450-F378-3335CAE6B015}" dt="2024-03-28T07:04:22.588" v="12"/>
          <ac:spMkLst>
            <pc:docMk/>
            <pc:sldMk cId="2336276289" sldId="257"/>
            <ac:spMk id="2" creationId="{EA40D7CA-586B-A58C-F1A8-C7F01CEEB789}"/>
          </ac:spMkLst>
        </pc:spChg>
        <pc:spChg chg="del">
          <ac:chgData name="Mikayla Mason" userId="S::mikayla.mason@ashm.org.au::4b57ebe1-b13e-4adb-8303-2657a0ef6ed2" providerId="AD" clId="Web-{D0E406DD-68B5-E450-F378-3335CAE6B015}" dt="2024-03-28T07:04:16.681" v="10"/>
          <ac:spMkLst>
            <pc:docMk/>
            <pc:sldMk cId="2336276289" sldId="257"/>
            <ac:spMk id="3" creationId="{64F1C6E7-C20A-7DFF-9526-9E6732378AF7}"/>
          </ac:spMkLst>
        </pc:spChg>
        <pc:spChg chg="add">
          <ac:chgData name="Mikayla Mason" userId="S::mikayla.mason@ashm.org.au::4b57ebe1-b13e-4adb-8303-2657a0ef6ed2" providerId="AD" clId="Web-{D0E406DD-68B5-E450-F378-3335CAE6B015}" dt="2024-03-28T07:04:38.666" v="15"/>
          <ac:spMkLst>
            <pc:docMk/>
            <pc:sldMk cId="2336276289" sldId="257"/>
            <ac:spMk id="8" creationId="{6165EE8D-57CA-BDE8-EDC3-29C8E2E5F641}"/>
          </ac:spMkLst>
        </pc:spChg>
        <pc:spChg chg="add">
          <ac:chgData name="Mikayla Mason" userId="S::mikayla.mason@ashm.org.au::4b57ebe1-b13e-4adb-8303-2657a0ef6ed2" providerId="AD" clId="Web-{D0E406DD-68B5-E450-F378-3335CAE6B015}" dt="2024-03-28T07:04:38.666" v="15"/>
          <ac:spMkLst>
            <pc:docMk/>
            <pc:sldMk cId="2336276289" sldId="257"/>
            <ac:spMk id="11" creationId="{3AFE8227-C443-417B-BA91-520EB1EF4559}"/>
          </ac:spMkLst>
        </pc:spChg>
        <pc:spChg chg="add">
          <ac:chgData name="Mikayla Mason" userId="S::mikayla.mason@ashm.org.au::4b57ebe1-b13e-4adb-8303-2657a0ef6ed2" providerId="AD" clId="Web-{D0E406DD-68B5-E450-F378-3335CAE6B015}" dt="2024-03-28T07:04:38.666" v="15"/>
          <ac:spMkLst>
            <pc:docMk/>
            <pc:sldMk cId="2336276289" sldId="257"/>
            <ac:spMk id="13" creationId="{907741FC-B544-4A6E-B831-6789D042333D}"/>
          </ac:spMkLst>
        </pc:spChg>
        <pc:spChg chg="add">
          <ac:chgData name="Mikayla Mason" userId="S::mikayla.mason@ashm.org.au::4b57ebe1-b13e-4adb-8303-2657a0ef6ed2" providerId="AD" clId="Web-{D0E406DD-68B5-E450-F378-3335CAE6B015}" dt="2024-03-28T07:04:38.666" v="15"/>
          <ac:spMkLst>
            <pc:docMk/>
            <pc:sldMk cId="2336276289" sldId="257"/>
            <ac:spMk id="15" creationId="{3F0BE7ED-7814-4273-B18A-F26CC0380380}"/>
          </ac:spMkLst>
        </pc:spChg>
        <pc:picChg chg="add del mod ord">
          <ac:chgData name="Mikayla Mason" userId="S::mikayla.mason@ashm.org.au::4b57ebe1-b13e-4adb-8303-2657a0ef6ed2" providerId="AD" clId="Web-{D0E406DD-68B5-E450-F378-3335CAE6B015}" dt="2024-03-28T07:04:52.589" v="20"/>
          <ac:picMkLst>
            <pc:docMk/>
            <pc:sldMk cId="2336276289" sldId="257"/>
            <ac:picMk id="4" creationId="{BFEC2CFC-E8A7-7339-1D11-BCBA52FDD135}"/>
          </ac:picMkLst>
        </pc:picChg>
      </pc:sldChg>
      <pc:sldChg chg="addSp delSp modSp new">
        <pc:chgData name="Mikayla Mason" userId="S::mikayla.mason@ashm.org.au::4b57ebe1-b13e-4adb-8303-2657a0ef6ed2" providerId="AD" clId="Web-{D0E406DD-68B5-E450-F378-3335CAE6B015}" dt="2024-03-28T07:05:15.949" v="30" actId="14100"/>
        <pc:sldMkLst>
          <pc:docMk/>
          <pc:sldMk cId="1343754306" sldId="258"/>
        </pc:sldMkLst>
        <pc:spChg chg="del">
          <ac:chgData name="Mikayla Mason" userId="S::mikayla.mason@ashm.org.au::4b57ebe1-b13e-4adb-8303-2657a0ef6ed2" providerId="AD" clId="Web-{D0E406DD-68B5-E450-F378-3335CAE6B015}" dt="2024-03-28T07:04:56.823" v="22"/>
          <ac:spMkLst>
            <pc:docMk/>
            <pc:sldMk cId="1343754306" sldId="258"/>
            <ac:spMk id="3" creationId="{0C417BD0-CA17-B115-537F-A10B38E747C1}"/>
          </ac:spMkLst>
        </pc:spChg>
        <pc:picChg chg="add mod ord">
          <ac:chgData name="Mikayla Mason" userId="S::mikayla.mason@ashm.org.au::4b57ebe1-b13e-4adb-8303-2657a0ef6ed2" providerId="AD" clId="Web-{D0E406DD-68B5-E450-F378-3335CAE6B015}" dt="2024-03-28T07:05:15.949" v="30" actId="14100"/>
          <ac:picMkLst>
            <pc:docMk/>
            <pc:sldMk cId="1343754306" sldId="258"/>
            <ac:picMk id="4" creationId="{3F62FFF5-E02E-1859-33DA-DBBF184CEB61}"/>
          </ac:picMkLst>
        </pc:picChg>
      </pc:sldChg>
      <pc:sldChg chg="add del">
        <pc:chgData name="Mikayla Mason" userId="S::mikayla.mason@ashm.org.au::4b57ebe1-b13e-4adb-8303-2657a0ef6ed2" providerId="AD" clId="Web-{D0E406DD-68B5-E450-F378-3335CAE6B015}" dt="2024-03-28T07:03:37.133" v="4"/>
        <pc:sldMkLst>
          <pc:docMk/>
          <pc:sldMk cId="1899625487" sldId="258"/>
        </pc:sldMkLst>
      </pc:sldChg>
      <pc:sldChg chg="add del replId">
        <pc:chgData name="Mikayla Mason" userId="S::mikayla.mason@ashm.org.au::4b57ebe1-b13e-4adb-8303-2657a0ef6ed2" providerId="AD" clId="Web-{D0E406DD-68B5-E450-F378-3335CAE6B015}" dt="2024-03-28T07:03:37.133" v="3"/>
        <pc:sldMkLst>
          <pc:docMk/>
          <pc:sldMk cId="4245962936" sldId="259"/>
        </pc:sldMkLst>
      </pc:sldChg>
    </pc:docChg>
  </pc:docChgLst>
  <pc:docChgLst>
    <pc:chgData name="Mikayla Mason" userId="S::mikayla.mason@ashm.org.au::4b57ebe1-b13e-4adb-8303-2657a0ef6ed2" providerId="AD" clId="Web-{88600F48-ECB9-B497-BF75-59888DBA5612}"/>
    <pc:docChg chg="modSld">
      <pc:chgData name="Mikayla Mason" userId="S::mikayla.mason@ashm.org.au::4b57ebe1-b13e-4adb-8303-2657a0ef6ed2" providerId="AD" clId="Web-{88600F48-ECB9-B497-BF75-59888DBA5612}" dt="2024-03-26T01:34:38.235" v="2"/>
      <pc:docMkLst>
        <pc:docMk/>
      </pc:docMkLst>
      <pc:sldChg chg="addSp modSp">
        <pc:chgData name="Mikayla Mason" userId="S::mikayla.mason@ashm.org.au::4b57ebe1-b13e-4adb-8303-2657a0ef6ed2" providerId="AD" clId="Web-{88600F48-ECB9-B497-BF75-59888DBA5612}" dt="2024-03-26T01:34:38.235" v="2"/>
        <pc:sldMkLst>
          <pc:docMk/>
          <pc:sldMk cId="1360935108" sldId="256"/>
        </pc:sldMkLst>
        <pc:spChg chg="add mod">
          <ac:chgData name="Mikayla Mason" userId="S::mikayla.mason@ashm.org.au::4b57ebe1-b13e-4adb-8303-2657a0ef6ed2" providerId="AD" clId="Web-{88600F48-ECB9-B497-BF75-59888DBA5612}" dt="2024-03-26T01:34:38.235" v="2"/>
          <ac:spMkLst>
            <pc:docMk/>
            <pc:sldMk cId="1360935108" sldId="256"/>
            <ac:spMk id="2" creationId="{94DDA900-6905-6F3C-E405-52F15A7B280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D65F-9953-8A4A-B715-9652C81F3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89FC3-A703-5B42-8012-D9D64796F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B2CE7-DC7C-BF4F-AEFD-E5F86855A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B0720-5054-EB40-A0FE-66E91B70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5ECE5-C654-8E46-8FE0-5A2EF81A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5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53BAE-10DC-264A-90FA-FBC135086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85C402-2125-054B-95B6-3953909A2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A032D-0798-7747-B4E0-BE6D89DC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5BB6D-C9F9-244C-AF4F-0340B60E1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75127-6463-2644-AAC0-D233D24C0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5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095004-32C9-7F48-9882-94B25EC84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46900A-F760-0C41-BCF3-F6362796D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AFC8E-DD43-C64F-9F56-5DE270DD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A62C1-1CB0-7A46-B697-ECE543F3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9EA4A-32C6-B34E-B3AE-E1B6624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8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06BEC-DD4F-4E44-8962-C790895A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0569E-84B4-3E4D-8DF5-C09C15B23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96E4E-92F1-224E-BA67-E0C8A92E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C6666-E772-2E42-8FBB-402360995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E5090-8A7A-4B4A-B199-50E12F18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0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BFD0-B564-8F48-B297-34155C5D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8DC43-4F16-C64A-B19D-93A618BDE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1C075-D1BE-C64E-9833-F7AC8B1C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20A5-97F6-5846-8DDB-BFB9C7B20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7E4E-A47B-954E-8939-60740877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5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A2F1F-7369-D549-838F-5395D367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A7AB2-1737-174D-9960-681DFDD32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62303-C50A-2540-A48A-E1EFBA5C7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A17D21-B8B5-4640-8DA4-F2C362A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F3F38-A2EF-B44C-9E45-80AC6842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F751F-875B-104F-996F-0C6B9B1A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17747-8179-E34D-8651-8B86D802D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01C71-67DD-E641-B100-EEE7FD925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0C7D4-97A0-2445-818A-06E9A7DF27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142B7-1437-A345-9B59-B7A3AE169B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BBEF1-3C52-F24C-83FC-B5F32D64E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6698C-66F5-D746-AE0B-0326A5B7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9EB5EC-A1A5-8C44-83AB-645B801A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AF21-78E2-FC41-B624-538C12D2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E741C-E9B9-B84A-B58E-CC2A3A6F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6A973-4A89-BE44-831A-2B9F9D29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D962D-454D-0B44-8EDA-A9AE2BC92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9FFA5-E9A1-4A40-BDDB-DEE5F84B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6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4ED9D8-A7A9-CF4F-877B-A285786A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F6C64-8690-1043-9430-525B3579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AA2B4-1BE1-974A-B803-9D0CC6DC0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2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57B2A-C389-F643-A5E2-4143C141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0181C-F502-0B4D-B0D1-51CBE0283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AB935-5514-D24D-B965-435C08124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7E4C5-E0B8-AF43-9109-DC50AC29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7CAEF-C4C7-6E43-810F-B861B9CC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B06C63-C1C2-BC42-85C3-B781AD74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F69A-3AD1-4B42-B9E1-09DBEBDB1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6AB34-0CEF-124D-AA69-DCA08B788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B2193-1DFC-8442-B0FF-1F9562FFB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2F9D7-4E9D-614E-82F6-02FB8AFFE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B990D-E99D-F546-B41C-8B5B115C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9EC0B-832D-CD4F-BF05-3D6F94D2E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5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082C8C-C032-F145-876E-2BFAA817E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73313-4B41-644E-82D5-DBC4EFA2E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942C2-22D5-284F-847B-0153FC968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C75CA-6276-9C4A-B0AF-E43A6BE14DA2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7D53B-8487-BB4A-888E-6F8EB5E56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14250-4202-4D48-A973-CE16F1B9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4CDF4-B504-944A-8552-549CE8968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2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72835-FF3A-7924-4B8B-277525C35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DDA900-6905-6F3C-E405-52F15A7B280C}"/>
              </a:ext>
            </a:extLst>
          </p:cNvPr>
          <p:cNvSpPr/>
          <p:nvPr/>
        </p:nvSpPr>
        <p:spPr>
          <a:xfrm>
            <a:off x="1957917" y="4212166"/>
            <a:ext cx="1397000" cy="264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35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4B9E-C053-5466-2500-9AAE1E000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flag on top of a building&#10;&#10;Description automatically generated">
            <a:extLst>
              <a:ext uri="{FF2B5EF4-FFF2-40B4-BE49-F238E27FC236}">
                <a16:creationId xmlns:a16="http://schemas.microsoft.com/office/drawing/2014/main" id="{3F62FFF5-E02E-1859-33DA-DBBF184CE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14" y="5291"/>
            <a:ext cx="12195626" cy="6849004"/>
          </a:xfrm>
        </p:spPr>
      </p:pic>
    </p:spTree>
    <p:extLst>
      <p:ext uri="{BB962C8B-B14F-4D97-AF65-F5344CB8AC3E}">
        <p14:creationId xmlns:p14="http://schemas.microsoft.com/office/powerpoint/2010/main" val="134375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c4ae15-2483-431d-ab58-00ea4a692673">
      <Terms xmlns="http://schemas.microsoft.com/office/infopath/2007/PartnerControls"/>
    </lcf76f155ced4ddcb4097134ff3c332f>
    <TaxCatchAll xmlns="626634ba-b3e7-477b-a3c5-34b9672cc02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7DB0AE960954B9ABC128B05AD7AF3" ma:contentTypeVersion="18" ma:contentTypeDescription="Create a new document." ma:contentTypeScope="" ma:versionID="468697d20435dd4d69a0899a6e679d2c">
  <xsd:schema xmlns:xsd="http://www.w3.org/2001/XMLSchema" xmlns:xs="http://www.w3.org/2001/XMLSchema" xmlns:p="http://schemas.microsoft.com/office/2006/metadata/properties" xmlns:ns2="e3c4ae15-2483-431d-ab58-00ea4a692673" xmlns:ns3="626634ba-b3e7-477b-a3c5-34b9672cc021" targetNamespace="http://schemas.microsoft.com/office/2006/metadata/properties" ma:root="true" ma:fieldsID="f83629cf39674dc96462e3762fe2812a" ns2:_="" ns3:_="">
    <xsd:import namespace="e3c4ae15-2483-431d-ab58-00ea4a692673"/>
    <xsd:import namespace="626634ba-b3e7-477b-a3c5-34b9672cc0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c4ae15-2483-431d-ab58-00ea4a692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341f2d-bbf9-4513-a15f-30490290cb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634ba-b3e7-477b-a3c5-34b9672cc0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7f02ae9-5fd9-48c0-89a1-1da24cea6569}" ma:internalName="TaxCatchAll" ma:showField="CatchAllData" ma:web="626634ba-b3e7-477b-a3c5-34b9672cc0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030C81-291E-48F2-B7E8-28608D08C864}">
  <ds:schemaRefs>
    <ds:schemaRef ds:uri="http://schemas.microsoft.com/office/2006/metadata/properties"/>
    <ds:schemaRef ds:uri="http://schemas.microsoft.com/office/infopath/2007/PartnerControls"/>
    <ds:schemaRef ds:uri="e3c4ae15-2483-431d-ab58-00ea4a692673"/>
    <ds:schemaRef ds:uri="626634ba-b3e7-477b-a3c5-34b9672cc021"/>
  </ds:schemaRefs>
</ds:datastoreItem>
</file>

<file path=customXml/itemProps2.xml><?xml version="1.0" encoding="utf-8"?>
<ds:datastoreItem xmlns:ds="http://schemas.openxmlformats.org/officeDocument/2006/customXml" ds:itemID="{6A273F2D-4470-4368-85A0-EC7D026C5A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c4ae15-2483-431d-ab58-00ea4a692673"/>
    <ds:schemaRef ds:uri="626634ba-b3e7-477b-a3c5-34b9672cc0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367C79-79BE-483E-ADEE-79C99259C6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stevenfoster@tenpoint.com.au</dc:creator>
  <cp:lastModifiedBy>stevenfoster@tenpoint.com.au</cp:lastModifiedBy>
  <cp:revision>36</cp:revision>
  <dcterms:created xsi:type="dcterms:W3CDTF">2023-10-05T03:40:44Z</dcterms:created>
  <dcterms:modified xsi:type="dcterms:W3CDTF">2024-03-28T07:05:27Z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0x0101001FA7DB0AE960954B9ABC128B05AD7AF3</vt:lpwstr>
  </property>
  <property fmtid="{D5CDD505-2E9C-101B-9397-08002B2CF9AE}" pid="3" name="MediaServiceImageTags">
    <vt:lpwstr/>
  </property>
</Properties>
</file>