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2.xml" ContentType="application/xml"/>
  <Override PartName="/customXml/itemProps2.xml" ContentType="application/vnd.openxmlformats-officedocument.customXmlProperties+xml"/>
  <Override PartName="/ppt/presProps.xml" ContentType="application/vnd.openxmlformats-officedocument.presentationml.presProps+xml"/>
  <Override PartName="/customXml/item1.xml" ContentType="application/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3.xml" ContentType="application/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customXml" Target="/customXml/item2.xml" Id="rId8" /><Relationship Type="http://schemas.openxmlformats.org/officeDocument/2006/relationships/presProps" Target="/ppt/presProps.xml" Id="rId3" /><Relationship Type="http://schemas.openxmlformats.org/officeDocument/2006/relationships/customXml" Target="/customXml/item1.xml" Id="rId7" /><Relationship Type="http://schemas.openxmlformats.org/officeDocument/2006/relationships/slide" Target="/ppt/slides/slide1.xml" Id="rId2" /><Relationship Type="http://schemas.openxmlformats.org/officeDocument/2006/relationships/slideMaster" Target="/ppt/slideMasters/slideMaster1.xml" Id="rId1" /><Relationship Type="http://schemas.openxmlformats.org/officeDocument/2006/relationships/tableStyles" Target="/ppt/tableStyles.xml" Id="rId6" /><Relationship Type="http://schemas.openxmlformats.org/officeDocument/2006/relationships/theme" Target="/ppt/theme/theme1.xml" Id="rId5" /><Relationship Type="http://schemas.openxmlformats.org/officeDocument/2006/relationships/viewProps" Target="/ppt/viewProps.xml" Id="rId4" /><Relationship Type="http://schemas.openxmlformats.org/officeDocument/2006/relationships/customXml" Target="/customXml/item3.xml" Id="rId9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00A7-0EEF-056F-8719-B304B86FB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7E13E-3E9C-A368-9C53-218C31FAE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44B7E-0A74-3843-E736-BDAAB6AC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3913-6E57-CA42-9655-66B153FD21D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99B15-88AB-1349-78F8-B2A296AD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2D44C-2956-3A32-73DA-18465D13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64C-FD16-9241-9D8B-AF0E81CF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04872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2" /><Relationship Type="http://schemas.openxmlformats.org/officeDocument/2006/relationships/slideLayout" Target="/ppt/slideLayouts/slideLayout1.xml" Id="rId1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253F4-721F-026B-4829-B1D09B1C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1B6C6-530A-E8F5-4089-5978002DA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66CA6-FD99-BD9D-FEE1-E3202CB83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5E3913-6E57-CA42-9655-66B153FD21D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008DF-1A76-AEA2-E2B3-D2D45332C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E689B-518C-3062-499D-E0F239236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A564C-FD16-9241-9D8B-AF0E81CF1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5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1.jpg" Id="rId2" /><Relationship Type="http://schemas.openxmlformats.org/officeDocument/2006/relationships/slideLayout" Target="/ppt/slideLayouts/slideLayout1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with a city in the background&#10;&#10;Description automatically generated">
            <a:extLst>
              <a:ext uri="{FF2B5EF4-FFF2-40B4-BE49-F238E27FC236}">
                <a16:creationId xmlns:a16="http://schemas.microsoft.com/office/drawing/2014/main" id="{A1522B99-9E33-02A4-B6A8-73E60A9B2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02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7DB0AE960954B9ABC128B05AD7AF3" ma:contentTypeVersion="18" ma:contentTypeDescription="Create a new document." ma:contentTypeScope="" ma:versionID="468697d20435dd4d69a0899a6e679d2c">
  <xsd:schema xmlns:xsd="http://www.w3.org/2001/XMLSchema" xmlns:xs="http://www.w3.org/2001/XMLSchema" xmlns:p="http://schemas.microsoft.com/office/2006/metadata/properties" xmlns:ns2="e3c4ae15-2483-431d-ab58-00ea4a692673" xmlns:ns3="626634ba-b3e7-477b-a3c5-34b9672cc021" targetNamespace="http://schemas.microsoft.com/office/2006/metadata/properties" ma:root="true" ma:fieldsID="f83629cf39674dc96462e3762fe2812a" ns2:_="" ns3:_="">
    <xsd:import namespace="e3c4ae15-2483-431d-ab58-00ea4a692673"/>
    <xsd:import namespace="626634ba-b3e7-477b-a3c5-34b9672cc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4ae15-2483-431d-ab58-00ea4a692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341f2d-bbf9-4513-a15f-30490290cb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634ba-b3e7-477b-a3c5-34b9672cc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7f02ae9-5fd9-48c0-89a1-1da24cea6569}" ma:internalName="TaxCatchAll" ma:showField="CatchAllData" ma:web="626634ba-b3e7-477b-a3c5-34b9672cc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c4ae15-2483-431d-ab58-00ea4a692673">
      <Terms xmlns="http://schemas.microsoft.com/office/infopath/2007/PartnerControls"/>
    </lcf76f155ced4ddcb4097134ff3c332f>
    <TaxCatchAll xmlns="626634ba-b3e7-477b-a3c5-34b9672cc021" xsi:nil="true"/>
  </documentManagement>
</p:properties>
</file>

<file path=customXml/itemProps1.xml><?xml version="1.0" encoding="utf-8"?>
<ds:datastoreItem xmlns:ds="http://schemas.openxmlformats.org/officeDocument/2006/customXml" ds:itemID="{199D9B52-B007-45D4-9CAF-B4FDEFB984B6}"/>
</file>

<file path=customXml/itemProps2.xml><?xml version="1.0" encoding="utf-8"?>
<ds:datastoreItem xmlns:ds="http://schemas.openxmlformats.org/officeDocument/2006/customXml" ds:itemID="{B618E317-42A0-4195-93C4-249F169F1BB0}"/>
</file>

<file path=customXml/itemProps3.xml><?xml version="1.0" encoding="utf-8"?>
<ds:datastoreItem xmlns:ds="http://schemas.openxmlformats.org/officeDocument/2006/customXml" ds:itemID="{39F7DF23-4F60-4E38-9213-D85C109785B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Foster</dc:creator>
  <cp:lastModifiedBy>Steven Foster</cp:lastModifiedBy>
  <cp:revision>1</cp:revision>
  <dcterms:created xsi:type="dcterms:W3CDTF">2024-07-24T00:50:26Z</dcterms:created>
  <dcterms:modified xsi:type="dcterms:W3CDTF">2024-07-24T00:51:12Z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0x0101001FA7DB0AE960954B9ABC128B05AD7AF3</vt:lpwstr>
  </property>
</Properties>
</file>