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Nunito" charset="1" panose="00000000000000000000"/>
      <p:regular r:id="rId7"/>
    </p:embeddedFont>
    <p:embeddedFont>
      <p:font typeface="Nunito Bold" charset="1" panose="000000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D61C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-3210423">
            <a:off x="1751836" y="-9192810"/>
            <a:ext cx="16001890" cy="21229704"/>
          </a:xfrm>
          <a:custGeom>
            <a:avLst/>
            <a:gdLst/>
            <a:ahLst/>
            <a:cxnLst/>
            <a:rect r="r" b="b" t="t" l="l"/>
            <a:pathLst>
              <a:path h="21229704" w="16001890">
                <a:moveTo>
                  <a:pt x="16001890" y="21229704"/>
                </a:moveTo>
                <a:lnTo>
                  <a:pt x="0" y="21229704"/>
                </a:lnTo>
                <a:lnTo>
                  <a:pt x="0" y="0"/>
                </a:lnTo>
                <a:lnTo>
                  <a:pt x="16001890" y="0"/>
                </a:lnTo>
                <a:lnTo>
                  <a:pt x="16001890" y="2122970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true" rot="-3210423">
            <a:off x="1751836" y="-9499986"/>
            <a:ext cx="16001890" cy="21229704"/>
          </a:xfrm>
          <a:custGeom>
            <a:avLst/>
            <a:gdLst/>
            <a:ahLst/>
            <a:cxnLst/>
            <a:rect r="r" b="b" t="t" l="l"/>
            <a:pathLst>
              <a:path h="21229704" w="16001890">
                <a:moveTo>
                  <a:pt x="16001890" y="21229704"/>
                </a:moveTo>
                <a:lnTo>
                  <a:pt x="0" y="21229704"/>
                </a:lnTo>
                <a:lnTo>
                  <a:pt x="0" y="0"/>
                </a:lnTo>
                <a:lnTo>
                  <a:pt x="16001890" y="0"/>
                </a:lnTo>
                <a:lnTo>
                  <a:pt x="16001890" y="2122970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505634">
            <a:off x="15388662" y="2059602"/>
            <a:ext cx="3222413" cy="3223323"/>
          </a:xfrm>
          <a:custGeom>
            <a:avLst/>
            <a:gdLst/>
            <a:ahLst/>
            <a:cxnLst/>
            <a:rect r="r" b="b" t="t" l="l"/>
            <a:pathLst>
              <a:path h="3223323" w="3222413">
                <a:moveTo>
                  <a:pt x="0" y="0"/>
                </a:moveTo>
                <a:lnTo>
                  <a:pt x="3222413" y="0"/>
                </a:lnTo>
                <a:lnTo>
                  <a:pt x="3222413" y="3223322"/>
                </a:lnTo>
                <a:lnTo>
                  <a:pt x="0" y="32233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466725" y="6446829"/>
            <a:ext cx="3734416" cy="3674555"/>
            <a:chOff x="0" y="0"/>
            <a:chExt cx="4979222" cy="4899407"/>
          </a:xfrm>
        </p:grpSpPr>
        <p:sp>
          <p:nvSpPr>
            <p:cNvPr name="Freeform 6" id="6"/>
            <p:cNvSpPr/>
            <p:nvPr/>
          </p:nvSpPr>
          <p:spPr>
            <a:xfrm flipH="false" flipV="false" rot="-1322722">
              <a:off x="526594" y="887604"/>
              <a:ext cx="3485971" cy="3484988"/>
            </a:xfrm>
            <a:custGeom>
              <a:avLst/>
              <a:gdLst/>
              <a:ahLst/>
              <a:cxnLst/>
              <a:rect r="r" b="b" t="t" l="l"/>
              <a:pathLst>
                <a:path h="3484988" w="3485971">
                  <a:moveTo>
                    <a:pt x="0" y="0"/>
                  </a:moveTo>
                  <a:lnTo>
                    <a:pt x="3485971" y="0"/>
                  </a:lnTo>
                  <a:lnTo>
                    <a:pt x="3485971" y="3484988"/>
                  </a:lnTo>
                  <a:lnTo>
                    <a:pt x="0" y="34849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1219971">
              <a:off x="727697" y="530599"/>
              <a:ext cx="3721141" cy="3720091"/>
            </a:xfrm>
            <a:custGeom>
              <a:avLst/>
              <a:gdLst/>
              <a:ahLst/>
              <a:cxnLst/>
              <a:rect r="r" b="b" t="t" l="l"/>
              <a:pathLst>
                <a:path h="3720091" w="3721141">
                  <a:moveTo>
                    <a:pt x="0" y="0"/>
                  </a:moveTo>
                  <a:lnTo>
                    <a:pt x="3721141" y="0"/>
                  </a:lnTo>
                  <a:lnTo>
                    <a:pt x="3721141" y="3720091"/>
                  </a:lnTo>
                  <a:lnTo>
                    <a:pt x="0" y="37200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428883" y="-1271614"/>
            <a:ext cx="4619027" cy="4619027"/>
          </a:xfrm>
          <a:custGeom>
            <a:avLst/>
            <a:gdLst/>
            <a:ahLst/>
            <a:cxnLst/>
            <a:rect r="r" b="b" t="t" l="l"/>
            <a:pathLst>
              <a:path h="4619027" w="4619027">
                <a:moveTo>
                  <a:pt x="0" y="0"/>
                </a:moveTo>
                <a:lnTo>
                  <a:pt x="4619027" y="0"/>
                </a:lnTo>
                <a:lnTo>
                  <a:pt x="4619027" y="4619027"/>
                </a:lnTo>
                <a:lnTo>
                  <a:pt x="0" y="461902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783817" y="5200396"/>
            <a:ext cx="8994236" cy="2830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43"/>
              </a:lnSpc>
            </a:pPr>
            <a:r>
              <a:rPr lang="en-US" sz="32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Abstract submission: 9 October 2026</a:t>
            </a:r>
          </a:p>
          <a:p>
            <a:pPr algn="l">
              <a:lnSpc>
                <a:spcPts val="7743"/>
              </a:lnSpc>
            </a:pPr>
            <a:r>
              <a:rPr lang="en-US" sz="32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Early bird registration: Mid February 2027</a:t>
            </a:r>
          </a:p>
          <a:p>
            <a:pPr algn="l">
              <a:lnSpc>
                <a:spcPts val="7743"/>
              </a:lnSpc>
            </a:pPr>
            <a:r>
              <a:rPr lang="en-US" sz="3226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Standard registration: Mid April 2027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85676" y="3547438"/>
            <a:ext cx="9901530" cy="1057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79"/>
              </a:lnSpc>
            </a:pPr>
            <a:r>
              <a:rPr lang="en-US" b="true" sz="6982">
                <a:solidFill>
                  <a:srgbClr val="FFBF00"/>
                </a:solidFill>
                <a:latin typeface="Nunito Bold"/>
                <a:ea typeface="Nunito Bold"/>
                <a:cs typeface="Nunito Bold"/>
                <a:sym typeface="Nunito Bold"/>
              </a:rPr>
              <a:t>Save the Date!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85676" y="6157105"/>
            <a:ext cx="5734543" cy="647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60"/>
              </a:lnSpc>
            </a:pPr>
            <a:r>
              <a:rPr lang="en-US" sz="4300">
                <a:solidFill>
                  <a:srgbClr val="00EDC9"/>
                </a:solidFill>
                <a:latin typeface="Nunito"/>
                <a:ea typeface="Nunito"/>
                <a:cs typeface="Nunito"/>
                <a:sym typeface="Nunito"/>
              </a:rPr>
              <a:t>Scan for more info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736192" y="4728538"/>
            <a:ext cx="4478304" cy="647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59"/>
              </a:lnSpc>
            </a:pPr>
            <a:r>
              <a:rPr lang="en-US" sz="4299" b="true">
                <a:solidFill>
                  <a:srgbClr val="00EDC9"/>
                </a:solidFill>
                <a:latin typeface="Nunito Bold"/>
                <a:ea typeface="Nunito Bold"/>
                <a:cs typeface="Nunito Bold"/>
                <a:sym typeface="Nunito Bold"/>
              </a:rPr>
              <a:t>Key Deadlines</a:t>
            </a:r>
            <a:r>
              <a:rPr lang="en-US" sz="4299">
                <a:solidFill>
                  <a:srgbClr val="00EDC9"/>
                </a:solidFill>
                <a:latin typeface="Nunito"/>
                <a:ea typeface="Nunito"/>
                <a:cs typeface="Nunito"/>
                <a:sym typeface="Nunito"/>
              </a:rPr>
              <a:t>: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736192" y="8710613"/>
            <a:ext cx="5006844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80"/>
              </a:lnSpc>
            </a:pPr>
            <a:r>
              <a:rPr lang="en-US" sz="24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conference@ashm.com.au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635834" y="3474096"/>
            <a:ext cx="2728069" cy="4610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70"/>
              </a:lnSpc>
            </a:pPr>
            <a:r>
              <a:rPr lang="en-US" sz="3500" b="true">
                <a:solidFill>
                  <a:srgbClr val="2E007A"/>
                </a:solidFill>
                <a:latin typeface="Nunito Bold"/>
                <a:ea typeface="Nunito Bold"/>
                <a:cs typeface="Nunito Bold"/>
                <a:sym typeface="Nunito Bold"/>
              </a:rPr>
              <a:t>5-7 May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690394" y="2240560"/>
            <a:ext cx="9521793" cy="8701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78"/>
              </a:lnSpc>
            </a:pPr>
            <a:r>
              <a:rPr lang="en-US" b="true" sz="5732">
                <a:solidFill>
                  <a:srgbClr val="00EDC9"/>
                </a:solidFill>
                <a:latin typeface="Nunito Bold"/>
                <a:ea typeface="Nunito Bold"/>
                <a:cs typeface="Nunito Bold"/>
                <a:sym typeface="Nunito Bold"/>
              </a:rPr>
              <a:t>Youth Health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85676" y="4957138"/>
            <a:ext cx="8501661" cy="857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06"/>
              </a:lnSpc>
            </a:pPr>
            <a:r>
              <a:rPr lang="en-US" sz="2839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QT Hotel, Gold Coast (QLD) </a:t>
            </a:r>
          </a:p>
          <a:p>
            <a:pPr algn="l">
              <a:lnSpc>
                <a:spcPts val="3406"/>
              </a:lnSpc>
            </a:pPr>
            <a:r>
              <a:rPr lang="en-US" sz="2839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on Yugambeh Country, Australia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736192" y="9291638"/>
            <a:ext cx="7415420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78"/>
              </a:lnSpc>
            </a:pPr>
            <a:r>
              <a:rPr lang="en-US" b="true" sz="2482" spc="-32">
                <a:solidFill>
                  <a:srgbClr val="FFBF00"/>
                </a:solidFill>
                <a:latin typeface="Nunito Bold"/>
                <a:ea typeface="Nunito Bold"/>
                <a:cs typeface="Nunito Bold"/>
                <a:sym typeface="Nunito Bold"/>
              </a:rPr>
              <a:t>www.aaahyouthhealthconference.org.au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736192" y="3120257"/>
            <a:ext cx="6244698" cy="8148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32"/>
              </a:lnSpc>
            </a:pPr>
            <a:r>
              <a:rPr lang="en-US" b="true" sz="5443">
                <a:solidFill>
                  <a:srgbClr val="00EDC9"/>
                </a:solidFill>
                <a:latin typeface="Nunito Bold"/>
                <a:ea typeface="Nunito Bold"/>
                <a:cs typeface="Nunito Bold"/>
                <a:sym typeface="Nunito Bold"/>
              </a:rPr>
              <a:t>Conference 2027</a:t>
            </a:r>
          </a:p>
        </p:txBody>
      </p:sp>
      <p:sp>
        <p:nvSpPr>
          <p:cNvPr name="Freeform 19" id="19" descr="https://www.aaahyouthhealthconference.com.au/"/>
          <p:cNvSpPr/>
          <p:nvPr/>
        </p:nvSpPr>
        <p:spPr>
          <a:xfrm flipH="false" flipV="false" rot="0">
            <a:off x="4067791" y="7128655"/>
            <a:ext cx="2515013" cy="2515013"/>
          </a:xfrm>
          <a:custGeom>
            <a:avLst/>
            <a:gdLst/>
            <a:ahLst/>
            <a:cxnLst/>
            <a:rect r="r" b="b" t="t" l="l"/>
            <a:pathLst>
              <a:path h="2515013" w="2515013">
                <a:moveTo>
                  <a:pt x="0" y="0"/>
                </a:moveTo>
                <a:lnTo>
                  <a:pt x="2515013" y="0"/>
                </a:lnTo>
                <a:lnTo>
                  <a:pt x="2515013" y="2515013"/>
                </a:lnTo>
                <a:lnTo>
                  <a:pt x="0" y="251501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DAHThgSHZv8</dc:identifier>
  <dcterms:modified xsi:type="dcterms:W3CDTF">2011-08-01T06:04:30Z</dcterms:modified>
  <cp:revision>1</cp:revision>
  <dc:title>YHC27 Save the Date PPT</dc:title>
</cp:coreProperties>
</file>