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2.xml" ContentType="application/vnd.openxmlformats-officedocument.them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94" r:id="rId2"/>
    <p:sldId id="394" r:id="rId3"/>
    <p:sldId id="335" r:id="rId4"/>
    <p:sldId id="377" r:id="rId5"/>
    <p:sldId id="378" r:id="rId6"/>
    <p:sldId id="390" r:id="rId7"/>
    <p:sldId id="336" r:id="rId8"/>
    <p:sldId id="374" r:id="rId9"/>
    <p:sldId id="375" r:id="rId10"/>
    <p:sldId id="337" r:id="rId11"/>
    <p:sldId id="372" r:id="rId12"/>
    <p:sldId id="338" r:id="rId13"/>
    <p:sldId id="388" r:id="rId14"/>
    <p:sldId id="389" r:id="rId15"/>
    <p:sldId id="380" r:id="rId16"/>
    <p:sldId id="366" r:id="rId17"/>
    <p:sldId id="371" r:id="rId18"/>
    <p:sldId id="381" r:id="rId19"/>
    <p:sldId id="367" r:id="rId20"/>
    <p:sldId id="379" r:id="rId21"/>
    <p:sldId id="384" r:id="rId22"/>
    <p:sldId id="382" r:id="rId23"/>
    <p:sldId id="368" r:id="rId24"/>
    <p:sldId id="373" r:id="rId25"/>
    <p:sldId id="369" r:id="rId26"/>
    <p:sldId id="393" r:id="rId27"/>
    <p:sldId id="392" r:id="rId28"/>
    <p:sldId id="391" r:id="rId29"/>
    <p:sldId id="362" r:id="rId30"/>
    <p:sldId id="365" r:id="rId31"/>
    <p:sldId id="387" r:id="rId32"/>
    <p:sldId id="386" r:id="rId33"/>
    <p:sldId id="385" r:id="rId34"/>
    <p:sldId id="36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8B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2D01BD-092E-4FF6-AB63-20E3A918BEE3}" v="124" dt="2025-09-15T05:14:17.3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Region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6FEE-8B4C-99ED-39EE8C88433A}"/>
              </c:ext>
            </c:extLst>
          </c:dPt>
          <c:dPt>
            <c:idx val="1"/>
            <c:invertIfNegative val="0"/>
            <c:bubble3D val="0"/>
            <c:extLst>
              <c:ext xmlns:c16="http://schemas.microsoft.com/office/drawing/2014/chart" uri="{C3380CC4-5D6E-409C-BE32-E72D297353CC}">
                <c16:uniqueId val="{00000001-6FEE-8B4C-99ED-39EE8C88433A}"/>
              </c:ext>
            </c:extLst>
          </c:dPt>
          <c:dPt>
            <c:idx val="2"/>
            <c:invertIfNegative val="0"/>
            <c:bubble3D val="0"/>
            <c:extLst>
              <c:ext xmlns:c16="http://schemas.microsoft.com/office/drawing/2014/chart" uri="{C3380CC4-5D6E-409C-BE32-E72D297353CC}">
                <c16:uniqueId val="{00000002-6FEE-8B4C-99ED-39EE8C88433A}"/>
              </c:ext>
            </c:extLst>
          </c:dPt>
          <c:dPt>
            <c:idx val="3"/>
            <c:invertIfNegative val="0"/>
            <c:bubble3D val="0"/>
            <c:extLst>
              <c:ext xmlns:c16="http://schemas.microsoft.com/office/drawing/2014/chart" uri="{C3380CC4-5D6E-409C-BE32-E72D297353CC}">
                <c16:uniqueId val="{00000003-6FEE-8B4C-99ED-39EE8C88433A}"/>
              </c:ext>
            </c:extLst>
          </c:dPt>
          <c:dPt>
            <c:idx val="4"/>
            <c:invertIfNegative val="0"/>
            <c:bubble3D val="0"/>
            <c:extLst>
              <c:ext xmlns:c16="http://schemas.microsoft.com/office/drawing/2014/chart" uri="{C3380CC4-5D6E-409C-BE32-E72D297353CC}">
                <c16:uniqueId val="{00000004-6FEE-8B4C-99ED-39EE8C88433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delle Mono Flex"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Sheet1!$B$1:$F$1</c:f>
              <c:strCache>
                <c:ptCount val="5"/>
                <c:pt idx="0">
                  <c:v>April</c:v>
                </c:pt>
                <c:pt idx="1">
                  <c:v>May</c:v>
                </c:pt>
                <c:pt idx="2">
                  <c:v>June</c:v>
                </c:pt>
                <c:pt idx="3">
                  <c:v>July</c:v>
                </c:pt>
                <c:pt idx="4">
                  <c:v>August</c:v>
                </c:pt>
              </c:strCache>
            </c:strRef>
          </c:cat>
          <c:val>
            <c:numRef>
              <c:f>Sheet1!$B$2:$F$2</c:f>
              <c:numCache>
                <c:formatCode>General</c:formatCode>
                <c:ptCount val="5"/>
                <c:pt idx="0">
                  <c:v>13</c:v>
                </c:pt>
                <c:pt idx="1">
                  <c:v>17</c:v>
                </c:pt>
                <c:pt idx="2">
                  <c:v>26</c:v>
                </c:pt>
                <c:pt idx="3">
                  <c:v>53</c:v>
                </c:pt>
                <c:pt idx="4">
                  <c:v>120</c:v>
                </c:pt>
              </c:numCache>
            </c:numRef>
          </c:val>
          <c:extLst>
            <c:ext xmlns:c16="http://schemas.microsoft.com/office/drawing/2014/chart" uri="{C3380CC4-5D6E-409C-BE32-E72D297353CC}">
              <c16:uniqueId val="{00000005-6FEE-8B4C-99ED-39EE8C88433A}"/>
            </c:ext>
          </c:extLst>
        </c:ser>
        <c:dLbls>
          <c:dLblPos val="outEnd"/>
          <c:showLegendKey val="0"/>
          <c:showVal val="1"/>
          <c:showCatName val="0"/>
          <c:showSerName val="0"/>
          <c:showPercent val="0"/>
          <c:showBubbleSize val="0"/>
        </c:dLbls>
        <c:gapWidth val="219"/>
        <c:overlap val="-27"/>
        <c:axId val="-2103029232"/>
        <c:axId val="2124821568"/>
      </c:barChart>
      <c:catAx>
        <c:axId val="-2103029232"/>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prstDash val="solid"/>
            <a:round/>
          </a:ln>
          <a:effectLst/>
        </c:spPr>
        <c:txPr>
          <a:bodyPr rot="0" spcFirstLastPara="1" vertOverflow="ellipsis" wrap="square" anchor="ctr" anchorCtr="1"/>
          <a:lstStyle/>
          <a:p>
            <a:pPr>
              <a:defRPr sz="1197" b="0" i="0" u="none" strike="noStrike" kern="1200" baseline="0">
                <a:solidFill>
                  <a:schemeClr val="accent6">
                    <a:lumMod val="50000"/>
                  </a:schemeClr>
                </a:solidFill>
                <a:latin typeface="Degular Text" pitchFamily="82" charset="77"/>
                <a:ea typeface="+mn-ea"/>
                <a:cs typeface="+mn-cs"/>
              </a:defRPr>
            </a:pPr>
            <a:endParaRPr lang="en-US"/>
          </a:p>
        </c:txPr>
        <c:crossAx val="2124821568"/>
        <c:crosses val="autoZero"/>
        <c:auto val="1"/>
        <c:lblAlgn val="ctr"/>
        <c:lblOffset val="100"/>
        <c:noMultiLvlLbl val="1"/>
      </c:catAx>
      <c:valAx>
        <c:axId val="2124821568"/>
        <c:scaling>
          <c:orientation val="minMax"/>
        </c:scaling>
        <c:delete val="0"/>
        <c:axPos val="l"/>
        <c:majorGridlines>
          <c:spPr>
            <a:ln w="9525" cap="flat" cmpd="sng" algn="ctr">
              <a:solidFill>
                <a:schemeClr val="accent6"/>
              </a:solidFill>
              <a:prstDash val="solid"/>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accent6">
                      <a:lumMod val="50000"/>
                    </a:schemeClr>
                  </a:solidFill>
                  <a:latin typeface="Degular Text" pitchFamily="82" charset="77"/>
                  <a:ea typeface="+mn-ea"/>
                  <a:cs typeface="+mn-cs"/>
                </a:defRPr>
              </a:pPr>
              <a:endParaRPr lang="en-US"/>
            </a:p>
          </c:txPr>
        </c:title>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97" b="0" i="0" u="none" strike="noStrike" kern="1200" baseline="0">
                <a:solidFill>
                  <a:schemeClr val="accent6">
                    <a:lumMod val="50000"/>
                  </a:schemeClr>
                </a:solidFill>
                <a:latin typeface="Degular Text" pitchFamily="82" charset="77"/>
                <a:ea typeface="+mn-ea"/>
                <a:cs typeface="+mn-cs"/>
              </a:defRPr>
            </a:pPr>
            <a:endParaRPr lang="en-US"/>
          </a:p>
        </c:txPr>
        <c:crossAx val="-2103029232"/>
        <c:crosses val="autoZero"/>
        <c:crossBetween val="between"/>
        <c:majorUnit val="30"/>
        <c:minorUnit val="15"/>
      </c:valAx>
      <c:spPr>
        <a:noFill/>
        <a:ln>
          <a:noFill/>
        </a:ln>
        <a:effectLst/>
      </c:spPr>
    </c:plotArea>
    <c:plotVisOnly val="1"/>
    <c:dispBlanksAs val="gap"/>
    <c:showDLblsOverMax val="1"/>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Region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26F8-6B4C-BDD1-3077887C2218}"/>
              </c:ext>
            </c:extLst>
          </c:dPt>
          <c:dPt>
            <c:idx val="1"/>
            <c:invertIfNegative val="0"/>
            <c:bubble3D val="0"/>
            <c:extLst>
              <c:ext xmlns:c16="http://schemas.microsoft.com/office/drawing/2014/chart" uri="{C3380CC4-5D6E-409C-BE32-E72D297353CC}">
                <c16:uniqueId val="{00000001-26F8-6B4C-BDD1-3077887C2218}"/>
              </c:ext>
            </c:extLst>
          </c:dPt>
          <c:dPt>
            <c:idx val="2"/>
            <c:invertIfNegative val="0"/>
            <c:bubble3D val="0"/>
            <c:extLst>
              <c:ext xmlns:c16="http://schemas.microsoft.com/office/drawing/2014/chart" uri="{C3380CC4-5D6E-409C-BE32-E72D297353CC}">
                <c16:uniqueId val="{00000002-26F8-6B4C-BDD1-3077887C2218}"/>
              </c:ext>
            </c:extLst>
          </c:dPt>
          <c:dPt>
            <c:idx val="3"/>
            <c:invertIfNegative val="0"/>
            <c:bubble3D val="0"/>
            <c:extLst>
              <c:ext xmlns:c16="http://schemas.microsoft.com/office/drawing/2014/chart" uri="{C3380CC4-5D6E-409C-BE32-E72D297353CC}">
                <c16:uniqueId val="{00000003-26F8-6B4C-BDD1-3077887C2218}"/>
              </c:ext>
            </c:extLst>
          </c:dPt>
          <c:dPt>
            <c:idx val="4"/>
            <c:invertIfNegative val="0"/>
            <c:bubble3D val="0"/>
            <c:extLst>
              <c:ext xmlns:c16="http://schemas.microsoft.com/office/drawing/2014/chart" uri="{C3380CC4-5D6E-409C-BE32-E72D297353CC}">
                <c16:uniqueId val="{00000004-26F8-6B4C-BDD1-3077887C2218}"/>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delle Mono Flex"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Sheet1!$B$1:$F$1</c:f>
              <c:strCache>
                <c:ptCount val="5"/>
                <c:pt idx="0">
                  <c:v>April</c:v>
                </c:pt>
                <c:pt idx="1">
                  <c:v>May</c:v>
                </c:pt>
                <c:pt idx="2">
                  <c:v>June</c:v>
                </c:pt>
                <c:pt idx="3">
                  <c:v>July</c:v>
                </c:pt>
                <c:pt idx="4">
                  <c:v>August</c:v>
                </c:pt>
              </c:strCache>
            </c:strRef>
          </c:cat>
          <c:val>
            <c:numRef>
              <c:f>Sheet1!$B$2:$F$2</c:f>
              <c:numCache>
                <c:formatCode>General</c:formatCode>
                <c:ptCount val="5"/>
                <c:pt idx="0">
                  <c:v>13</c:v>
                </c:pt>
                <c:pt idx="1">
                  <c:v>17</c:v>
                </c:pt>
                <c:pt idx="2">
                  <c:v>26</c:v>
                </c:pt>
                <c:pt idx="3">
                  <c:v>53</c:v>
                </c:pt>
                <c:pt idx="4">
                  <c:v>120</c:v>
                </c:pt>
              </c:numCache>
            </c:numRef>
          </c:val>
          <c:extLst>
            <c:ext xmlns:c16="http://schemas.microsoft.com/office/drawing/2014/chart" uri="{C3380CC4-5D6E-409C-BE32-E72D297353CC}">
              <c16:uniqueId val="{00000005-26F8-6B4C-BDD1-3077887C2218}"/>
            </c:ext>
          </c:extLst>
        </c:ser>
        <c:ser>
          <c:idx val="1"/>
          <c:order val="1"/>
          <c:tx>
            <c:strRef>
              <c:f>Sheet1!$A$3</c:f>
              <c:strCache>
                <c:ptCount val="1"/>
                <c:pt idx="0">
                  <c:v>Region 2</c:v>
                </c:pt>
              </c:strCache>
            </c:strRef>
          </c:tx>
          <c:spPr>
            <a:pattFill prst="wdUpDiag">
              <a:fgClr>
                <a:schemeClr val="accent2"/>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delle Mono Flex"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Sheet1!$B$1:$F$1</c:f>
              <c:strCache>
                <c:ptCount val="5"/>
                <c:pt idx="0">
                  <c:v>April</c:v>
                </c:pt>
                <c:pt idx="1">
                  <c:v>May</c:v>
                </c:pt>
                <c:pt idx="2">
                  <c:v>June</c:v>
                </c:pt>
                <c:pt idx="3">
                  <c:v>July</c:v>
                </c:pt>
                <c:pt idx="4">
                  <c:v>August</c:v>
                </c:pt>
              </c:strCache>
            </c:strRef>
          </c:cat>
          <c:val>
            <c:numRef>
              <c:f>Sheet1!$B$3:$F$3</c:f>
              <c:numCache>
                <c:formatCode>General</c:formatCode>
                <c:ptCount val="5"/>
                <c:pt idx="0">
                  <c:v>10</c:v>
                </c:pt>
                <c:pt idx="1">
                  <c:v>20</c:v>
                </c:pt>
                <c:pt idx="2">
                  <c:v>35</c:v>
                </c:pt>
                <c:pt idx="3">
                  <c:v>40</c:v>
                </c:pt>
                <c:pt idx="4">
                  <c:v>130</c:v>
                </c:pt>
              </c:numCache>
            </c:numRef>
          </c:val>
          <c:extLst>
            <c:ext xmlns:c16="http://schemas.microsoft.com/office/drawing/2014/chart" uri="{C3380CC4-5D6E-409C-BE32-E72D297353CC}">
              <c16:uniqueId val="{00000006-26F8-6B4C-BDD1-3077887C2218}"/>
            </c:ext>
          </c:extLst>
        </c:ser>
        <c:dLbls>
          <c:dLblPos val="outEnd"/>
          <c:showLegendKey val="0"/>
          <c:showVal val="1"/>
          <c:showCatName val="0"/>
          <c:showSerName val="0"/>
          <c:showPercent val="0"/>
          <c:showBubbleSize val="0"/>
        </c:dLbls>
        <c:gapWidth val="219"/>
        <c:axId val="-2103029232"/>
        <c:axId val="2124821568"/>
      </c:barChart>
      <c:catAx>
        <c:axId val="-2103029232"/>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prstDash val="solid"/>
            <a:round/>
          </a:ln>
          <a:effectLst/>
        </c:spPr>
        <c:txPr>
          <a:bodyPr rot="0" spcFirstLastPara="1" vertOverflow="ellipsis" wrap="square" anchor="ctr" anchorCtr="1"/>
          <a:lstStyle/>
          <a:p>
            <a:pPr>
              <a:defRPr sz="1197" b="0" i="0" u="none" strike="noStrike" kern="1200" baseline="0">
                <a:solidFill>
                  <a:schemeClr val="accent6">
                    <a:lumMod val="50000"/>
                  </a:schemeClr>
                </a:solidFill>
                <a:latin typeface="Degular Text" pitchFamily="82" charset="77"/>
                <a:ea typeface="+mn-ea"/>
                <a:cs typeface="+mn-cs"/>
              </a:defRPr>
            </a:pPr>
            <a:endParaRPr lang="en-US"/>
          </a:p>
        </c:txPr>
        <c:crossAx val="2124821568"/>
        <c:crosses val="autoZero"/>
        <c:auto val="1"/>
        <c:lblAlgn val="ctr"/>
        <c:lblOffset val="100"/>
        <c:noMultiLvlLbl val="1"/>
      </c:catAx>
      <c:valAx>
        <c:axId val="2124821568"/>
        <c:scaling>
          <c:orientation val="minMax"/>
        </c:scaling>
        <c:delete val="0"/>
        <c:axPos val="l"/>
        <c:majorGridlines>
          <c:spPr>
            <a:ln w="9525" cap="flat" cmpd="sng" algn="ctr">
              <a:solidFill>
                <a:schemeClr val="accent6"/>
              </a:solidFill>
              <a:prstDash val="solid"/>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accent6">
                      <a:lumMod val="50000"/>
                    </a:schemeClr>
                  </a:solidFill>
                  <a:latin typeface="Degular Text" pitchFamily="82" charset="77"/>
                  <a:ea typeface="+mn-ea"/>
                  <a:cs typeface="+mn-cs"/>
                </a:defRPr>
              </a:pPr>
              <a:endParaRPr lang="en-US"/>
            </a:p>
          </c:txPr>
        </c:title>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97" b="0" i="0" u="none" strike="noStrike" kern="1200" baseline="0">
                <a:solidFill>
                  <a:schemeClr val="accent6">
                    <a:lumMod val="50000"/>
                  </a:schemeClr>
                </a:solidFill>
                <a:latin typeface="Degular Text" pitchFamily="82" charset="77"/>
                <a:ea typeface="+mn-ea"/>
                <a:cs typeface="+mn-cs"/>
              </a:defRPr>
            </a:pPr>
            <a:endParaRPr lang="en-US"/>
          </a:p>
        </c:txPr>
        <c:crossAx val="-2103029232"/>
        <c:crosses val="autoZero"/>
        <c:crossBetween val="between"/>
        <c:majorUnit val="30"/>
        <c:minorUnit val="1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6">
                  <a:lumMod val="50000"/>
                </a:schemeClr>
              </a:solidFill>
              <a:latin typeface="Degular Text" pitchFamily="82" charset="77"/>
              <a:ea typeface="+mn-ea"/>
              <a:cs typeface="+mn-cs"/>
            </a:defRPr>
          </a:pPr>
          <a:endParaRPr lang="en-US"/>
        </a:p>
      </c:txPr>
    </c:legend>
    <c:plotVisOnly val="1"/>
    <c:dispBlanksAs val="gap"/>
    <c:showDLblsOverMax val="1"/>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3C-7C4B-AA70-0E31368FD06C}"/>
              </c:ext>
            </c:extLst>
          </c:dPt>
          <c:dPt>
            <c:idx val="1"/>
            <c:bubble3D val="0"/>
            <c:spPr>
              <a:pattFill prst="trellis">
                <a:fgClr>
                  <a:schemeClr val="accent2"/>
                </a:fgClr>
                <a:bgClr>
                  <a:schemeClr val="bg1"/>
                </a:bgClr>
              </a:pattFill>
              <a:ln w="19050">
                <a:solidFill>
                  <a:schemeClr val="lt1"/>
                </a:solidFill>
              </a:ln>
              <a:effectLst/>
            </c:spPr>
            <c:extLst>
              <c:ext xmlns:c16="http://schemas.microsoft.com/office/drawing/2014/chart" uri="{C3380CC4-5D6E-409C-BE32-E72D297353CC}">
                <c16:uniqueId val="{00000003-C93C-7C4B-AA70-0E31368FD06C}"/>
              </c:ext>
            </c:extLst>
          </c:dPt>
          <c:dPt>
            <c:idx val="2"/>
            <c:bubble3D val="0"/>
            <c:spPr>
              <a:pattFill prst="pct90">
                <a:fgClr>
                  <a:schemeClr val="accent3"/>
                </a:fgClr>
                <a:bgClr>
                  <a:schemeClr val="bg1"/>
                </a:bgClr>
              </a:pattFill>
              <a:ln w="19050">
                <a:solidFill>
                  <a:schemeClr val="lt1"/>
                </a:solidFill>
              </a:ln>
              <a:effectLst/>
            </c:spPr>
            <c:extLst>
              <c:ext xmlns:c16="http://schemas.microsoft.com/office/drawing/2014/chart" uri="{C3380CC4-5D6E-409C-BE32-E72D297353CC}">
                <c16:uniqueId val="{00000005-C93C-7C4B-AA70-0E31368FD06C}"/>
              </c:ext>
            </c:extLst>
          </c:dPt>
          <c:dPt>
            <c:idx val="3"/>
            <c:bubble3D val="0"/>
            <c:spPr>
              <a:pattFill prst="trellis">
                <a:fgClr>
                  <a:schemeClr val="accent4"/>
                </a:fgClr>
                <a:bgClr>
                  <a:schemeClr val="bg1"/>
                </a:bgClr>
              </a:pattFill>
              <a:ln w="19050">
                <a:solidFill>
                  <a:schemeClr val="lt1"/>
                </a:solidFill>
              </a:ln>
              <a:effectLst/>
            </c:spPr>
            <c:extLst>
              <c:ext xmlns:c16="http://schemas.microsoft.com/office/drawing/2014/chart" uri="{C3380CC4-5D6E-409C-BE32-E72D297353CC}">
                <c16:uniqueId val="{00000007-C93C-7C4B-AA70-0E31368FD06C}"/>
              </c:ext>
            </c:extLst>
          </c:dPt>
          <c:dPt>
            <c:idx val="4"/>
            <c:bubble3D val="0"/>
            <c:spPr>
              <a:pattFill prst="dkHorz">
                <a:fgClr>
                  <a:srgbClr val="718B4A"/>
                </a:fgClr>
                <a:bgClr>
                  <a:schemeClr val="bg1"/>
                </a:bgClr>
              </a:pattFill>
              <a:ln w="19050">
                <a:solidFill>
                  <a:schemeClr val="lt1"/>
                </a:solidFill>
              </a:ln>
              <a:effectLst/>
            </c:spPr>
            <c:extLst>
              <c:ext xmlns:c16="http://schemas.microsoft.com/office/drawing/2014/chart" uri="{C3380CC4-5D6E-409C-BE32-E72D297353CC}">
                <c16:uniqueId val="{00000009-C93C-7C4B-AA70-0E31368FD06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93C-7C4B-AA70-0E31368FD06C}"/>
              </c:ext>
            </c:extLst>
          </c:dPt>
          <c:dLbls>
            <c:dLbl>
              <c:idx val="0"/>
              <c:layout>
                <c:manualLayout>
                  <c:x val="0.14101434696513801"/>
                  <c:y val="-7.351063403674328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onsolas" panose="020B0609020204030204" pitchFamily="49" charset="0"/>
                      <a:ea typeface="+mn-ea"/>
                      <a:cs typeface="Consolas" panose="020B0609020204030204" pitchFamily="49" charset="0"/>
                    </a:defRPr>
                  </a:pPr>
                  <a:endParaRPr lang="en-US"/>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C93C-7C4B-AA70-0E31368FD06C}"/>
                </c:ext>
              </c:extLst>
            </c:dLbl>
            <c:dLbl>
              <c:idx val="1"/>
              <c:layout>
                <c:manualLayout>
                  <c:x val="0.16830744637774545"/>
                  <c:y val="5.2927656506455055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onsolas" panose="020B0609020204030204" pitchFamily="49" charset="0"/>
                      <a:ea typeface="+mn-ea"/>
                      <a:cs typeface="Consolas" panose="020B0609020204030204" pitchFamily="49" charset="0"/>
                    </a:defRPr>
                  </a:pPr>
                  <a:endParaRPr lang="en-US"/>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C93C-7C4B-AA70-0E31368FD06C}"/>
                </c:ext>
              </c:extLst>
            </c:dLbl>
            <c:dLbl>
              <c:idx val="2"/>
              <c:layout>
                <c:manualLayout>
                  <c:x val="-8.6428148139923333E-2"/>
                  <c:y val="0.1234978651817286"/>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onsolas" panose="020B0609020204030204" pitchFamily="49" charset="0"/>
                      <a:ea typeface="+mn-ea"/>
                      <a:cs typeface="Consolas" panose="020B0609020204030204" pitchFamily="49" charset="0"/>
                    </a:defRPr>
                  </a:pPr>
                  <a:endParaRPr lang="en-US"/>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C93C-7C4B-AA70-0E31368FD06C}"/>
                </c:ext>
              </c:extLst>
            </c:dLbl>
            <c:dLbl>
              <c:idx val="3"/>
              <c:layout>
                <c:manualLayout>
                  <c:x val="-0.14101434696513809"/>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onsolas" panose="020B0609020204030204" pitchFamily="49" charset="0"/>
                      <a:ea typeface="+mn-ea"/>
                      <a:cs typeface="Consolas" panose="020B0609020204030204" pitchFamily="49" charset="0"/>
                    </a:defRPr>
                  </a:pPr>
                  <a:endParaRPr lang="en-US"/>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C93C-7C4B-AA70-0E31368FD06C}"/>
                </c:ext>
              </c:extLst>
            </c:dLbl>
            <c:dLbl>
              <c:idx val="4"/>
              <c:layout>
                <c:manualLayout>
                  <c:x val="-9.325142299307522E-2"/>
                  <c:y val="-0.12055743982025899"/>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onsolas" panose="020B0609020204030204" pitchFamily="49" charset="0"/>
                      <a:ea typeface="+mn-ea"/>
                      <a:cs typeface="Consolas" panose="020B0609020204030204" pitchFamily="49" charset="0"/>
                    </a:defRPr>
                  </a:pPr>
                  <a:endParaRPr lang="en-US"/>
                </a:p>
              </c:txPr>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C93C-7C4B-AA70-0E31368FD06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5"/>
                <c:pt idx="0">
                  <c:v>Sample A</c:v>
                </c:pt>
                <c:pt idx="1">
                  <c:v>Sample B</c:v>
                </c:pt>
                <c:pt idx="2">
                  <c:v>Sample C</c:v>
                </c:pt>
                <c:pt idx="3">
                  <c:v>Sample D</c:v>
                </c:pt>
                <c:pt idx="4">
                  <c:v>Sample E</c:v>
                </c:pt>
              </c:strCache>
            </c:strRef>
          </c:cat>
          <c:val>
            <c:numRef>
              <c:f>Sheet1!$B$2:$B$7</c:f>
              <c:numCache>
                <c:formatCode>General</c:formatCode>
                <c:ptCount val="6"/>
                <c:pt idx="0">
                  <c:v>30</c:v>
                </c:pt>
                <c:pt idx="1">
                  <c:v>23</c:v>
                </c:pt>
                <c:pt idx="2">
                  <c:v>10</c:v>
                </c:pt>
                <c:pt idx="3">
                  <c:v>24</c:v>
                </c:pt>
                <c:pt idx="4">
                  <c:v>13</c:v>
                </c:pt>
              </c:numCache>
            </c:numRef>
          </c:val>
          <c:extLst>
            <c:ext xmlns:c16="http://schemas.microsoft.com/office/drawing/2014/chart" uri="{C3380CC4-5D6E-409C-BE32-E72D297353CC}">
              <c16:uniqueId val="{0000000C-C93C-7C4B-AA70-0E31368FD06C}"/>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5"/>
        <c:delete val="1"/>
      </c:legendEntry>
      <c:layout>
        <c:manualLayout>
          <c:xMode val="edge"/>
          <c:yMode val="edge"/>
          <c:x val="0.74197324163194711"/>
          <c:y val="0.33836521629697341"/>
          <c:w val="0.25736013764031812"/>
          <c:h val="0.284422501632091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6">
                  <a:lumMod val="50000"/>
                </a:schemeClr>
              </a:solidFill>
              <a:latin typeface="+mn-lt"/>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AU"/>
              <a:t>Syphilis Notifications - Australia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81445943718434E-2"/>
          <c:y val="0.15661112297377433"/>
          <c:w val="0.90631030846128113"/>
          <c:h val="0.66064059475303216"/>
        </c:manualLayout>
      </c:layout>
      <c:lineChart>
        <c:grouping val="standard"/>
        <c:varyColors val="0"/>
        <c:ser>
          <c:idx val="0"/>
          <c:order val="0"/>
          <c:tx>
            <c:strRef>
              <c:f>Sheet1!$B$1</c:f>
              <c:strCache>
                <c:ptCount val="1"/>
                <c:pt idx="0">
                  <c:v>Male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6.5344453488915197E-2"/>
                  <c:y val="3.47222127290538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72A-4004-8285-8AF5DE72E7C1}"/>
                </c:ext>
              </c:extLst>
            </c:dLbl>
            <c:dLbl>
              <c:idx val="1"/>
              <c:delete val="1"/>
              <c:extLst>
                <c:ext xmlns:c15="http://schemas.microsoft.com/office/drawing/2012/chart" uri="{CE6537A1-D6FC-4f65-9D91-7224C49458BB}"/>
                <c:ext xmlns:c16="http://schemas.microsoft.com/office/drawing/2014/chart" uri="{C3380CC4-5D6E-409C-BE32-E72D297353CC}">
                  <c16:uniqueId val="{0000000B-D72A-4004-8285-8AF5DE72E7C1}"/>
                </c:ext>
              </c:extLst>
            </c:dLbl>
            <c:dLbl>
              <c:idx val="2"/>
              <c:delete val="1"/>
              <c:extLst>
                <c:ext xmlns:c15="http://schemas.microsoft.com/office/drawing/2012/chart" uri="{CE6537A1-D6FC-4f65-9D91-7224C49458BB}"/>
                <c:ext xmlns:c16="http://schemas.microsoft.com/office/drawing/2014/chart" uri="{C3380CC4-5D6E-409C-BE32-E72D297353CC}">
                  <c16:uniqueId val="{00000009-D72A-4004-8285-8AF5DE72E7C1}"/>
                </c:ext>
              </c:extLst>
            </c:dLbl>
            <c:dLbl>
              <c:idx val="3"/>
              <c:delete val="1"/>
              <c:extLst>
                <c:ext xmlns:c15="http://schemas.microsoft.com/office/drawing/2012/chart" uri="{CE6537A1-D6FC-4f65-9D91-7224C49458BB}"/>
                <c:ext xmlns:c16="http://schemas.microsoft.com/office/drawing/2014/chart" uri="{C3380CC4-5D6E-409C-BE32-E72D297353CC}">
                  <c16:uniqueId val="{00000008-D72A-4004-8285-8AF5DE72E7C1}"/>
                </c:ext>
              </c:extLst>
            </c:dLbl>
            <c:dLbl>
              <c:idx val="4"/>
              <c:delete val="1"/>
              <c:extLst>
                <c:ext xmlns:c15="http://schemas.microsoft.com/office/drawing/2012/chart" uri="{CE6537A1-D6FC-4f65-9D91-7224C49458BB}"/>
                <c:ext xmlns:c16="http://schemas.microsoft.com/office/drawing/2014/chart" uri="{C3380CC4-5D6E-409C-BE32-E72D297353CC}">
                  <c16:uniqueId val="{00000007-D72A-4004-8285-8AF5DE72E7C1}"/>
                </c:ext>
              </c:extLst>
            </c:dLbl>
            <c:dLbl>
              <c:idx val="5"/>
              <c:delete val="1"/>
              <c:extLst>
                <c:ext xmlns:c15="http://schemas.microsoft.com/office/drawing/2012/chart" uri="{CE6537A1-D6FC-4f65-9D91-7224C49458BB}"/>
                <c:ext xmlns:c16="http://schemas.microsoft.com/office/drawing/2014/chart" uri="{C3380CC4-5D6E-409C-BE32-E72D297353CC}">
                  <c16:uniqueId val="{00000006-D72A-4004-8285-8AF5DE72E7C1}"/>
                </c:ext>
              </c:extLst>
            </c:dLbl>
            <c:dLbl>
              <c:idx val="6"/>
              <c:delete val="1"/>
              <c:extLst>
                <c:ext xmlns:c15="http://schemas.microsoft.com/office/drawing/2012/chart" uri="{CE6537A1-D6FC-4f65-9D91-7224C49458BB}"/>
                <c:ext xmlns:c16="http://schemas.microsoft.com/office/drawing/2014/chart" uri="{C3380CC4-5D6E-409C-BE32-E72D297353CC}">
                  <c16:uniqueId val="{00000005-D72A-4004-8285-8AF5DE72E7C1}"/>
                </c:ext>
              </c:extLst>
            </c:dLbl>
            <c:dLbl>
              <c:idx val="7"/>
              <c:delete val="1"/>
              <c:extLst>
                <c:ext xmlns:c15="http://schemas.microsoft.com/office/drawing/2012/chart" uri="{CE6537A1-D6FC-4f65-9D91-7224C49458BB}"/>
                <c:ext xmlns:c16="http://schemas.microsoft.com/office/drawing/2014/chart" uri="{C3380CC4-5D6E-409C-BE32-E72D297353CC}">
                  <c16:uniqueId val="{00000004-D72A-4004-8285-8AF5DE72E7C1}"/>
                </c:ext>
              </c:extLst>
            </c:dLbl>
            <c:dLbl>
              <c:idx val="8"/>
              <c:delete val="1"/>
              <c:extLst>
                <c:ext xmlns:c15="http://schemas.microsoft.com/office/drawing/2012/chart" uri="{CE6537A1-D6FC-4f65-9D91-7224C49458BB}"/>
                <c:ext xmlns:c16="http://schemas.microsoft.com/office/drawing/2014/chart" uri="{C3380CC4-5D6E-409C-BE32-E72D297353CC}">
                  <c16:uniqueId val="{00000003-D72A-4004-8285-8AF5DE72E7C1}"/>
                </c:ext>
              </c:extLst>
            </c:dLbl>
            <c:dLbl>
              <c:idx val="9"/>
              <c:delete val="1"/>
              <c:extLst>
                <c:ext xmlns:c15="http://schemas.microsoft.com/office/drawing/2012/chart" uri="{CE6537A1-D6FC-4f65-9D91-7224C49458BB}"/>
                <c:ext xmlns:c16="http://schemas.microsoft.com/office/drawing/2014/chart" uri="{C3380CC4-5D6E-409C-BE32-E72D297353CC}">
                  <c16:uniqueId val="{00000002-D72A-4004-8285-8AF5DE72E7C1}"/>
                </c:ext>
              </c:extLst>
            </c:dLbl>
            <c:dLbl>
              <c:idx val="10"/>
              <c:layout>
                <c:manualLayout>
                  <c:x val="-6.3188319511285991E-3"/>
                  <c:y val="1.0416663818716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2A-4004-8285-8AF5DE72E7C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Sheet1!$B$2:$B$13</c:f>
              <c:numCache>
                <c:formatCode>General</c:formatCode>
                <c:ptCount val="12"/>
                <c:pt idx="0">
                  <c:v>1884</c:v>
                </c:pt>
                <c:pt idx="1">
                  <c:v>2495</c:v>
                </c:pt>
                <c:pt idx="2">
                  <c:v>2957</c:v>
                </c:pt>
                <c:pt idx="3">
                  <c:v>3733</c:v>
                </c:pt>
                <c:pt idx="4">
                  <c:v>4303</c:v>
                </c:pt>
                <c:pt idx="5">
                  <c:v>4923</c:v>
                </c:pt>
                <c:pt idx="6">
                  <c:v>4388</c:v>
                </c:pt>
                <c:pt idx="7">
                  <c:v>4707</c:v>
                </c:pt>
                <c:pt idx="8">
                  <c:v>5073</c:v>
                </c:pt>
                <c:pt idx="9">
                  <c:v>5219</c:v>
                </c:pt>
                <c:pt idx="10">
                  <c:v>4741</c:v>
                </c:pt>
              </c:numCache>
            </c:numRef>
          </c:val>
          <c:smooth val="0"/>
          <c:extLst>
            <c:ext xmlns:c16="http://schemas.microsoft.com/office/drawing/2014/chart" uri="{C3380CC4-5D6E-409C-BE32-E72D297353CC}">
              <c16:uniqueId val="{00000000-89A4-4FAA-82C9-DDC4355470ED}"/>
            </c:ext>
          </c:extLst>
        </c:ser>
        <c:ser>
          <c:idx val="1"/>
          <c:order val="1"/>
          <c:tx>
            <c:strRef>
              <c:f>Sheet1!$C$1</c:f>
              <c:strCache>
                <c:ptCount val="1"/>
                <c:pt idx="0">
                  <c:v>Female</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dLbl>
              <c:idx val="0"/>
              <c:layout>
                <c:manualLayout>
                  <c:x val="-6.3053106793875657E-2"/>
                  <c:y val="-4.5138876547769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72A-4004-8285-8AF5DE72E7C1}"/>
                </c:ext>
              </c:extLst>
            </c:dLbl>
            <c:dLbl>
              <c:idx val="1"/>
              <c:delete val="1"/>
              <c:extLst>
                <c:ext xmlns:c15="http://schemas.microsoft.com/office/drawing/2012/chart" uri="{CE6537A1-D6FC-4f65-9D91-7224C49458BB}"/>
                <c:ext xmlns:c16="http://schemas.microsoft.com/office/drawing/2014/chart" uri="{C3380CC4-5D6E-409C-BE32-E72D297353CC}">
                  <c16:uniqueId val="{00000017-D72A-4004-8285-8AF5DE72E7C1}"/>
                </c:ext>
              </c:extLst>
            </c:dLbl>
            <c:dLbl>
              <c:idx val="2"/>
              <c:delete val="1"/>
              <c:extLst>
                <c:ext xmlns:c15="http://schemas.microsoft.com/office/drawing/2012/chart" uri="{CE6537A1-D6FC-4f65-9D91-7224C49458BB}"/>
                <c:ext xmlns:c16="http://schemas.microsoft.com/office/drawing/2014/chart" uri="{C3380CC4-5D6E-409C-BE32-E72D297353CC}">
                  <c16:uniqueId val="{00000018-D72A-4004-8285-8AF5DE72E7C1}"/>
                </c:ext>
              </c:extLst>
            </c:dLbl>
            <c:dLbl>
              <c:idx val="3"/>
              <c:delete val="1"/>
              <c:extLst>
                <c:ext xmlns:c15="http://schemas.microsoft.com/office/drawing/2012/chart" uri="{CE6537A1-D6FC-4f65-9D91-7224C49458BB}"/>
                <c:ext xmlns:c16="http://schemas.microsoft.com/office/drawing/2014/chart" uri="{C3380CC4-5D6E-409C-BE32-E72D297353CC}">
                  <c16:uniqueId val="{00000019-D72A-4004-8285-8AF5DE72E7C1}"/>
                </c:ext>
              </c:extLst>
            </c:dLbl>
            <c:dLbl>
              <c:idx val="4"/>
              <c:delete val="1"/>
              <c:extLst>
                <c:ext xmlns:c15="http://schemas.microsoft.com/office/drawing/2012/chart" uri="{CE6537A1-D6FC-4f65-9D91-7224C49458BB}"/>
                <c:ext xmlns:c16="http://schemas.microsoft.com/office/drawing/2014/chart" uri="{C3380CC4-5D6E-409C-BE32-E72D297353CC}">
                  <c16:uniqueId val="{0000001A-D72A-4004-8285-8AF5DE72E7C1}"/>
                </c:ext>
              </c:extLst>
            </c:dLbl>
            <c:dLbl>
              <c:idx val="5"/>
              <c:delete val="1"/>
              <c:extLst>
                <c:ext xmlns:c15="http://schemas.microsoft.com/office/drawing/2012/chart" uri="{CE6537A1-D6FC-4f65-9D91-7224C49458BB}"/>
                <c:ext xmlns:c16="http://schemas.microsoft.com/office/drawing/2014/chart" uri="{C3380CC4-5D6E-409C-BE32-E72D297353CC}">
                  <c16:uniqueId val="{0000001B-D72A-4004-8285-8AF5DE72E7C1}"/>
                </c:ext>
              </c:extLst>
            </c:dLbl>
            <c:dLbl>
              <c:idx val="6"/>
              <c:delete val="1"/>
              <c:extLst>
                <c:ext xmlns:c15="http://schemas.microsoft.com/office/drawing/2012/chart" uri="{CE6537A1-D6FC-4f65-9D91-7224C49458BB}"/>
                <c:ext xmlns:c16="http://schemas.microsoft.com/office/drawing/2014/chart" uri="{C3380CC4-5D6E-409C-BE32-E72D297353CC}">
                  <c16:uniqueId val="{0000001C-D72A-4004-8285-8AF5DE72E7C1}"/>
                </c:ext>
              </c:extLst>
            </c:dLbl>
            <c:dLbl>
              <c:idx val="7"/>
              <c:delete val="1"/>
              <c:extLst>
                <c:ext xmlns:c15="http://schemas.microsoft.com/office/drawing/2012/chart" uri="{CE6537A1-D6FC-4f65-9D91-7224C49458BB}"/>
                <c:ext xmlns:c16="http://schemas.microsoft.com/office/drawing/2014/chart" uri="{C3380CC4-5D6E-409C-BE32-E72D297353CC}">
                  <c16:uniqueId val="{0000001D-D72A-4004-8285-8AF5DE72E7C1}"/>
                </c:ext>
              </c:extLst>
            </c:dLbl>
            <c:dLbl>
              <c:idx val="8"/>
              <c:delete val="1"/>
              <c:extLst>
                <c:ext xmlns:c15="http://schemas.microsoft.com/office/drawing/2012/chart" uri="{CE6537A1-D6FC-4f65-9D91-7224C49458BB}"/>
                <c:ext xmlns:c16="http://schemas.microsoft.com/office/drawing/2014/chart" uri="{C3380CC4-5D6E-409C-BE32-E72D297353CC}">
                  <c16:uniqueId val="{0000001E-D72A-4004-8285-8AF5DE72E7C1}"/>
                </c:ext>
              </c:extLst>
            </c:dLbl>
            <c:dLbl>
              <c:idx val="9"/>
              <c:delete val="1"/>
              <c:extLst>
                <c:ext xmlns:c15="http://schemas.microsoft.com/office/drawing/2012/chart" uri="{CE6537A1-D6FC-4f65-9D91-7224C49458BB}"/>
                <c:ext xmlns:c16="http://schemas.microsoft.com/office/drawing/2014/chart" uri="{C3380CC4-5D6E-409C-BE32-E72D297353CC}">
                  <c16:uniqueId val="{0000001F-D72A-4004-8285-8AF5DE72E7C1}"/>
                </c:ext>
              </c:extLst>
            </c:dLbl>
            <c:dLbl>
              <c:idx val="10"/>
              <c:layout>
                <c:manualLayout>
                  <c:x val="-9.4630728434889173E-4"/>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D72A-4004-8285-8AF5DE72E7C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Sheet1!$C$2:$C$14</c:f>
              <c:numCache>
                <c:formatCode>General</c:formatCode>
                <c:ptCount val="13"/>
                <c:pt idx="0">
                  <c:v>163</c:v>
                </c:pt>
                <c:pt idx="1">
                  <c:v>287</c:v>
                </c:pt>
                <c:pt idx="2">
                  <c:v>413</c:v>
                </c:pt>
                <c:pt idx="3">
                  <c:v>653</c:v>
                </c:pt>
                <c:pt idx="4">
                  <c:v>736</c:v>
                </c:pt>
                <c:pt idx="5">
                  <c:v>971</c:v>
                </c:pt>
                <c:pt idx="6">
                  <c:v>960</c:v>
                </c:pt>
                <c:pt idx="7">
                  <c:v>1036</c:v>
                </c:pt>
                <c:pt idx="8">
                  <c:v>1085</c:v>
                </c:pt>
                <c:pt idx="9">
                  <c:v>1334</c:v>
                </c:pt>
                <c:pt idx="10">
                  <c:v>1215</c:v>
                </c:pt>
              </c:numCache>
            </c:numRef>
          </c:val>
          <c:smooth val="0"/>
          <c:extLst>
            <c:ext xmlns:c16="http://schemas.microsoft.com/office/drawing/2014/chart" uri="{C3380CC4-5D6E-409C-BE32-E72D297353CC}">
              <c16:uniqueId val="{00000001-89A4-4FAA-82C9-DDC4355470ED}"/>
            </c:ext>
          </c:extLst>
        </c:ser>
        <c:ser>
          <c:idx val="2"/>
          <c:order val="2"/>
          <c:tx>
            <c:strRef>
              <c:f>Sheet1!$D$1</c:f>
              <c:strCache>
                <c:ptCount val="1"/>
                <c:pt idx="0">
                  <c:v>All sexes</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dLbl>
              <c:idx val="0"/>
              <c:layout>
                <c:manualLayout>
                  <c:x val="-6.6195530311001977E-2"/>
                  <c:y val="-4.1666655274864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72A-4004-8285-8AF5DE72E7C1}"/>
                </c:ext>
              </c:extLst>
            </c:dLbl>
            <c:dLbl>
              <c:idx val="1"/>
              <c:delete val="1"/>
              <c:extLst>
                <c:ext xmlns:c15="http://schemas.microsoft.com/office/drawing/2012/chart" uri="{CE6537A1-D6FC-4f65-9D91-7224C49458BB}"/>
                <c:ext xmlns:c16="http://schemas.microsoft.com/office/drawing/2014/chart" uri="{C3380CC4-5D6E-409C-BE32-E72D297353CC}">
                  <c16:uniqueId val="{0000000A-D72A-4004-8285-8AF5DE72E7C1}"/>
                </c:ext>
              </c:extLst>
            </c:dLbl>
            <c:dLbl>
              <c:idx val="2"/>
              <c:delete val="1"/>
              <c:extLst>
                <c:ext xmlns:c15="http://schemas.microsoft.com/office/drawing/2012/chart" uri="{CE6537A1-D6FC-4f65-9D91-7224C49458BB}"/>
                <c:ext xmlns:c16="http://schemas.microsoft.com/office/drawing/2014/chart" uri="{C3380CC4-5D6E-409C-BE32-E72D297353CC}">
                  <c16:uniqueId val="{0000000E-D72A-4004-8285-8AF5DE72E7C1}"/>
                </c:ext>
              </c:extLst>
            </c:dLbl>
            <c:dLbl>
              <c:idx val="3"/>
              <c:delete val="1"/>
              <c:extLst>
                <c:ext xmlns:c15="http://schemas.microsoft.com/office/drawing/2012/chart" uri="{CE6537A1-D6FC-4f65-9D91-7224C49458BB}"/>
                <c:ext xmlns:c16="http://schemas.microsoft.com/office/drawing/2014/chart" uri="{C3380CC4-5D6E-409C-BE32-E72D297353CC}">
                  <c16:uniqueId val="{0000000F-D72A-4004-8285-8AF5DE72E7C1}"/>
                </c:ext>
              </c:extLst>
            </c:dLbl>
            <c:dLbl>
              <c:idx val="4"/>
              <c:delete val="1"/>
              <c:extLst>
                <c:ext xmlns:c15="http://schemas.microsoft.com/office/drawing/2012/chart" uri="{CE6537A1-D6FC-4f65-9D91-7224C49458BB}"/>
                <c:ext xmlns:c16="http://schemas.microsoft.com/office/drawing/2014/chart" uri="{C3380CC4-5D6E-409C-BE32-E72D297353CC}">
                  <c16:uniqueId val="{00000010-D72A-4004-8285-8AF5DE72E7C1}"/>
                </c:ext>
              </c:extLst>
            </c:dLbl>
            <c:dLbl>
              <c:idx val="5"/>
              <c:delete val="1"/>
              <c:extLst>
                <c:ext xmlns:c15="http://schemas.microsoft.com/office/drawing/2012/chart" uri="{CE6537A1-D6FC-4f65-9D91-7224C49458BB}"/>
                <c:ext xmlns:c16="http://schemas.microsoft.com/office/drawing/2014/chart" uri="{C3380CC4-5D6E-409C-BE32-E72D297353CC}">
                  <c16:uniqueId val="{00000011-D72A-4004-8285-8AF5DE72E7C1}"/>
                </c:ext>
              </c:extLst>
            </c:dLbl>
            <c:dLbl>
              <c:idx val="6"/>
              <c:delete val="1"/>
              <c:extLst>
                <c:ext xmlns:c15="http://schemas.microsoft.com/office/drawing/2012/chart" uri="{CE6537A1-D6FC-4f65-9D91-7224C49458BB}"/>
                <c:ext xmlns:c16="http://schemas.microsoft.com/office/drawing/2014/chart" uri="{C3380CC4-5D6E-409C-BE32-E72D297353CC}">
                  <c16:uniqueId val="{00000012-D72A-4004-8285-8AF5DE72E7C1}"/>
                </c:ext>
              </c:extLst>
            </c:dLbl>
            <c:dLbl>
              <c:idx val="7"/>
              <c:delete val="1"/>
              <c:extLst>
                <c:ext xmlns:c15="http://schemas.microsoft.com/office/drawing/2012/chart" uri="{CE6537A1-D6FC-4f65-9D91-7224C49458BB}"/>
                <c:ext xmlns:c16="http://schemas.microsoft.com/office/drawing/2014/chart" uri="{C3380CC4-5D6E-409C-BE32-E72D297353CC}">
                  <c16:uniqueId val="{00000013-D72A-4004-8285-8AF5DE72E7C1}"/>
                </c:ext>
              </c:extLst>
            </c:dLbl>
            <c:dLbl>
              <c:idx val="8"/>
              <c:delete val="1"/>
              <c:extLst>
                <c:ext xmlns:c15="http://schemas.microsoft.com/office/drawing/2012/chart" uri="{CE6537A1-D6FC-4f65-9D91-7224C49458BB}"/>
                <c:ext xmlns:c16="http://schemas.microsoft.com/office/drawing/2014/chart" uri="{C3380CC4-5D6E-409C-BE32-E72D297353CC}">
                  <c16:uniqueId val="{00000014-D72A-4004-8285-8AF5DE72E7C1}"/>
                </c:ext>
              </c:extLst>
            </c:dLbl>
            <c:dLbl>
              <c:idx val="9"/>
              <c:delete val="1"/>
              <c:extLst>
                <c:ext xmlns:c15="http://schemas.microsoft.com/office/drawing/2012/chart" uri="{CE6537A1-D6FC-4f65-9D91-7224C49458BB}"/>
                <c:ext xmlns:c16="http://schemas.microsoft.com/office/drawing/2014/chart" uri="{C3380CC4-5D6E-409C-BE32-E72D297353CC}">
                  <c16:uniqueId val="{00000015-D72A-4004-8285-8AF5DE72E7C1}"/>
                </c:ext>
              </c:extLst>
            </c:dLbl>
            <c:dLbl>
              <c:idx val="10"/>
              <c:layout>
                <c:manualLayout>
                  <c:x val="8.8905996447758372E-4"/>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2A-4004-8285-8AF5DE72E7C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Sheet1!$D$2:$D$14</c:f>
              <c:numCache>
                <c:formatCode>General</c:formatCode>
                <c:ptCount val="13"/>
                <c:pt idx="0">
                  <c:v>2048</c:v>
                </c:pt>
                <c:pt idx="1">
                  <c:v>2786</c:v>
                </c:pt>
                <c:pt idx="2">
                  <c:v>3381</c:v>
                </c:pt>
                <c:pt idx="3">
                  <c:v>4397</c:v>
                </c:pt>
                <c:pt idx="4">
                  <c:v>5062</c:v>
                </c:pt>
                <c:pt idx="5">
                  <c:v>5916</c:v>
                </c:pt>
                <c:pt idx="6">
                  <c:v>5365</c:v>
                </c:pt>
                <c:pt idx="7">
                  <c:v>5763</c:v>
                </c:pt>
                <c:pt idx="8">
                  <c:v>6186</c:v>
                </c:pt>
                <c:pt idx="9">
                  <c:v>6564</c:v>
                </c:pt>
                <c:pt idx="10">
                  <c:v>5966</c:v>
                </c:pt>
              </c:numCache>
            </c:numRef>
          </c:val>
          <c:smooth val="0"/>
          <c:extLst>
            <c:ext xmlns:c16="http://schemas.microsoft.com/office/drawing/2014/chart" uri="{C3380CC4-5D6E-409C-BE32-E72D297353CC}">
              <c16:uniqueId val="{00000002-89A4-4FAA-82C9-DDC4355470ED}"/>
            </c:ext>
          </c:extLst>
        </c:ser>
        <c:dLbls>
          <c:dLblPos val="ctr"/>
          <c:showLegendKey val="0"/>
          <c:showVal val="1"/>
          <c:showCatName val="0"/>
          <c:showSerName val="0"/>
          <c:showPercent val="0"/>
          <c:showBubbleSize val="0"/>
        </c:dLbls>
        <c:smooth val="0"/>
        <c:axId val="1387598207"/>
        <c:axId val="1387590527"/>
      </c:lineChart>
      <c:catAx>
        <c:axId val="138759820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7590527"/>
        <c:crosses val="autoZero"/>
        <c:auto val="1"/>
        <c:lblAlgn val="ctr"/>
        <c:lblOffset val="100"/>
        <c:noMultiLvlLbl val="0"/>
      </c:catAx>
      <c:valAx>
        <c:axId val="13875905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7598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AU"/>
              <a:t>Syphilis Notifications - Australia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81445943718434E-2"/>
          <c:y val="0.15661112297377433"/>
          <c:w val="0.90631030846128113"/>
          <c:h val="0.66064059475303216"/>
        </c:manualLayout>
      </c:layout>
      <c:lineChart>
        <c:grouping val="standard"/>
        <c:varyColors val="0"/>
        <c:ser>
          <c:idx val="0"/>
          <c:order val="0"/>
          <c:tx>
            <c:strRef>
              <c:f>Sheet1!$B$1</c:f>
              <c:strCache>
                <c:ptCount val="1"/>
                <c:pt idx="0">
                  <c:v>Male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6.5344453488915197E-2"/>
                  <c:y val="3.47222127290538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8A-4016-87C4-733B46E685B4}"/>
                </c:ext>
              </c:extLst>
            </c:dLbl>
            <c:dLbl>
              <c:idx val="1"/>
              <c:delete val="1"/>
              <c:extLst>
                <c:ext xmlns:c15="http://schemas.microsoft.com/office/drawing/2012/chart" uri="{CE6537A1-D6FC-4f65-9D91-7224C49458BB}"/>
                <c:ext xmlns:c16="http://schemas.microsoft.com/office/drawing/2014/chart" uri="{C3380CC4-5D6E-409C-BE32-E72D297353CC}">
                  <c16:uniqueId val="{00000001-458A-4016-87C4-733B46E685B4}"/>
                </c:ext>
              </c:extLst>
            </c:dLbl>
            <c:dLbl>
              <c:idx val="2"/>
              <c:delete val="1"/>
              <c:extLst>
                <c:ext xmlns:c15="http://schemas.microsoft.com/office/drawing/2012/chart" uri="{CE6537A1-D6FC-4f65-9D91-7224C49458BB}"/>
                <c:ext xmlns:c16="http://schemas.microsoft.com/office/drawing/2014/chart" uri="{C3380CC4-5D6E-409C-BE32-E72D297353CC}">
                  <c16:uniqueId val="{00000002-458A-4016-87C4-733B46E685B4}"/>
                </c:ext>
              </c:extLst>
            </c:dLbl>
            <c:dLbl>
              <c:idx val="3"/>
              <c:delete val="1"/>
              <c:extLst>
                <c:ext xmlns:c15="http://schemas.microsoft.com/office/drawing/2012/chart" uri="{CE6537A1-D6FC-4f65-9D91-7224C49458BB}"/>
                <c:ext xmlns:c16="http://schemas.microsoft.com/office/drawing/2014/chart" uri="{C3380CC4-5D6E-409C-BE32-E72D297353CC}">
                  <c16:uniqueId val="{00000003-458A-4016-87C4-733B46E685B4}"/>
                </c:ext>
              </c:extLst>
            </c:dLbl>
            <c:dLbl>
              <c:idx val="4"/>
              <c:delete val="1"/>
              <c:extLst>
                <c:ext xmlns:c15="http://schemas.microsoft.com/office/drawing/2012/chart" uri="{CE6537A1-D6FC-4f65-9D91-7224C49458BB}"/>
                <c:ext xmlns:c16="http://schemas.microsoft.com/office/drawing/2014/chart" uri="{C3380CC4-5D6E-409C-BE32-E72D297353CC}">
                  <c16:uniqueId val="{00000004-458A-4016-87C4-733B46E685B4}"/>
                </c:ext>
              </c:extLst>
            </c:dLbl>
            <c:dLbl>
              <c:idx val="5"/>
              <c:delete val="1"/>
              <c:extLst>
                <c:ext xmlns:c15="http://schemas.microsoft.com/office/drawing/2012/chart" uri="{CE6537A1-D6FC-4f65-9D91-7224C49458BB}"/>
                <c:ext xmlns:c16="http://schemas.microsoft.com/office/drawing/2014/chart" uri="{C3380CC4-5D6E-409C-BE32-E72D297353CC}">
                  <c16:uniqueId val="{00000005-458A-4016-87C4-733B46E685B4}"/>
                </c:ext>
              </c:extLst>
            </c:dLbl>
            <c:dLbl>
              <c:idx val="6"/>
              <c:delete val="1"/>
              <c:extLst>
                <c:ext xmlns:c15="http://schemas.microsoft.com/office/drawing/2012/chart" uri="{CE6537A1-D6FC-4f65-9D91-7224C49458BB}"/>
                <c:ext xmlns:c16="http://schemas.microsoft.com/office/drawing/2014/chart" uri="{C3380CC4-5D6E-409C-BE32-E72D297353CC}">
                  <c16:uniqueId val="{00000006-458A-4016-87C4-733B46E685B4}"/>
                </c:ext>
              </c:extLst>
            </c:dLbl>
            <c:dLbl>
              <c:idx val="7"/>
              <c:delete val="1"/>
              <c:extLst>
                <c:ext xmlns:c15="http://schemas.microsoft.com/office/drawing/2012/chart" uri="{CE6537A1-D6FC-4f65-9D91-7224C49458BB}"/>
                <c:ext xmlns:c16="http://schemas.microsoft.com/office/drawing/2014/chart" uri="{C3380CC4-5D6E-409C-BE32-E72D297353CC}">
                  <c16:uniqueId val="{00000007-458A-4016-87C4-733B46E685B4}"/>
                </c:ext>
              </c:extLst>
            </c:dLbl>
            <c:dLbl>
              <c:idx val="8"/>
              <c:delete val="1"/>
              <c:extLst>
                <c:ext xmlns:c15="http://schemas.microsoft.com/office/drawing/2012/chart" uri="{CE6537A1-D6FC-4f65-9D91-7224C49458BB}"/>
                <c:ext xmlns:c16="http://schemas.microsoft.com/office/drawing/2014/chart" uri="{C3380CC4-5D6E-409C-BE32-E72D297353CC}">
                  <c16:uniqueId val="{00000008-458A-4016-87C4-733B46E685B4}"/>
                </c:ext>
              </c:extLst>
            </c:dLbl>
            <c:dLbl>
              <c:idx val="9"/>
              <c:delete val="1"/>
              <c:extLst>
                <c:ext xmlns:c15="http://schemas.microsoft.com/office/drawing/2012/chart" uri="{CE6537A1-D6FC-4f65-9D91-7224C49458BB}"/>
                <c:ext xmlns:c16="http://schemas.microsoft.com/office/drawing/2014/chart" uri="{C3380CC4-5D6E-409C-BE32-E72D297353CC}">
                  <c16:uniqueId val="{00000009-458A-4016-87C4-733B46E685B4}"/>
                </c:ext>
              </c:extLst>
            </c:dLbl>
            <c:dLbl>
              <c:idx val="10"/>
              <c:layout>
                <c:manualLayout>
                  <c:x val="-6.3188319511285991E-3"/>
                  <c:y val="1.0416663818716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58A-4016-87C4-733B46E685B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Sheet1!$B$2:$B$13</c:f>
              <c:numCache>
                <c:formatCode>General</c:formatCode>
                <c:ptCount val="12"/>
                <c:pt idx="0">
                  <c:v>1884</c:v>
                </c:pt>
                <c:pt idx="1">
                  <c:v>2495</c:v>
                </c:pt>
                <c:pt idx="2">
                  <c:v>2957</c:v>
                </c:pt>
                <c:pt idx="3">
                  <c:v>3733</c:v>
                </c:pt>
                <c:pt idx="4">
                  <c:v>4303</c:v>
                </c:pt>
                <c:pt idx="5">
                  <c:v>4923</c:v>
                </c:pt>
                <c:pt idx="6">
                  <c:v>4388</c:v>
                </c:pt>
                <c:pt idx="7">
                  <c:v>4707</c:v>
                </c:pt>
                <c:pt idx="8">
                  <c:v>5073</c:v>
                </c:pt>
                <c:pt idx="9">
                  <c:v>5219</c:v>
                </c:pt>
                <c:pt idx="10">
                  <c:v>4741</c:v>
                </c:pt>
              </c:numCache>
            </c:numRef>
          </c:val>
          <c:smooth val="0"/>
          <c:extLst>
            <c:ext xmlns:c16="http://schemas.microsoft.com/office/drawing/2014/chart" uri="{C3380CC4-5D6E-409C-BE32-E72D297353CC}">
              <c16:uniqueId val="{0000000B-458A-4016-87C4-733B46E685B4}"/>
            </c:ext>
          </c:extLst>
        </c:ser>
        <c:ser>
          <c:idx val="1"/>
          <c:order val="1"/>
          <c:tx>
            <c:strRef>
              <c:f>Sheet1!$C$1</c:f>
              <c:strCache>
                <c:ptCount val="1"/>
                <c:pt idx="0">
                  <c:v>Female</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dLbl>
              <c:idx val="0"/>
              <c:layout>
                <c:manualLayout>
                  <c:x val="-6.3053106793875657E-2"/>
                  <c:y val="-4.5138876547769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58A-4016-87C4-733B46E685B4}"/>
                </c:ext>
              </c:extLst>
            </c:dLbl>
            <c:dLbl>
              <c:idx val="1"/>
              <c:delete val="1"/>
              <c:extLst>
                <c:ext xmlns:c15="http://schemas.microsoft.com/office/drawing/2012/chart" uri="{CE6537A1-D6FC-4f65-9D91-7224C49458BB}"/>
                <c:ext xmlns:c16="http://schemas.microsoft.com/office/drawing/2014/chart" uri="{C3380CC4-5D6E-409C-BE32-E72D297353CC}">
                  <c16:uniqueId val="{0000000D-458A-4016-87C4-733B46E685B4}"/>
                </c:ext>
              </c:extLst>
            </c:dLbl>
            <c:dLbl>
              <c:idx val="2"/>
              <c:delete val="1"/>
              <c:extLst>
                <c:ext xmlns:c15="http://schemas.microsoft.com/office/drawing/2012/chart" uri="{CE6537A1-D6FC-4f65-9D91-7224C49458BB}"/>
                <c:ext xmlns:c16="http://schemas.microsoft.com/office/drawing/2014/chart" uri="{C3380CC4-5D6E-409C-BE32-E72D297353CC}">
                  <c16:uniqueId val="{0000000E-458A-4016-87C4-733B46E685B4}"/>
                </c:ext>
              </c:extLst>
            </c:dLbl>
            <c:dLbl>
              <c:idx val="3"/>
              <c:delete val="1"/>
              <c:extLst>
                <c:ext xmlns:c15="http://schemas.microsoft.com/office/drawing/2012/chart" uri="{CE6537A1-D6FC-4f65-9D91-7224C49458BB}"/>
                <c:ext xmlns:c16="http://schemas.microsoft.com/office/drawing/2014/chart" uri="{C3380CC4-5D6E-409C-BE32-E72D297353CC}">
                  <c16:uniqueId val="{0000000F-458A-4016-87C4-733B46E685B4}"/>
                </c:ext>
              </c:extLst>
            </c:dLbl>
            <c:dLbl>
              <c:idx val="4"/>
              <c:delete val="1"/>
              <c:extLst>
                <c:ext xmlns:c15="http://schemas.microsoft.com/office/drawing/2012/chart" uri="{CE6537A1-D6FC-4f65-9D91-7224C49458BB}"/>
                <c:ext xmlns:c16="http://schemas.microsoft.com/office/drawing/2014/chart" uri="{C3380CC4-5D6E-409C-BE32-E72D297353CC}">
                  <c16:uniqueId val="{00000010-458A-4016-87C4-733B46E685B4}"/>
                </c:ext>
              </c:extLst>
            </c:dLbl>
            <c:dLbl>
              <c:idx val="5"/>
              <c:delete val="1"/>
              <c:extLst>
                <c:ext xmlns:c15="http://schemas.microsoft.com/office/drawing/2012/chart" uri="{CE6537A1-D6FC-4f65-9D91-7224C49458BB}"/>
                <c:ext xmlns:c16="http://schemas.microsoft.com/office/drawing/2014/chart" uri="{C3380CC4-5D6E-409C-BE32-E72D297353CC}">
                  <c16:uniqueId val="{00000011-458A-4016-87C4-733B46E685B4}"/>
                </c:ext>
              </c:extLst>
            </c:dLbl>
            <c:dLbl>
              <c:idx val="6"/>
              <c:delete val="1"/>
              <c:extLst>
                <c:ext xmlns:c15="http://schemas.microsoft.com/office/drawing/2012/chart" uri="{CE6537A1-D6FC-4f65-9D91-7224C49458BB}"/>
                <c:ext xmlns:c16="http://schemas.microsoft.com/office/drawing/2014/chart" uri="{C3380CC4-5D6E-409C-BE32-E72D297353CC}">
                  <c16:uniqueId val="{00000012-458A-4016-87C4-733B46E685B4}"/>
                </c:ext>
              </c:extLst>
            </c:dLbl>
            <c:dLbl>
              <c:idx val="7"/>
              <c:delete val="1"/>
              <c:extLst>
                <c:ext xmlns:c15="http://schemas.microsoft.com/office/drawing/2012/chart" uri="{CE6537A1-D6FC-4f65-9D91-7224C49458BB}"/>
                <c:ext xmlns:c16="http://schemas.microsoft.com/office/drawing/2014/chart" uri="{C3380CC4-5D6E-409C-BE32-E72D297353CC}">
                  <c16:uniqueId val="{00000013-458A-4016-87C4-733B46E685B4}"/>
                </c:ext>
              </c:extLst>
            </c:dLbl>
            <c:dLbl>
              <c:idx val="8"/>
              <c:delete val="1"/>
              <c:extLst>
                <c:ext xmlns:c15="http://schemas.microsoft.com/office/drawing/2012/chart" uri="{CE6537A1-D6FC-4f65-9D91-7224C49458BB}"/>
                <c:ext xmlns:c16="http://schemas.microsoft.com/office/drawing/2014/chart" uri="{C3380CC4-5D6E-409C-BE32-E72D297353CC}">
                  <c16:uniqueId val="{00000014-458A-4016-87C4-733B46E685B4}"/>
                </c:ext>
              </c:extLst>
            </c:dLbl>
            <c:dLbl>
              <c:idx val="9"/>
              <c:delete val="1"/>
              <c:extLst>
                <c:ext xmlns:c15="http://schemas.microsoft.com/office/drawing/2012/chart" uri="{CE6537A1-D6FC-4f65-9D91-7224C49458BB}"/>
                <c:ext xmlns:c16="http://schemas.microsoft.com/office/drawing/2014/chart" uri="{C3380CC4-5D6E-409C-BE32-E72D297353CC}">
                  <c16:uniqueId val="{00000015-458A-4016-87C4-733B46E685B4}"/>
                </c:ext>
              </c:extLst>
            </c:dLbl>
            <c:dLbl>
              <c:idx val="10"/>
              <c:layout>
                <c:manualLayout>
                  <c:x val="-9.4630728434889173E-4"/>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58A-4016-87C4-733B46E685B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Sheet1!$C$2:$C$14</c:f>
              <c:numCache>
                <c:formatCode>General</c:formatCode>
                <c:ptCount val="13"/>
                <c:pt idx="0">
                  <c:v>163</c:v>
                </c:pt>
                <c:pt idx="1">
                  <c:v>287</c:v>
                </c:pt>
                <c:pt idx="2">
                  <c:v>413</c:v>
                </c:pt>
                <c:pt idx="3">
                  <c:v>653</c:v>
                </c:pt>
                <c:pt idx="4">
                  <c:v>736</c:v>
                </c:pt>
                <c:pt idx="5">
                  <c:v>971</c:v>
                </c:pt>
                <c:pt idx="6">
                  <c:v>960</c:v>
                </c:pt>
                <c:pt idx="7">
                  <c:v>1036</c:v>
                </c:pt>
                <c:pt idx="8">
                  <c:v>1085</c:v>
                </c:pt>
                <c:pt idx="9">
                  <c:v>1334</c:v>
                </c:pt>
                <c:pt idx="10">
                  <c:v>1215</c:v>
                </c:pt>
              </c:numCache>
            </c:numRef>
          </c:val>
          <c:smooth val="0"/>
          <c:extLst>
            <c:ext xmlns:c16="http://schemas.microsoft.com/office/drawing/2014/chart" uri="{C3380CC4-5D6E-409C-BE32-E72D297353CC}">
              <c16:uniqueId val="{00000017-458A-4016-87C4-733B46E685B4}"/>
            </c:ext>
          </c:extLst>
        </c:ser>
        <c:ser>
          <c:idx val="2"/>
          <c:order val="2"/>
          <c:tx>
            <c:strRef>
              <c:f>Sheet1!$D$1</c:f>
              <c:strCache>
                <c:ptCount val="1"/>
                <c:pt idx="0">
                  <c:v>All sexes</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dLbl>
              <c:idx val="0"/>
              <c:layout>
                <c:manualLayout>
                  <c:x val="-6.6195530311001977E-2"/>
                  <c:y val="-4.1666655274864656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58A-4016-87C4-733B46E685B4}"/>
                </c:ext>
              </c:extLst>
            </c:dLbl>
            <c:dLbl>
              <c:idx val="1"/>
              <c:delete val="1"/>
              <c:extLst>
                <c:ext xmlns:c15="http://schemas.microsoft.com/office/drawing/2012/chart" uri="{CE6537A1-D6FC-4f65-9D91-7224C49458BB}"/>
                <c:ext xmlns:c16="http://schemas.microsoft.com/office/drawing/2014/chart" uri="{C3380CC4-5D6E-409C-BE32-E72D297353CC}">
                  <c16:uniqueId val="{00000019-458A-4016-87C4-733B46E685B4}"/>
                </c:ext>
              </c:extLst>
            </c:dLbl>
            <c:dLbl>
              <c:idx val="2"/>
              <c:delete val="1"/>
              <c:extLst>
                <c:ext xmlns:c15="http://schemas.microsoft.com/office/drawing/2012/chart" uri="{CE6537A1-D6FC-4f65-9D91-7224C49458BB}"/>
                <c:ext xmlns:c16="http://schemas.microsoft.com/office/drawing/2014/chart" uri="{C3380CC4-5D6E-409C-BE32-E72D297353CC}">
                  <c16:uniqueId val="{0000001A-458A-4016-87C4-733B46E685B4}"/>
                </c:ext>
              </c:extLst>
            </c:dLbl>
            <c:dLbl>
              <c:idx val="3"/>
              <c:delete val="1"/>
              <c:extLst>
                <c:ext xmlns:c15="http://schemas.microsoft.com/office/drawing/2012/chart" uri="{CE6537A1-D6FC-4f65-9D91-7224C49458BB}"/>
                <c:ext xmlns:c16="http://schemas.microsoft.com/office/drawing/2014/chart" uri="{C3380CC4-5D6E-409C-BE32-E72D297353CC}">
                  <c16:uniqueId val="{0000001B-458A-4016-87C4-733B46E685B4}"/>
                </c:ext>
              </c:extLst>
            </c:dLbl>
            <c:dLbl>
              <c:idx val="4"/>
              <c:delete val="1"/>
              <c:extLst>
                <c:ext xmlns:c15="http://schemas.microsoft.com/office/drawing/2012/chart" uri="{CE6537A1-D6FC-4f65-9D91-7224C49458BB}"/>
                <c:ext xmlns:c16="http://schemas.microsoft.com/office/drawing/2014/chart" uri="{C3380CC4-5D6E-409C-BE32-E72D297353CC}">
                  <c16:uniqueId val="{0000001C-458A-4016-87C4-733B46E685B4}"/>
                </c:ext>
              </c:extLst>
            </c:dLbl>
            <c:dLbl>
              <c:idx val="5"/>
              <c:delete val="1"/>
              <c:extLst>
                <c:ext xmlns:c15="http://schemas.microsoft.com/office/drawing/2012/chart" uri="{CE6537A1-D6FC-4f65-9D91-7224C49458BB}"/>
                <c:ext xmlns:c16="http://schemas.microsoft.com/office/drawing/2014/chart" uri="{C3380CC4-5D6E-409C-BE32-E72D297353CC}">
                  <c16:uniqueId val="{0000001D-458A-4016-87C4-733B46E685B4}"/>
                </c:ext>
              </c:extLst>
            </c:dLbl>
            <c:dLbl>
              <c:idx val="6"/>
              <c:delete val="1"/>
              <c:extLst>
                <c:ext xmlns:c15="http://schemas.microsoft.com/office/drawing/2012/chart" uri="{CE6537A1-D6FC-4f65-9D91-7224C49458BB}"/>
                <c:ext xmlns:c16="http://schemas.microsoft.com/office/drawing/2014/chart" uri="{C3380CC4-5D6E-409C-BE32-E72D297353CC}">
                  <c16:uniqueId val="{0000001E-458A-4016-87C4-733B46E685B4}"/>
                </c:ext>
              </c:extLst>
            </c:dLbl>
            <c:dLbl>
              <c:idx val="7"/>
              <c:delete val="1"/>
              <c:extLst>
                <c:ext xmlns:c15="http://schemas.microsoft.com/office/drawing/2012/chart" uri="{CE6537A1-D6FC-4f65-9D91-7224C49458BB}"/>
                <c:ext xmlns:c16="http://schemas.microsoft.com/office/drawing/2014/chart" uri="{C3380CC4-5D6E-409C-BE32-E72D297353CC}">
                  <c16:uniqueId val="{0000001F-458A-4016-87C4-733B46E685B4}"/>
                </c:ext>
              </c:extLst>
            </c:dLbl>
            <c:dLbl>
              <c:idx val="8"/>
              <c:delete val="1"/>
              <c:extLst>
                <c:ext xmlns:c15="http://schemas.microsoft.com/office/drawing/2012/chart" uri="{CE6537A1-D6FC-4f65-9D91-7224C49458BB}"/>
                <c:ext xmlns:c16="http://schemas.microsoft.com/office/drawing/2014/chart" uri="{C3380CC4-5D6E-409C-BE32-E72D297353CC}">
                  <c16:uniqueId val="{00000020-458A-4016-87C4-733B46E685B4}"/>
                </c:ext>
              </c:extLst>
            </c:dLbl>
            <c:dLbl>
              <c:idx val="9"/>
              <c:delete val="1"/>
              <c:extLst>
                <c:ext xmlns:c15="http://schemas.microsoft.com/office/drawing/2012/chart" uri="{CE6537A1-D6FC-4f65-9D91-7224C49458BB}"/>
                <c:ext xmlns:c16="http://schemas.microsoft.com/office/drawing/2014/chart" uri="{C3380CC4-5D6E-409C-BE32-E72D297353CC}">
                  <c16:uniqueId val="{00000021-458A-4016-87C4-733B46E685B4}"/>
                </c:ext>
              </c:extLst>
            </c:dLbl>
            <c:dLbl>
              <c:idx val="10"/>
              <c:layout>
                <c:manualLayout>
                  <c:x val="8.8905996447758372E-4"/>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458A-4016-87C4-733B46E685B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highlight>
                      <a:srgbClr val="FFFF00"/>
                    </a:highligh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Sheet1!$D$2:$D$14</c:f>
              <c:numCache>
                <c:formatCode>General</c:formatCode>
                <c:ptCount val="13"/>
                <c:pt idx="0">
                  <c:v>2048</c:v>
                </c:pt>
                <c:pt idx="1">
                  <c:v>2786</c:v>
                </c:pt>
                <c:pt idx="2">
                  <c:v>3381</c:v>
                </c:pt>
                <c:pt idx="3">
                  <c:v>4397</c:v>
                </c:pt>
                <c:pt idx="4">
                  <c:v>5062</c:v>
                </c:pt>
                <c:pt idx="5">
                  <c:v>5916</c:v>
                </c:pt>
                <c:pt idx="6">
                  <c:v>5365</c:v>
                </c:pt>
                <c:pt idx="7">
                  <c:v>5763</c:v>
                </c:pt>
                <c:pt idx="8">
                  <c:v>6186</c:v>
                </c:pt>
                <c:pt idx="9">
                  <c:v>6564</c:v>
                </c:pt>
                <c:pt idx="10">
                  <c:v>5966</c:v>
                </c:pt>
              </c:numCache>
            </c:numRef>
          </c:val>
          <c:smooth val="0"/>
          <c:extLst>
            <c:ext xmlns:c16="http://schemas.microsoft.com/office/drawing/2014/chart" uri="{C3380CC4-5D6E-409C-BE32-E72D297353CC}">
              <c16:uniqueId val="{00000023-458A-4016-87C4-733B46E685B4}"/>
            </c:ext>
          </c:extLst>
        </c:ser>
        <c:dLbls>
          <c:dLblPos val="ctr"/>
          <c:showLegendKey val="0"/>
          <c:showVal val="1"/>
          <c:showCatName val="0"/>
          <c:showSerName val="0"/>
          <c:showPercent val="0"/>
          <c:showBubbleSize val="0"/>
        </c:dLbls>
        <c:smooth val="0"/>
        <c:axId val="1387598207"/>
        <c:axId val="1387590527"/>
      </c:lineChart>
      <c:catAx>
        <c:axId val="138759820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7590527"/>
        <c:crosses val="autoZero"/>
        <c:auto val="1"/>
        <c:lblAlgn val="ctr"/>
        <c:lblOffset val="100"/>
        <c:noMultiLvlLbl val="0"/>
      </c:catAx>
      <c:valAx>
        <c:axId val="13875905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7598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AU"/>
              <a:t>Syphilis Notifications - Australia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81445943718434E-2"/>
          <c:y val="0.15661112297377433"/>
          <c:w val="0.90631030846128113"/>
          <c:h val="0.66064059475303216"/>
        </c:manualLayout>
      </c:layout>
      <c:lineChart>
        <c:grouping val="standard"/>
        <c:varyColors val="0"/>
        <c:ser>
          <c:idx val="0"/>
          <c:order val="0"/>
          <c:tx>
            <c:strRef>
              <c:f>Sheet1!$B$1</c:f>
              <c:strCache>
                <c:ptCount val="1"/>
                <c:pt idx="0">
                  <c:v>Male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6.5344453488915197E-2"/>
                  <c:y val="3.47222127290538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03-43A9-984C-77BFDFE3301D}"/>
                </c:ext>
              </c:extLst>
            </c:dLbl>
            <c:dLbl>
              <c:idx val="1"/>
              <c:delete val="1"/>
              <c:extLst>
                <c:ext xmlns:c15="http://schemas.microsoft.com/office/drawing/2012/chart" uri="{CE6537A1-D6FC-4f65-9D91-7224C49458BB}"/>
                <c:ext xmlns:c16="http://schemas.microsoft.com/office/drawing/2014/chart" uri="{C3380CC4-5D6E-409C-BE32-E72D297353CC}">
                  <c16:uniqueId val="{00000001-8603-43A9-984C-77BFDFE3301D}"/>
                </c:ext>
              </c:extLst>
            </c:dLbl>
            <c:dLbl>
              <c:idx val="2"/>
              <c:delete val="1"/>
              <c:extLst>
                <c:ext xmlns:c15="http://schemas.microsoft.com/office/drawing/2012/chart" uri="{CE6537A1-D6FC-4f65-9D91-7224C49458BB}"/>
                <c:ext xmlns:c16="http://schemas.microsoft.com/office/drawing/2014/chart" uri="{C3380CC4-5D6E-409C-BE32-E72D297353CC}">
                  <c16:uniqueId val="{00000002-8603-43A9-984C-77BFDFE3301D}"/>
                </c:ext>
              </c:extLst>
            </c:dLbl>
            <c:dLbl>
              <c:idx val="3"/>
              <c:delete val="1"/>
              <c:extLst>
                <c:ext xmlns:c15="http://schemas.microsoft.com/office/drawing/2012/chart" uri="{CE6537A1-D6FC-4f65-9D91-7224C49458BB}"/>
                <c:ext xmlns:c16="http://schemas.microsoft.com/office/drawing/2014/chart" uri="{C3380CC4-5D6E-409C-BE32-E72D297353CC}">
                  <c16:uniqueId val="{00000003-8603-43A9-984C-77BFDFE3301D}"/>
                </c:ext>
              </c:extLst>
            </c:dLbl>
            <c:dLbl>
              <c:idx val="4"/>
              <c:delete val="1"/>
              <c:extLst>
                <c:ext xmlns:c15="http://schemas.microsoft.com/office/drawing/2012/chart" uri="{CE6537A1-D6FC-4f65-9D91-7224C49458BB}"/>
                <c:ext xmlns:c16="http://schemas.microsoft.com/office/drawing/2014/chart" uri="{C3380CC4-5D6E-409C-BE32-E72D297353CC}">
                  <c16:uniqueId val="{00000004-8603-43A9-984C-77BFDFE3301D}"/>
                </c:ext>
              </c:extLst>
            </c:dLbl>
            <c:dLbl>
              <c:idx val="5"/>
              <c:delete val="1"/>
              <c:extLst>
                <c:ext xmlns:c15="http://schemas.microsoft.com/office/drawing/2012/chart" uri="{CE6537A1-D6FC-4f65-9D91-7224C49458BB}"/>
                <c:ext xmlns:c16="http://schemas.microsoft.com/office/drawing/2014/chart" uri="{C3380CC4-5D6E-409C-BE32-E72D297353CC}">
                  <c16:uniqueId val="{00000005-8603-43A9-984C-77BFDFE3301D}"/>
                </c:ext>
              </c:extLst>
            </c:dLbl>
            <c:dLbl>
              <c:idx val="6"/>
              <c:delete val="1"/>
              <c:extLst>
                <c:ext xmlns:c15="http://schemas.microsoft.com/office/drawing/2012/chart" uri="{CE6537A1-D6FC-4f65-9D91-7224C49458BB}"/>
                <c:ext xmlns:c16="http://schemas.microsoft.com/office/drawing/2014/chart" uri="{C3380CC4-5D6E-409C-BE32-E72D297353CC}">
                  <c16:uniqueId val="{00000006-8603-43A9-984C-77BFDFE3301D}"/>
                </c:ext>
              </c:extLst>
            </c:dLbl>
            <c:dLbl>
              <c:idx val="7"/>
              <c:delete val="1"/>
              <c:extLst>
                <c:ext xmlns:c15="http://schemas.microsoft.com/office/drawing/2012/chart" uri="{CE6537A1-D6FC-4f65-9D91-7224C49458BB}"/>
                <c:ext xmlns:c16="http://schemas.microsoft.com/office/drawing/2014/chart" uri="{C3380CC4-5D6E-409C-BE32-E72D297353CC}">
                  <c16:uniqueId val="{00000007-8603-43A9-984C-77BFDFE3301D}"/>
                </c:ext>
              </c:extLst>
            </c:dLbl>
            <c:dLbl>
              <c:idx val="8"/>
              <c:delete val="1"/>
              <c:extLst>
                <c:ext xmlns:c15="http://schemas.microsoft.com/office/drawing/2012/chart" uri="{CE6537A1-D6FC-4f65-9D91-7224C49458BB}"/>
                <c:ext xmlns:c16="http://schemas.microsoft.com/office/drawing/2014/chart" uri="{C3380CC4-5D6E-409C-BE32-E72D297353CC}">
                  <c16:uniqueId val="{00000008-8603-43A9-984C-77BFDFE3301D}"/>
                </c:ext>
              </c:extLst>
            </c:dLbl>
            <c:dLbl>
              <c:idx val="9"/>
              <c:delete val="1"/>
              <c:extLst>
                <c:ext xmlns:c15="http://schemas.microsoft.com/office/drawing/2012/chart" uri="{CE6537A1-D6FC-4f65-9D91-7224C49458BB}"/>
                <c:ext xmlns:c16="http://schemas.microsoft.com/office/drawing/2014/chart" uri="{C3380CC4-5D6E-409C-BE32-E72D297353CC}">
                  <c16:uniqueId val="{00000009-8603-43A9-984C-77BFDFE3301D}"/>
                </c:ext>
              </c:extLst>
            </c:dLbl>
            <c:dLbl>
              <c:idx val="10"/>
              <c:layout>
                <c:manualLayout>
                  <c:x val="-6.3188319511285991E-3"/>
                  <c:y val="1.0416663818716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603-43A9-984C-77BFDFE330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Sheet1!$B$2:$B$13</c:f>
              <c:numCache>
                <c:formatCode>General</c:formatCode>
                <c:ptCount val="12"/>
                <c:pt idx="0">
                  <c:v>1884</c:v>
                </c:pt>
                <c:pt idx="1">
                  <c:v>2495</c:v>
                </c:pt>
                <c:pt idx="2">
                  <c:v>2957</c:v>
                </c:pt>
                <c:pt idx="3">
                  <c:v>3733</c:v>
                </c:pt>
                <c:pt idx="4">
                  <c:v>4303</c:v>
                </c:pt>
                <c:pt idx="5">
                  <c:v>4923</c:v>
                </c:pt>
                <c:pt idx="6">
                  <c:v>4388</c:v>
                </c:pt>
                <c:pt idx="7">
                  <c:v>4707</c:v>
                </c:pt>
                <c:pt idx="8">
                  <c:v>5073</c:v>
                </c:pt>
                <c:pt idx="9">
                  <c:v>5219</c:v>
                </c:pt>
                <c:pt idx="10">
                  <c:v>4741</c:v>
                </c:pt>
              </c:numCache>
            </c:numRef>
          </c:val>
          <c:smooth val="0"/>
          <c:extLst>
            <c:ext xmlns:c16="http://schemas.microsoft.com/office/drawing/2014/chart" uri="{C3380CC4-5D6E-409C-BE32-E72D297353CC}">
              <c16:uniqueId val="{0000000B-8603-43A9-984C-77BFDFE3301D}"/>
            </c:ext>
          </c:extLst>
        </c:ser>
        <c:ser>
          <c:idx val="1"/>
          <c:order val="1"/>
          <c:tx>
            <c:strRef>
              <c:f>Sheet1!$C$1</c:f>
              <c:strCache>
                <c:ptCount val="1"/>
                <c:pt idx="0">
                  <c:v>Female</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dLbl>
              <c:idx val="0"/>
              <c:layout>
                <c:manualLayout>
                  <c:x val="-6.3053106793875657E-2"/>
                  <c:y val="-4.5138876547769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603-43A9-984C-77BFDFE3301D}"/>
                </c:ext>
              </c:extLst>
            </c:dLbl>
            <c:dLbl>
              <c:idx val="1"/>
              <c:delete val="1"/>
              <c:extLst>
                <c:ext xmlns:c15="http://schemas.microsoft.com/office/drawing/2012/chart" uri="{CE6537A1-D6FC-4f65-9D91-7224C49458BB}"/>
                <c:ext xmlns:c16="http://schemas.microsoft.com/office/drawing/2014/chart" uri="{C3380CC4-5D6E-409C-BE32-E72D297353CC}">
                  <c16:uniqueId val="{0000000D-8603-43A9-984C-77BFDFE3301D}"/>
                </c:ext>
              </c:extLst>
            </c:dLbl>
            <c:dLbl>
              <c:idx val="2"/>
              <c:delete val="1"/>
              <c:extLst>
                <c:ext xmlns:c15="http://schemas.microsoft.com/office/drawing/2012/chart" uri="{CE6537A1-D6FC-4f65-9D91-7224C49458BB}"/>
                <c:ext xmlns:c16="http://schemas.microsoft.com/office/drawing/2014/chart" uri="{C3380CC4-5D6E-409C-BE32-E72D297353CC}">
                  <c16:uniqueId val="{0000000E-8603-43A9-984C-77BFDFE3301D}"/>
                </c:ext>
              </c:extLst>
            </c:dLbl>
            <c:dLbl>
              <c:idx val="3"/>
              <c:delete val="1"/>
              <c:extLst>
                <c:ext xmlns:c15="http://schemas.microsoft.com/office/drawing/2012/chart" uri="{CE6537A1-D6FC-4f65-9D91-7224C49458BB}"/>
                <c:ext xmlns:c16="http://schemas.microsoft.com/office/drawing/2014/chart" uri="{C3380CC4-5D6E-409C-BE32-E72D297353CC}">
                  <c16:uniqueId val="{0000000F-8603-43A9-984C-77BFDFE3301D}"/>
                </c:ext>
              </c:extLst>
            </c:dLbl>
            <c:dLbl>
              <c:idx val="4"/>
              <c:delete val="1"/>
              <c:extLst>
                <c:ext xmlns:c15="http://schemas.microsoft.com/office/drawing/2012/chart" uri="{CE6537A1-D6FC-4f65-9D91-7224C49458BB}"/>
                <c:ext xmlns:c16="http://schemas.microsoft.com/office/drawing/2014/chart" uri="{C3380CC4-5D6E-409C-BE32-E72D297353CC}">
                  <c16:uniqueId val="{00000010-8603-43A9-984C-77BFDFE3301D}"/>
                </c:ext>
              </c:extLst>
            </c:dLbl>
            <c:dLbl>
              <c:idx val="5"/>
              <c:delete val="1"/>
              <c:extLst>
                <c:ext xmlns:c15="http://schemas.microsoft.com/office/drawing/2012/chart" uri="{CE6537A1-D6FC-4f65-9D91-7224C49458BB}"/>
                <c:ext xmlns:c16="http://schemas.microsoft.com/office/drawing/2014/chart" uri="{C3380CC4-5D6E-409C-BE32-E72D297353CC}">
                  <c16:uniqueId val="{00000011-8603-43A9-984C-77BFDFE3301D}"/>
                </c:ext>
              </c:extLst>
            </c:dLbl>
            <c:dLbl>
              <c:idx val="6"/>
              <c:delete val="1"/>
              <c:extLst>
                <c:ext xmlns:c15="http://schemas.microsoft.com/office/drawing/2012/chart" uri="{CE6537A1-D6FC-4f65-9D91-7224C49458BB}"/>
                <c:ext xmlns:c16="http://schemas.microsoft.com/office/drawing/2014/chart" uri="{C3380CC4-5D6E-409C-BE32-E72D297353CC}">
                  <c16:uniqueId val="{00000012-8603-43A9-984C-77BFDFE3301D}"/>
                </c:ext>
              </c:extLst>
            </c:dLbl>
            <c:dLbl>
              <c:idx val="7"/>
              <c:delete val="1"/>
              <c:extLst>
                <c:ext xmlns:c15="http://schemas.microsoft.com/office/drawing/2012/chart" uri="{CE6537A1-D6FC-4f65-9D91-7224C49458BB}"/>
                <c:ext xmlns:c16="http://schemas.microsoft.com/office/drawing/2014/chart" uri="{C3380CC4-5D6E-409C-BE32-E72D297353CC}">
                  <c16:uniqueId val="{00000013-8603-43A9-984C-77BFDFE3301D}"/>
                </c:ext>
              </c:extLst>
            </c:dLbl>
            <c:dLbl>
              <c:idx val="8"/>
              <c:delete val="1"/>
              <c:extLst>
                <c:ext xmlns:c15="http://schemas.microsoft.com/office/drawing/2012/chart" uri="{CE6537A1-D6FC-4f65-9D91-7224C49458BB}"/>
                <c:ext xmlns:c16="http://schemas.microsoft.com/office/drawing/2014/chart" uri="{C3380CC4-5D6E-409C-BE32-E72D297353CC}">
                  <c16:uniqueId val="{00000014-8603-43A9-984C-77BFDFE3301D}"/>
                </c:ext>
              </c:extLst>
            </c:dLbl>
            <c:dLbl>
              <c:idx val="9"/>
              <c:delete val="1"/>
              <c:extLst>
                <c:ext xmlns:c15="http://schemas.microsoft.com/office/drawing/2012/chart" uri="{CE6537A1-D6FC-4f65-9D91-7224C49458BB}"/>
                <c:ext xmlns:c16="http://schemas.microsoft.com/office/drawing/2014/chart" uri="{C3380CC4-5D6E-409C-BE32-E72D297353CC}">
                  <c16:uniqueId val="{00000015-8603-43A9-984C-77BFDFE3301D}"/>
                </c:ext>
              </c:extLst>
            </c:dLbl>
            <c:dLbl>
              <c:idx val="10"/>
              <c:layout>
                <c:manualLayout>
                  <c:x val="-9.4630728434889173E-4"/>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603-43A9-984C-77BFDFE330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Sheet1!$C$2:$C$14</c:f>
              <c:numCache>
                <c:formatCode>General</c:formatCode>
                <c:ptCount val="13"/>
                <c:pt idx="0">
                  <c:v>163</c:v>
                </c:pt>
                <c:pt idx="1">
                  <c:v>287</c:v>
                </c:pt>
                <c:pt idx="2">
                  <c:v>413</c:v>
                </c:pt>
                <c:pt idx="3">
                  <c:v>653</c:v>
                </c:pt>
                <c:pt idx="4">
                  <c:v>736</c:v>
                </c:pt>
                <c:pt idx="5">
                  <c:v>971</c:v>
                </c:pt>
                <c:pt idx="6">
                  <c:v>960</c:v>
                </c:pt>
                <c:pt idx="7">
                  <c:v>1036</c:v>
                </c:pt>
                <c:pt idx="8">
                  <c:v>1085</c:v>
                </c:pt>
                <c:pt idx="9">
                  <c:v>1334</c:v>
                </c:pt>
                <c:pt idx="10">
                  <c:v>1215</c:v>
                </c:pt>
              </c:numCache>
            </c:numRef>
          </c:val>
          <c:smooth val="0"/>
          <c:extLst>
            <c:ext xmlns:c16="http://schemas.microsoft.com/office/drawing/2014/chart" uri="{C3380CC4-5D6E-409C-BE32-E72D297353CC}">
              <c16:uniqueId val="{00000017-8603-43A9-984C-77BFDFE3301D}"/>
            </c:ext>
          </c:extLst>
        </c:ser>
        <c:ser>
          <c:idx val="2"/>
          <c:order val="2"/>
          <c:tx>
            <c:strRef>
              <c:f>Sheet1!$D$1</c:f>
              <c:strCache>
                <c:ptCount val="1"/>
                <c:pt idx="0">
                  <c:v>All sexes</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dLbl>
              <c:idx val="0"/>
              <c:layout>
                <c:manualLayout>
                  <c:x val="-6.6195530311001977E-2"/>
                  <c:y val="-4.1666655274864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603-43A9-984C-77BFDFE3301D}"/>
                </c:ext>
              </c:extLst>
            </c:dLbl>
            <c:dLbl>
              <c:idx val="1"/>
              <c:delete val="1"/>
              <c:extLst>
                <c:ext xmlns:c15="http://schemas.microsoft.com/office/drawing/2012/chart" uri="{CE6537A1-D6FC-4f65-9D91-7224C49458BB}"/>
                <c:ext xmlns:c16="http://schemas.microsoft.com/office/drawing/2014/chart" uri="{C3380CC4-5D6E-409C-BE32-E72D297353CC}">
                  <c16:uniqueId val="{00000019-8603-43A9-984C-77BFDFE3301D}"/>
                </c:ext>
              </c:extLst>
            </c:dLbl>
            <c:dLbl>
              <c:idx val="2"/>
              <c:delete val="1"/>
              <c:extLst>
                <c:ext xmlns:c15="http://schemas.microsoft.com/office/drawing/2012/chart" uri="{CE6537A1-D6FC-4f65-9D91-7224C49458BB}"/>
                <c:ext xmlns:c16="http://schemas.microsoft.com/office/drawing/2014/chart" uri="{C3380CC4-5D6E-409C-BE32-E72D297353CC}">
                  <c16:uniqueId val="{0000001A-8603-43A9-984C-77BFDFE3301D}"/>
                </c:ext>
              </c:extLst>
            </c:dLbl>
            <c:dLbl>
              <c:idx val="3"/>
              <c:delete val="1"/>
              <c:extLst>
                <c:ext xmlns:c15="http://schemas.microsoft.com/office/drawing/2012/chart" uri="{CE6537A1-D6FC-4f65-9D91-7224C49458BB}"/>
                <c:ext xmlns:c16="http://schemas.microsoft.com/office/drawing/2014/chart" uri="{C3380CC4-5D6E-409C-BE32-E72D297353CC}">
                  <c16:uniqueId val="{0000001B-8603-43A9-984C-77BFDFE3301D}"/>
                </c:ext>
              </c:extLst>
            </c:dLbl>
            <c:dLbl>
              <c:idx val="4"/>
              <c:delete val="1"/>
              <c:extLst>
                <c:ext xmlns:c15="http://schemas.microsoft.com/office/drawing/2012/chart" uri="{CE6537A1-D6FC-4f65-9D91-7224C49458BB}"/>
                <c:ext xmlns:c16="http://schemas.microsoft.com/office/drawing/2014/chart" uri="{C3380CC4-5D6E-409C-BE32-E72D297353CC}">
                  <c16:uniqueId val="{0000001C-8603-43A9-984C-77BFDFE3301D}"/>
                </c:ext>
              </c:extLst>
            </c:dLbl>
            <c:dLbl>
              <c:idx val="5"/>
              <c:delete val="1"/>
              <c:extLst>
                <c:ext xmlns:c15="http://schemas.microsoft.com/office/drawing/2012/chart" uri="{CE6537A1-D6FC-4f65-9D91-7224C49458BB}"/>
                <c:ext xmlns:c16="http://schemas.microsoft.com/office/drawing/2014/chart" uri="{C3380CC4-5D6E-409C-BE32-E72D297353CC}">
                  <c16:uniqueId val="{0000001D-8603-43A9-984C-77BFDFE3301D}"/>
                </c:ext>
              </c:extLst>
            </c:dLbl>
            <c:dLbl>
              <c:idx val="6"/>
              <c:delete val="1"/>
              <c:extLst>
                <c:ext xmlns:c15="http://schemas.microsoft.com/office/drawing/2012/chart" uri="{CE6537A1-D6FC-4f65-9D91-7224C49458BB}"/>
                <c:ext xmlns:c16="http://schemas.microsoft.com/office/drawing/2014/chart" uri="{C3380CC4-5D6E-409C-BE32-E72D297353CC}">
                  <c16:uniqueId val="{0000001E-8603-43A9-984C-77BFDFE3301D}"/>
                </c:ext>
              </c:extLst>
            </c:dLbl>
            <c:dLbl>
              <c:idx val="7"/>
              <c:delete val="1"/>
              <c:extLst>
                <c:ext xmlns:c15="http://schemas.microsoft.com/office/drawing/2012/chart" uri="{CE6537A1-D6FC-4f65-9D91-7224C49458BB}"/>
                <c:ext xmlns:c16="http://schemas.microsoft.com/office/drawing/2014/chart" uri="{C3380CC4-5D6E-409C-BE32-E72D297353CC}">
                  <c16:uniqueId val="{0000001F-8603-43A9-984C-77BFDFE3301D}"/>
                </c:ext>
              </c:extLst>
            </c:dLbl>
            <c:dLbl>
              <c:idx val="8"/>
              <c:delete val="1"/>
              <c:extLst>
                <c:ext xmlns:c15="http://schemas.microsoft.com/office/drawing/2012/chart" uri="{CE6537A1-D6FC-4f65-9D91-7224C49458BB}"/>
                <c:ext xmlns:c16="http://schemas.microsoft.com/office/drawing/2014/chart" uri="{C3380CC4-5D6E-409C-BE32-E72D297353CC}">
                  <c16:uniqueId val="{00000020-8603-43A9-984C-77BFDFE3301D}"/>
                </c:ext>
              </c:extLst>
            </c:dLbl>
            <c:dLbl>
              <c:idx val="9"/>
              <c:delete val="1"/>
              <c:extLst>
                <c:ext xmlns:c15="http://schemas.microsoft.com/office/drawing/2012/chart" uri="{CE6537A1-D6FC-4f65-9D91-7224C49458BB}"/>
                <c:ext xmlns:c16="http://schemas.microsoft.com/office/drawing/2014/chart" uri="{C3380CC4-5D6E-409C-BE32-E72D297353CC}">
                  <c16:uniqueId val="{00000021-8603-43A9-984C-77BFDFE3301D}"/>
                </c:ext>
              </c:extLst>
            </c:dLbl>
            <c:dLbl>
              <c:idx val="10"/>
              <c:layout>
                <c:manualLayout>
                  <c:x val="8.8905996447758372E-4"/>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8603-43A9-984C-77BFDFE330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Sheet1!$D$2:$D$14</c:f>
              <c:numCache>
                <c:formatCode>General</c:formatCode>
                <c:ptCount val="13"/>
                <c:pt idx="0">
                  <c:v>2048</c:v>
                </c:pt>
                <c:pt idx="1">
                  <c:v>2786</c:v>
                </c:pt>
                <c:pt idx="2">
                  <c:v>3381</c:v>
                </c:pt>
                <c:pt idx="3">
                  <c:v>4397</c:v>
                </c:pt>
                <c:pt idx="4">
                  <c:v>5062</c:v>
                </c:pt>
                <c:pt idx="5">
                  <c:v>5916</c:v>
                </c:pt>
                <c:pt idx="6">
                  <c:v>5365</c:v>
                </c:pt>
                <c:pt idx="7">
                  <c:v>5763</c:v>
                </c:pt>
                <c:pt idx="8">
                  <c:v>6186</c:v>
                </c:pt>
                <c:pt idx="9">
                  <c:v>6564</c:v>
                </c:pt>
                <c:pt idx="10">
                  <c:v>5966</c:v>
                </c:pt>
              </c:numCache>
            </c:numRef>
          </c:val>
          <c:smooth val="0"/>
          <c:extLst>
            <c:ext xmlns:c16="http://schemas.microsoft.com/office/drawing/2014/chart" uri="{C3380CC4-5D6E-409C-BE32-E72D297353CC}">
              <c16:uniqueId val="{00000023-8603-43A9-984C-77BFDFE3301D}"/>
            </c:ext>
          </c:extLst>
        </c:ser>
        <c:dLbls>
          <c:dLblPos val="ctr"/>
          <c:showLegendKey val="0"/>
          <c:showVal val="1"/>
          <c:showCatName val="0"/>
          <c:showSerName val="0"/>
          <c:showPercent val="0"/>
          <c:showBubbleSize val="0"/>
        </c:dLbls>
        <c:smooth val="0"/>
        <c:axId val="1387598207"/>
        <c:axId val="1387590527"/>
      </c:lineChart>
      <c:catAx>
        <c:axId val="138759820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7590527"/>
        <c:crosses val="autoZero"/>
        <c:auto val="1"/>
        <c:lblAlgn val="ctr"/>
        <c:lblOffset val="100"/>
        <c:noMultiLvlLbl val="0"/>
      </c:catAx>
      <c:valAx>
        <c:axId val="13875905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7598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AU"/>
              <a:t>Syphilis Notifications - Australia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81445943718434E-2"/>
          <c:y val="0.15661112297377433"/>
          <c:w val="0.90631030846128113"/>
          <c:h val="0.66064059475303216"/>
        </c:manualLayout>
      </c:layout>
      <c:lineChart>
        <c:grouping val="standard"/>
        <c:varyColors val="0"/>
        <c:ser>
          <c:idx val="0"/>
          <c:order val="0"/>
          <c:tx>
            <c:strRef>
              <c:f>Sheet1!$B$1</c:f>
              <c:strCache>
                <c:ptCount val="1"/>
                <c:pt idx="0">
                  <c:v>Male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6.5344453488915197E-2"/>
                  <c:y val="3.47222127290538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03-43A9-984C-77BFDFE3301D}"/>
                </c:ext>
              </c:extLst>
            </c:dLbl>
            <c:dLbl>
              <c:idx val="1"/>
              <c:delete val="1"/>
              <c:extLst>
                <c:ext xmlns:c15="http://schemas.microsoft.com/office/drawing/2012/chart" uri="{CE6537A1-D6FC-4f65-9D91-7224C49458BB}"/>
                <c:ext xmlns:c16="http://schemas.microsoft.com/office/drawing/2014/chart" uri="{C3380CC4-5D6E-409C-BE32-E72D297353CC}">
                  <c16:uniqueId val="{00000001-8603-43A9-984C-77BFDFE3301D}"/>
                </c:ext>
              </c:extLst>
            </c:dLbl>
            <c:dLbl>
              <c:idx val="2"/>
              <c:delete val="1"/>
              <c:extLst>
                <c:ext xmlns:c15="http://schemas.microsoft.com/office/drawing/2012/chart" uri="{CE6537A1-D6FC-4f65-9D91-7224C49458BB}"/>
                <c:ext xmlns:c16="http://schemas.microsoft.com/office/drawing/2014/chart" uri="{C3380CC4-5D6E-409C-BE32-E72D297353CC}">
                  <c16:uniqueId val="{00000002-8603-43A9-984C-77BFDFE3301D}"/>
                </c:ext>
              </c:extLst>
            </c:dLbl>
            <c:dLbl>
              <c:idx val="3"/>
              <c:delete val="1"/>
              <c:extLst>
                <c:ext xmlns:c15="http://schemas.microsoft.com/office/drawing/2012/chart" uri="{CE6537A1-D6FC-4f65-9D91-7224C49458BB}"/>
                <c:ext xmlns:c16="http://schemas.microsoft.com/office/drawing/2014/chart" uri="{C3380CC4-5D6E-409C-BE32-E72D297353CC}">
                  <c16:uniqueId val="{00000003-8603-43A9-984C-77BFDFE3301D}"/>
                </c:ext>
              </c:extLst>
            </c:dLbl>
            <c:dLbl>
              <c:idx val="4"/>
              <c:delete val="1"/>
              <c:extLst>
                <c:ext xmlns:c15="http://schemas.microsoft.com/office/drawing/2012/chart" uri="{CE6537A1-D6FC-4f65-9D91-7224C49458BB}"/>
                <c:ext xmlns:c16="http://schemas.microsoft.com/office/drawing/2014/chart" uri="{C3380CC4-5D6E-409C-BE32-E72D297353CC}">
                  <c16:uniqueId val="{00000004-8603-43A9-984C-77BFDFE3301D}"/>
                </c:ext>
              </c:extLst>
            </c:dLbl>
            <c:dLbl>
              <c:idx val="5"/>
              <c:delete val="1"/>
              <c:extLst>
                <c:ext xmlns:c15="http://schemas.microsoft.com/office/drawing/2012/chart" uri="{CE6537A1-D6FC-4f65-9D91-7224C49458BB}"/>
                <c:ext xmlns:c16="http://schemas.microsoft.com/office/drawing/2014/chart" uri="{C3380CC4-5D6E-409C-BE32-E72D297353CC}">
                  <c16:uniqueId val="{00000005-8603-43A9-984C-77BFDFE3301D}"/>
                </c:ext>
              </c:extLst>
            </c:dLbl>
            <c:dLbl>
              <c:idx val="6"/>
              <c:delete val="1"/>
              <c:extLst>
                <c:ext xmlns:c15="http://schemas.microsoft.com/office/drawing/2012/chart" uri="{CE6537A1-D6FC-4f65-9D91-7224C49458BB}"/>
                <c:ext xmlns:c16="http://schemas.microsoft.com/office/drawing/2014/chart" uri="{C3380CC4-5D6E-409C-BE32-E72D297353CC}">
                  <c16:uniqueId val="{00000006-8603-43A9-984C-77BFDFE3301D}"/>
                </c:ext>
              </c:extLst>
            </c:dLbl>
            <c:dLbl>
              <c:idx val="7"/>
              <c:delete val="1"/>
              <c:extLst>
                <c:ext xmlns:c15="http://schemas.microsoft.com/office/drawing/2012/chart" uri="{CE6537A1-D6FC-4f65-9D91-7224C49458BB}"/>
                <c:ext xmlns:c16="http://schemas.microsoft.com/office/drawing/2014/chart" uri="{C3380CC4-5D6E-409C-BE32-E72D297353CC}">
                  <c16:uniqueId val="{00000007-8603-43A9-984C-77BFDFE3301D}"/>
                </c:ext>
              </c:extLst>
            </c:dLbl>
            <c:dLbl>
              <c:idx val="8"/>
              <c:delete val="1"/>
              <c:extLst>
                <c:ext xmlns:c15="http://schemas.microsoft.com/office/drawing/2012/chart" uri="{CE6537A1-D6FC-4f65-9D91-7224C49458BB}"/>
                <c:ext xmlns:c16="http://schemas.microsoft.com/office/drawing/2014/chart" uri="{C3380CC4-5D6E-409C-BE32-E72D297353CC}">
                  <c16:uniqueId val="{00000008-8603-43A9-984C-77BFDFE3301D}"/>
                </c:ext>
              </c:extLst>
            </c:dLbl>
            <c:dLbl>
              <c:idx val="9"/>
              <c:delete val="1"/>
              <c:extLst>
                <c:ext xmlns:c15="http://schemas.microsoft.com/office/drawing/2012/chart" uri="{CE6537A1-D6FC-4f65-9D91-7224C49458BB}"/>
                <c:ext xmlns:c16="http://schemas.microsoft.com/office/drawing/2014/chart" uri="{C3380CC4-5D6E-409C-BE32-E72D297353CC}">
                  <c16:uniqueId val="{00000009-8603-43A9-984C-77BFDFE3301D}"/>
                </c:ext>
              </c:extLst>
            </c:dLbl>
            <c:dLbl>
              <c:idx val="10"/>
              <c:layout>
                <c:manualLayout>
                  <c:x val="-6.3188319511285991E-3"/>
                  <c:y val="1.0416663818716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603-43A9-984C-77BFDFE330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Sheet1!$B$2:$B$13</c:f>
              <c:numCache>
                <c:formatCode>General</c:formatCode>
                <c:ptCount val="12"/>
                <c:pt idx="0">
                  <c:v>1884</c:v>
                </c:pt>
                <c:pt idx="1">
                  <c:v>2495</c:v>
                </c:pt>
                <c:pt idx="2">
                  <c:v>2957</c:v>
                </c:pt>
                <c:pt idx="3">
                  <c:v>3733</c:v>
                </c:pt>
                <c:pt idx="4">
                  <c:v>4303</c:v>
                </c:pt>
                <c:pt idx="5">
                  <c:v>4923</c:v>
                </c:pt>
                <c:pt idx="6">
                  <c:v>4388</c:v>
                </c:pt>
                <c:pt idx="7">
                  <c:v>4707</c:v>
                </c:pt>
                <c:pt idx="8">
                  <c:v>5073</c:v>
                </c:pt>
                <c:pt idx="9">
                  <c:v>5219</c:v>
                </c:pt>
                <c:pt idx="10">
                  <c:v>4741</c:v>
                </c:pt>
              </c:numCache>
            </c:numRef>
          </c:val>
          <c:smooth val="0"/>
          <c:extLst>
            <c:ext xmlns:c16="http://schemas.microsoft.com/office/drawing/2014/chart" uri="{C3380CC4-5D6E-409C-BE32-E72D297353CC}">
              <c16:uniqueId val="{0000000B-8603-43A9-984C-77BFDFE3301D}"/>
            </c:ext>
          </c:extLst>
        </c:ser>
        <c:ser>
          <c:idx val="1"/>
          <c:order val="1"/>
          <c:tx>
            <c:strRef>
              <c:f>Sheet1!$C$1</c:f>
              <c:strCache>
                <c:ptCount val="1"/>
                <c:pt idx="0">
                  <c:v>Female</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dLbl>
              <c:idx val="0"/>
              <c:layout>
                <c:manualLayout>
                  <c:x val="-6.3053106793875657E-2"/>
                  <c:y val="-4.5138876547769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603-43A9-984C-77BFDFE3301D}"/>
                </c:ext>
              </c:extLst>
            </c:dLbl>
            <c:dLbl>
              <c:idx val="1"/>
              <c:delete val="1"/>
              <c:extLst>
                <c:ext xmlns:c15="http://schemas.microsoft.com/office/drawing/2012/chart" uri="{CE6537A1-D6FC-4f65-9D91-7224C49458BB}"/>
                <c:ext xmlns:c16="http://schemas.microsoft.com/office/drawing/2014/chart" uri="{C3380CC4-5D6E-409C-BE32-E72D297353CC}">
                  <c16:uniqueId val="{0000000D-8603-43A9-984C-77BFDFE3301D}"/>
                </c:ext>
              </c:extLst>
            </c:dLbl>
            <c:dLbl>
              <c:idx val="2"/>
              <c:delete val="1"/>
              <c:extLst>
                <c:ext xmlns:c15="http://schemas.microsoft.com/office/drawing/2012/chart" uri="{CE6537A1-D6FC-4f65-9D91-7224C49458BB}"/>
                <c:ext xmlns:c16="http://schemas.microsoft.com/office/drawing/2014/chart" uri="{C3380CC4-5D6E-409C-BE32-E72D297353CC}">
                  <c16:uniqueId val="{0000000E-8603-43A9-984C-77BFDFE3301D}"/>
                </c:ext>
              </c:extLst>
            </c:dLbl>
            <c:dLbl>
              <c:idx val="3"/>
              <c:delete val="1"/>
              <c:extLst>
                <c:ext xmlns:c15="http://schemas.microsoft.com/office/drawing/2012/chart" uri="{CE6537A1-D6FC-4f65-9D91-7224C49458BB}"/>
                <c:ext xmlns:c16="http://schemas.microsoft.com/office/drawing/2014/chart" uri="{C3380CC4-5D6E-409C-BE32-E72D297353CC}">
                  <c16:uniqueId val="{0000000F-8603-43A9-984C-77BFDFE3301D}"/>
                </c:ext>
              </c:extLst>
            </c:dLbl>
            <c:dLbl>
              <c:idx val="4"/>
              <c:delete val="1"/>
              <c:extLst>
                <c:ext xmlns:c15="http://schemas.microsoft.com/office/drawing/2012/chart" uri="{CE6537A1-D6FC-4f65-9D91-7224C49458BB}"/>
                <c:ext xmlns:c16="http://schemas.microsoft.com/office/drawing/2014/chart" uri="{C3380CC4-5D6E-409C-BE32-E72D297353CC}">
                  <c16:uniqueId val="{00000010-8603-43A9-984C-77BFDFE3301D}"/>
                </c:ext>
              </c:extLst>
            </c:dLbl>
            <c:dLbl>
              <c:idx val="5"/>
              <c:delete val="1"/>
              <c:extLst>
                <c:ext xmlns:c15="http://schemas.microsoft.com/office/drawing/2012/chart" uri="{CE6537A1-D6FC-4f65-9D91-7224C49458BB}"/>
                <c:ext xmlns:c16="http://schemas.microsoft.com/office/drawing/2014/chart" uri="{C3380CC4-5D6E-409C-BE32-E72D297353CC}">
                  <c16:uniqueId val="{00000011-8603-43A9-984C-77BFDFE3301D}"/>
                </c:ext>
              </c:extLst>
            </c:dLbl>
            <c:dLbl>
              <c:idx val="6"/>
              <c:delete val="1"/>
              <c:extLst>
                <c:ext xmlns:c15="http://schemas.microsoft.com/office/drawing/2012/chart" uri="{CE6537A1-D6FC-4f65-9D91-7224C49458BB}"/>
                <c:ext xmlns:c16="http://schemas.microsoft.com/office/drawing/2014/chart" uri="{C3380CC4-5D6E-409C-BE32-E72D297353CC}">
                  <c16:uniqueId val="{00000012-8603-43A9-984C-77BFDFE3301D}"/>
                </c:ext>
              </c:extLst>
            </c:dLbl>
            <c:dLbl>
              <c:idx val="7"/>
              <c:delete val="1"/>
              <c:extLst>
                <c:ext xmlns:c15="http://schemas.microsoft.com/office/drawing/2012/chart" uri="{CE6537A1-D6FC-4f65-9D91-7224C49458BB}"/>
                <c:ext xmlns:c16="http://schemas.microsoft.com/office/drawing/2014/chart" uri="{C3380CC4-5D6E-409C-BE32-E72D297353CC}">
                  <c16:uniqueId val="{00000013-8603-43A9-984C-77BFDFE3301D}"/>
                </c:ext>
              </c:extLst>
            </c:dLbl>
            <c:dLbl>
              <c:idx val="8"/>
              <c:delete val="1"/>
              <c:extLst>
                <c:ext xmlns:c15="http://schemas.microsoft.com/office/drawing/2012/chart" uri="{CE6537A1-D6FC-4f65-9D91-7224C49458BB}"/>
                <c:ext xmlns:c16="http://schemas.microsoft.com/office/drawing/2014/chart" uri="{C3380CC4-5D6E-409C-BE32-E72D297353CC}">
                  <c16:uniqueId val="{00000014-8603-43A9-984C-77BFDFE3301D}"/>
                </c:ext>
              </c:extLst>
            </c:dLbl>
            <c:dLbl>
              <c:idx val="9"/>
              <c:delete val="1"/>
              <c:extLst>
                <c:ext xmlns:c15="http://schemas.microsoft.com/office/drawing/2012/chart" uri="{CE6537A1-D6FC-4f65-9D91-7224C49458BB}"/>
                <c:ext xmlns:c16="http://schemas.microsoft.com/office/drawing/2014/chart" uri="{C3380CC4-5D6E-409C-BE32-E72D297353CC}">
                  <c16:uniqueId val="{00000015-8603-43A9-984C-77BFDFE3301D}"/>
                </c:ext>
              </c:extLst>
            </c:dLbl>
            <c:dLbl>
              <c:idx val="10"/>
              <c:layout>
                <c:manualLayout>
                  <c:x val="-9.4630728434889173E-4"/>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603-43A9-984C-77BFDFE330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Sheet1!$C$2:$C$14</c:f>
              <c:numCache>
                <c:formatCode>General</c:formatCode>
                <c:ptCount val="13"/>
                <c:pt idx="0">
                  <c:v>163</c:v>
                </c:pt>
                <c:pt idx="1">
                  <c:v>287</c:v>
                </c:pt>
                <c:pt idx="2">
                  <c:v>413</c:v>
                </c:pt>
                <c:pt idx="3">
                  <c:v>653</c:v>
                </c:pt>
                <c:pt idx="4">
                  <c:v>736</c:v>
                </c:pt>
                <c:pt idx="5">
                  <c:v>971</c:v>
                </c:pt>
                <c:pt idx="6">
                  <c:v>960</c:v>
                </c:pt>
                <c:pt idx="7">
                  <c:v>1036</c:v>
                </c:pt>
                <c:pt idx="8">
                  <c:v>1085</c:v>
                </c:pt>
                <c:pt idx="9">
                  <c:v>1334</c:v>
                </c:pt>
                <c:pt idx="10">
                  <c:v>1215</c:v>
                </c:pt>
              </c:numCache>
            </c:numRef>
          </c:val>
          <c:smooth val="0"/>
          <c:extLst>
            <c:ext xmlns:c16="http://schemas.microsoft.com/office/drawing/2014/chart" uri="{C3380CC4-5D6E-409C-BE32-E72D297353CC}">
              <c16:uniqueId val="{00000017-8603-43A9-984C-77BFDFE3301D}"/>
            </c:ext>
          </c:extLst>
        </c:ser>
        <c:ser>
          <c:idx val="2"/>
          <c:order val="2"/>
          <c:tx>
            <c:strRef>
              <c:f>Sheet1!$D$1</c:f>
              <c:strCache>
                <c:ptCount val="1"/>
                <c:pt idx="0">
                  <c:v>All sexes</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dLbl>
              <c:idx val="0"/>
              <c:layout>
                <c:manualLayout>
                  <c:x val="-6.6195530311001977E-2"/>
                  <c:y val="-4.1666655274864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603-43A9-984C-77BFDFE3301D}"/>
                </c:ext>
              </c:extLst>
            </c:dLbl>
            <c:dLbl>
              <c:idx val="1"/>
              <c:delete val="1"/>
              <c:extLst>
                <c:ext xmlns:c15="http://schemas.microsoft.com/office/drawing/2012/chart" uri="{CE6537A1-D6FC-4f65-9D91-7224C49458BB}"/>
                <c:ext xmlns:c16="http://schemas.microsoft.com/office/drawing/2014/chart" uri="{C3380CC4-5D6E-409C-BE32-E72D297353CC}">
                  <c16:uniqueId val="{00000019-8603-43A9-984C-77BFDFE3301D}"/>
                </c:ext>
              </c:extLst>
            </c:dLbl>
            <c:dLbl>
              <c:idx val="2"/>
              <c:delete val="1"/>
              <c:extLst>
                <c:ext xmlns:c15="http://schemas.microsoft.com/office/drawing/2012/chart" uri="{CE6537A1-D6FC-4f65-9D91-7224C49458BB}"/>
                <c:ext xmlns:c16="http://schemas.microsoft.com/office/drawing/2014/chart" uri="{C3380CC4-5D6E-409C-BE32-E72D297353CC}">
                  <c16:uniqueId val="{0000001A-8603-43A9-984C-77BFDFE3301D}"/>
                </c:ext>
              </c:extLst>
            </c:dLbl>
            <c:dLbl>
              <c:idx val="3"/>
              <c:delete val="1"/>
              <c:extLst>
                <c:ext xmlns:c15="http://schemas.microsoft.com/office/drawing/2012/chart" uri="{CE6537A1-D6FC-4f65-9D91-7224C49458BB}"/>
                <c:ext xmlns:c16="http://schemas.microsoft.com/office/drawing/2014/chart" uri="{C3380CC4-5D6E-409C-BE32-E72D297353CC}">
                  <c16:uniqueId val="{0000001B-8603-43A9-984C-77BFDFE3301D}"/>
                </c:ext>
              </c:extLst>
            </c:dLbl>
            <c:dLbl>
              <c:idx val="4"/>
              <c:delete val="1"/>
              <c:extLst>
                <c:ext xmlns:c15="http://schemas.microsoft.com/office/drawing/2012/chart" uri="{CE6537A1-D6FC-4f65-9D91-7224C49458BB}"/>
                <c:ext xmlns:c16="http://schemas.microsoft.com/office/drawing/2014/chart" uri="{C3380CC4-5D6E-409C-BE32-E72D297353CC}">
                  <c16:uniqueId val="{0000001C-8603-43A9-984C-77BFDFE3301D}"/>
                </c:ext>
              </c:extLst>
            </c:dLbl>
            <c:dLbl>
              <c:idx val="5"/>
              <c:delete val="1"/>
              <c:extLst>
                <c:ext xmlns:c15="http://schemas.microsoft.com/office/drawing/2012/chart" uri="{CE6537A1-D6FC-4f65-9D91-7224C49458BB}"/>
                <c:ext xmlns:c16="http://schemas.microsoft.com/office/drawing/2014/chart" uri="{C3380CC4-5D6E-409C-BE32-E72D297353CC}">
                  <c16:uniqueId val="{0000001D-8603-43A9-984C-77BFDFE3301D}"/>
                </c:ext>
              </c:extLst>
            </c:dLbl>
            <c:dLbl>
              <c:idx val="6"/>
              <c:delete val="1"/>
              <c:extLst>
                <c:ext xmlns:c15="http://schemas.microsoft.com/office/drawing/2012/chart" uri="{CE6537A1-D6FC-4f65-9D91-7224C49458BB}"/>
                <c:ext xmlns:c16="http://schemas.microsoft.com/office/drawing/2014/chart" uri="{C3380CC4-5D6E-409C-BE32-E72D297353CC}">
                  <c16:uniqueId val="{0000001E-8603-43A9-984C-77BFDFE3301D}"/>
                </c:ext>
              </c:extLst>
            </c:dLbl>
            <c:dLbl>
              <c:idx val="7"/>
              <c:delete val="1"/>
              <c:extLst>
                <c:ext xmlns:c15="http://schemas.microsoft.com/office/drawing/2012/chart" uri="{CE6537A1-D6FC-4f65-9D91-7224C49458BB}"/>
                <c:ext xmlns:c16="http://schemas.microsoft.com/office/drawing/2014/chart" uri="{C3380CC4-5D6E-409C-BE32-E72D297353CC}">
                  <c16:uniqueId val="{0000001F-8603-43A9-984C-77BFDFE3301D}"/>
                </c:ext>
              </c:extLst>
            </c:dLbl>
            <c:dLbl>
              <c:idx val="8"/>
              <c:delete val="1"/>
              <c:extLst>
                <c:ext xmlns:c15="http://schemas.microsoft.com/office/drawing/2012/chart" uri="{CE6537A1-D6FC-4f65-9D91-7224C49458BB}"/>
                <c:ext xmlns:c16="http://schemas.microsoft.com/office/drawing/2014/chart" uri="{C3380CC4-5D6E-409C-BE32-E72D297353CC}">
                  <c16:uniqueId val="{00000020-8603-43A9-984C-77BFDFE3301D}"/>
                </c:ext>
              </c:extLst>
            </c:dLbl>
            <c:dLbl>
              <c:idx val="9"/>
              <c:delete val="1"/>
              <c:extLst>
                <c:ext xmlns:c15="http://schemas.microsoft.com/office/drawing/2012/chart" uri="{CE6537A1-D6FC-4f65-9D91-7224C49458BB}"/>
                <c:ext xmlns:c16="http://schemas.microsoft.com/office/drawing/2014/chart" uri="{C3380CC4-5D6E-409C-BE32-E72D297353CC}">
                  <c16:uniqueId val="{00000021-8603-43A9-984C-77BFDFE3301D}"/>
                </c:ext>
              </c:extLst>
            </c:dLbl>
            <c:dLbl>
              <c:idx val="10"/>
              <c:layout>
                <c:manualLayout>
                  <c:x val="8.8905996447758372E-4"/>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8603-43A9-984C-77BFDFE330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Sheet1!$D$2:$D$14</c:f>
              <c:numCache>
                <c:formatCode>General</c:formatCode>
                <c:ptCount val="13"/>
                <c:pt idx="0">
                  <c:v>2048</c:v>
                </c:pt>
                <c:pt idx="1">
                  <c:v>2786</c:v>
                </c:pt>
                <c:pt idx="2">
                  <c:v>3381</c:v>
                </c:pt>
                <c:pt idx="3">
                  <c:v>4397</c:v>
                </c:pt>
                <c:pt idx="4">
                  <c:v>5062</c:v>
                </c:pt>
                <c:pt idx="5">
                  <c:v>5916</c:v>
                </c:pt>
                <c:pt idx="6">
                  <c:v>5365</c:v>
                </c:pt>
                <c:pt idx="7">
                  <c:v>5763</c:v>
                </c:pt>
                <c:pt idx="8">
                  <c:v>6186</c:v>
                </c:pt>
                <c:pt idx="9">
                  <c:v>6564</c:v>
                </c:pt>
                <c:pt idx="10">
                  <c:v>5966</c:v>
                </c:pt>
              </c:numCache>
            </c:numRef>
          </c:val>
          <c:smooth val="0"/>
          <c:extLst>
            <c:ext xmlns:c16="http://schemas.microsoft.com/office/drawing/2014/chart" uri="{C3380CC4-5D6E-409C-BE32-E72D297353CC}">
              <c16:uniqueId val="{00000023-8603-43A9-984C-77BFDFE3301D}"/>
            </c:ext>
          </c:extLst>
        </c:ser>
        <c:dLbls>
          <c:dLblPos val="ctr"/>
          <c:showLegendKey val="0"/>
          <c:showVal val="1"/>
          <c:showCatName val="0"/>
          <c:showSerName val="0"/>
          <c:showPercent val="0"/>
          <c:showBubbleSize val="0"/>
        </c:dLbls>
        <c:smooth val="0"/>
        <c:axId val="1387598207"/>
        <c:axId val="1387590527"/>
      </c:lineChart>
      <c:catAx>
        <c:axId val="138759820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7590527"/>
        <c:crosses val="autoZero"/>
        <c:auto val="1"/>
        <c:lblAlgn val="ctr"/>
        <c:lblOffset val="100"/>
        <c:noMultiLvlLbl val="0"/>
      </c:catAx>
      <c:valAx>
        <c:axId val="13875905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7598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1225E-0014-924D-B484-9FBF2AE642C9}" type="datetimeFigureOut">
              <a:rPr lang="en-US" smtClean="0"/>
              <a:t>9/16/2025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86F761-3BC5-4D48-B012-DE6E764C0387}" type="slidenum">
              <a:rPr lang="en-US" smtClean="0"/>
              <a:t>‹#›</a:t>
            </a:fld>
            <a:endParaRPr lang="en-US"/>
          </a:p>
        </p:txBody>
      </p:sp>
    </p:spTree>
    <p:extLst>
      <p:ext uri="{BB962C8B-B14F-4D97-AF65-F5344CB8AC3E}">
        <p14:creationId xmlns:p14="http://schemas.microsoft.com/office/powerpoint/2010/main" val="3298117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hyperlink" Target="https://www.burnet.edu.au/" TargetMode="External"/><Relationship Id="rId1" Type="http://schemas.openxmlformats.org/officeDocument/2006/relationships/slideMaster" Target="../slideMasters/slideMaster1.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hyperlink" Target="https://www.burnet.edu.au/" TargetMode="External"/><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burnet.edu.au/" TargetMode="External"/><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lding Slide Option A">
    <p:bg>
      <p:bgPr>
        <a:solidFill>
          <a:schemeClr val="tx2"/>
        </a:solid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2FC297E-4B3A-DD35-3B77-AC3DFE0B37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91212" y="1404941"/>
            <a:ext cx="3409576" cy="4048118"/>
          </a:xfrm>
          <a:prstGeom prst="rect">
            <a:avLst/>
          </a:prstGeom>
        </p:spPr>
      </p:pic>
    </p:spTree>
    <p:extLst>
      <p:ext uri="{BB962C8B-B14F-4D97-AF65-F5344CB8AC3E}">
        <p14:creationId xmlns:p14="http://schemas.microsoft.com/office/powerpoint/2010/main" val="1947205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 Quote Option 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3AC860-B490-9494-029A-7FF074B4D05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13" name="Picture 12" descr="Logo, icon&#10;&#10;Description automatically generated">
            <a:extLst>
              <a:ext uri="{FF2B5EF4-FFF2-40B4-BE49-F238E27FC236}">
                <a16:creationId xmlns:a16="http://schemas.microsoft.com/office/drawing/2014/main" id="{37675577-4D0C-1193-CE98-B0178A299B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sp>
        <p:nvSpPr>
          <p:cNvPr id="3" name="Round Single Corner of Rectangle 2">
            <a:extLst>
              <a:ext uri="{FF2B5EF4-FFF2-40B4-BE49-F238E27FC236}">
                <a16:creationId xmlns:a16="http://schemas.microsoft.com/office/drawing/2014/main" id="{1103E5BB-4B09-457C-ACCA-534878E0742B}"/>
              </a:ext>
            </a:extLst>
          </p:cNvPr>
          <p:cNvSpPr/>
          <p:nvPr userDrawn="1"/>
        </p:nvSpPr>
        <p:spPr>
          <a:xfrm>
            <a:off x="6455765" y="2626822"/>
            <a:ext cx="4933894" cy="4231178"/>
          </a:xfrm>
          <a:prstGeom prst="round1Rect">
            <a:avLst>
              <a:gd name="adj" fmla="val 142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1">
            <a:extLst>
              <a:ext uri="{FF2B5EF4-FFF2-40B4-BE49-F238E27FC236}">
                <a16:creationId xmlns:a16="http://schemas.microsoft.com/office/drawing/2014/main" id="{028FC0E6-1C8B-DDFF-3DA1-635533BCBA86}"/>
              </a:ext>
            </a:extLst>
          </p:cNvPr>
          <p:cNvSpPr>
            <a:spLocks noGrp="1"/>
          </p:cNvSpPr>
          <p:nvPr>
            <p:ph type="body" sz="quarter" idx="10" hasCustomPrompt="1"/>
          </p:nvPr>
        </p:nvSpPr>
        <p:spPr>
          <a:xfrm>
            <a:off x="6771822" y="3017412"/>
            <a:ext cx="3653588" cy="411588"/>
          </a:xfrm>
          <a:prstGeom prst="rect">
            <a:avLst/>
          </a:prstGeom>
        </p:spPr>
        <p:txBody>
          <a:bodyPr wrap="square" lIns="0" tIns="0" rIns="0" bIns="0">
            <a:spAutoFit/>
          </a:bodyPr>
          <a:lstStyle>
            <a:lvl1pPr marL="0" indent="0">
              <a:lnSpc>
                <a:spcPct val="120000"/>
              </a:lnSpc>
              <a:buFontTx/>
              <a:buNone/>
              <a:defRPr sz="2400" b="0" spc="150" baseline="0">
                <a:solidFill>
                  <a:schemeClr val="tx1"/>
                </a:solidFill>
                <a:latin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“Copy to go here.”</a:t>
            </a:r>
          </a:p>
        </p:txBody>
      </p:sp>
      <p:sp>
        <p:nvSpPr>
          <p:cNvPr id="5" name="Text Placeholder 11">
            <a:extLst>
              <a:ext uri="{FF2B5EF4-FFF2-40B4-BE49-F238E27FC236}">
                <a16:creationId xmlns:a16="http://schemas.microsoft.com/office/drawing/2014/main" id="{F697EC1E-535D-6A65-3675-6225DC8A140C}"/>
              </a:ext>
            </a:extLst>
          </p:cNvPr>
          <p:cNvSpPr>
            <a:spLocks noGrp="1"/>
          </p:cNvSpPr>
          <p:nvPr>
            <p:ph type="body" sz="quarter" idx="11" hasCustomPrompt="1"/>
          </p:nvPr>
        </p:nvSpPr>
        <p:spPr>
          <a:xfrm>
            <a:off x="6771821" y="5870765"/>
            <a:ext cx="3653587" cy="658450"/>
          </a:xfrm>
          <a:prstGeom prst="rect">
            <a:avLst/>
          </a:prstGeom>
        </p:spPr>
        <p:txBody>
          <a:bodyPr wrap="square" lIns="0" tIns="0" rIns="0" bIns="0">
            <a:spAutoFit/>
          </a:bodyPr>
          <a:lstStyle>
            <a:lvl1pPr marL="0" indent="0">
              <a:lnSpc>
                <a:spcPct val="110000"/>
              </a:lnSpc>
              <a:spcBef>
                <a:spcPts val="0"/>
              </a:spcBef>
              <a:spcAft>
                <a:spcPts val="0"/>
              </a:spcAft>
              <a:buFontTx/>
              <a:buNone/>
              <a:defRPr sz="2000" b="1" i="0" cap="none" spc="150" baseline="0">
                <a:solidFill>
                  <a:schemeClr val="tx1"/>
                </a:solidFill>
                <a:latin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Name, Title</a:t>
            </a:r>
          </a:p>
          <a:p>
            <a:pPr lvl="0"/>
            <a:r>
              <a:rPr lang="en-GB"/>
              <a:t>Company</a:t>
            </a:r>
          </a:p>
        </p:txBody>
      </p:sp>
    </p:spTree>
    <p:extLst>
      <p:ext uri="{BB962C8B-B14F-4D97-AF65-F5344CB8AC3E}">
        <p14:creationId xmlns:p14="http://schemas.microsoft.com/office/powerpoint/2010/main" val="291704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 Quote Option F">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14C7355-20EB-06B0-E762-D2B8608C829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7" name="Picture 6" descr="Icon&#10;&#10;Description automatically generated">
            <a:extLst>
              <a:ext uri="{FF2B5EF4-FFF2-40B4-BE49-F238E27FC236}">
                <a16:creationId xmlns:a16="http://schemas.microsoft.com/office/drawing/2014/main" id="{8C829550-DDB8-CAC3-52D3-CA5FF7ECC5C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89657" y="244263"/>
            <a:ext cx="470989" cy="418564"/>
          </a:xfrm>
          <a:prstGeom prst="rect">
            <a:avLst/>
          </a:prstGeom>
        </p:spPr>
      </p:pic>
      <p:sp>
        <p:nvSpPr>
          <p:cNvPr id="3" name="Round Single Corner of Rectangle 2">
            <a:extLst>
              <a:ext uri="{FF2B5EF4-FFF2-40B4-BE49-F238E27FC236}">
                <a16:creationId xmlns:a16="http://schemas.microsoft.com/office/drawing/2014/main" id="{5AB647A2-1703-DBF1-3963-DB3DC2F8847D}"/>
              </a:ext>
            </a:extLst>
          </p:cNvPr>
          <p:cNvSpPr/>
          <p:nvPr userDrawn="1"/>
        </p:nvSpPr>
        <p:spPr>
          <a:xfrm>
            <a:off x="6455765" y="2626822"/>
            <a:ext cx="4933894" cy="4231178"/>
          </a:xfrm>
          <a:prstGeom prst="round1Rect">
            <a:avLst>
              <a:gd name="adj" fmla="val 142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1">
            <a:extLst>
              <a:ext uri="{FF2B5EF4-FFF2-40B4-BE49-F238E27FC236}">
                <a16:creationId xmlns:a16="http://schemas.microsoft.com/office/drawing/2014/main" id="{8D59B680-4165-008C-C10D-DA3A9607A083}"/>
              </a:ext>
            </a:extLst>
          </p:cNvPr>
          <p:cNvSpPr>
            <a:spLocks noGrp="1"/>
          </p:cNvSpPr>
          <p:nvPr>
            <p:ph type="body" sz="quarter" idx="10" hasCustomPrompt="1"/>
          </p:nvPr>
        </p:nvSpPr>
        <p:spPr>
          <a:xfrm>
            <a:off x="6771822" y="3017412"/>
            <a:ext cx="3653588" cy="411588"/>
          </a:xfrm>
          <a:prstGeom prst="rect">
            <a:avLst/>
          </a:prstGeom>
        </p:spPr>
        <p:txBody>
          <a:bodyPr wrap="square" lIns="0" tIns="0" rIns="0" bIns="0">
            <a:spAutoFit/>
          </a:bodyPr>
          <a:lstStyle>
            <a:lvl1pPr marL="0" indent="0">
              <a:lnSpc>
                <a:spcPct val="120000"/>
              </a:lnSpc>
              <a:buFontTx/>
              <a:buNone/>
              <a:defRPr sz="2400" b="0" spc="150" baseline="0">
                <a:solidFill>
                  <a:schemeClr val="tx1"/>
                </a:solidFill>
                <a:latin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“Copy to go here.”</a:t>
            </a:r>
          </a:p>
        </p:txBody>
      </p:sp>
      <p:sp>
        <p:nvSpPr>
          <p:cNvPr id="5" name="Text Placeholder 11">
            <a:extLst>
              <a:ext uri="{FF2B5EF4-FFF2-40B4-BE49-F238E27FC236}">
                <a16:creationId xmlns:a16="http://schemas.microsoft.com/office/drawing/2014/main" id="{E6FAF115-DCBF-533C-F289-17AB05C974C4}"/>
              </a:ext>
            </a:extLst>
          </p:cNvPr>
          <p:cNvSpPr>
            <a:spLocks noGrp="1"/>
          </p:cNvSpPr>
          <p:nvPr>
            <p:ph type="body" sz="quarter" idx="11" hasCustomPrompt="1"/>
          </p:nvPr>
        </p:nvSpPr>
        <p:spPr>
          <a:xfrm>
            <a:off x="6771821" y="5870765"/>
            <a:ext cx="3653587" cy="658450"/>
          </a:xfrm>
          <a:prstGeom prst="rect">
            <a:avLst/>
          </a:prstGeom>
        </p:spPr>
        <p:txBody>
          <a:bodyPr wrap="square" lIns="0" tIns="0" rIns="0" bIns="0">
            <a:spAutoFit/>
          </a:bodyPr>
          <a:lstStyle>
            <a:lvl1pPr marL="0" indent="0">
              <a:lnSpc>
                <a:spcPct val="110000"/>
              </a:lnSpc>
              <a:spcBef>
                <a:spcPts val="0"/>
              </a:spcBef>
              <a:spcAft>
                <a:spcPts val="0"/>
              </a:spcAft>
              <a:buFontTx/>
              <a:buNone/>
              <a:defRPr sz="2000" b="1" i="0" cap="none" spc="150" baseline="0">
                <a:solidFill>
                  <a:schemeClr val="tx1"/>
                </a:solidFill>
                <a:latin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Name, Title</a:t>
            </a:r>
          </a:p>
          <a:p>
            <a:pPr lvl="0"/>
            <a:r>
              <a:rPr lang="en-GB"/>
              <a:t>Company</a:t>
            </a:r>
          </a:p>
        </p:txBody>
      </p:sp>
    </p:spTree>
    <p:extLst>
      <p:ext uri="{BB962C8B-B14F-4D97-AF65-F5344CB8AC3E}">
        <p14:creationId xmlns:p14="http://schemas.microsoft.com/office/powerpoint/2010/main" val="2163315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 Quote Option G">
    <p:spTree>
      <p:nvGrpSpPr>
        <p:cNvPr id="1" name=""/>
        <p:cNvGrpSpPr/>
        <p:nvPr/>
      </p:nvGrpSpPr>
      <p:grpSpPr>
        <a:xfrm>
          <a:off x="0" y="0"/>
          <a:ext cx="0" cy="0"/>
          <a:chOff x="0" y="0"/>
          <a:chExt cx="0" cy="0"/>
        </a:xfrm>
      </p:grpSpPr>
      <p:pic>
        <p:nvPicPr>
          <p:cNvPr id="7" name="Picture 6" descr="A picture containing person, child, family&#10;&#10;Description automatically generated">
            <a:extLst>
              <a:ext uri="{FF2B5EF4-FFF2-40B4-BE49-F238E27FC236}">
                <a16:creationId xmlns:a16="http://schemas.microsoft.com/office/drawing/2014/main" id="{E8FDBCDA-816A-8985-236B-810407E54C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2" name="Picture 11" descr="Icon&#10;&#10;Description automatically generated">
            <a:extLst>
              <a:ext uri="{FF2B5EF4-FFF2-40B4-BE49-F238E27FC236}">
                <a16:creationId xmlns:a16="http://schemas.microsoft.com/office/drawing/2014/main" id="{CDF3329D-518A-1502-B211-FF3DAA7C3B2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89657" y="244263"/>
            <a:ext cx="470989" cy="418564"/>
          </a:xfrm>
          <a:prstGeom prst="rect">
            <a:avLst/>
          </a:prstGeom>
        </p:spPr>
      </p:pic>
      <p:sp>
        <p:nvSpPr>
          <p:cNvPr id="3" name="Round Single Corner of Rectangle 2">
            <a:extLst>
              <a:ext uri="{FF2B5EF4-FFF2-40B4-BE49-F238E27FC236}">
                <a16:creationId xmlns:a16="http://schemas.microsoft.com/office/drawing/2014/main" id="{4FB13F86-86A0-4644-8D31-637C406D9322}"/>
              </a:ext>
            </a:extLst>
          </p:cNvPr>
          <p:cNvSpPr/>
          <p:nvPr userDrawn="1"/>
        </p:nvSpPr>
        <p:spPr>
          <a:xfrm>
            <a:off x="6455765" y="2626822"/>
            <a:ext cx="4933894" cy="4231178"/>
          </a:xfrm>
          <a:prstGeom prst="round1Rect">
            <a:avLst>
              <a:gd name="adj" fmla="val 142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1">
            <a:extLst>
              <a:ext uri="{FF2B5EF4-FFF2-40B4-BE49-F238E27FC236}">
                <a16:creationId xmlns:a16="http://schemas.microsoft.com/office/drawing/2014/main" id="{6E83A0BD-C2DE-8BF9-4C3E-CE82BCA1F85F}"/>
              </a:ext>
            </a:extLst>
          </p:cNvPr>
          <p:cNvSpPr>
            <a:spLocks noGrp="1"/>
          </p:cNvSpPr>
          <p:nvPr>
            <p:ph type="body" sz="quarter" idx="10" hasCustomPrompt="1"/>
          </p:nvPr>
        </p:nvSpPr>
        <p:spPr>
          <a:xfrm>
            <a:off x="6771822" y="3017412"/>
            <a:ext cx="3653588" cy="411588"/>
          </a:xfrm>
          <a:prstGeom prst="rect">
            <a:avLst/>
          </a:prstGeom>
        </p:spPr>
        <p:txBody>
          <a:bodyPr wrap="square" lIns="0" tIns="0" rIns="0" bIns="0">
            <a:spAutoFit/>
          </a:bodyPr>
          <a:lstStyle>
            <a:lvl1pPr marL="0" indent="0">
              <a:lnSpc>
                <a:spcPct val="120000"/>
              </a:lnSpc>
              <a:buFontTx/>
              <a:buNone/>
              <a:defRPr sz="2400" b="0" spc="150" baseline="0">
                <a:solidFill>
                  <a:schemeClr val="tx1"/>
                </a:solidFill>
                <a:latin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“Copy to go here.”</a:t>
            </a:r>
          </a:p>
        </p:txBody>
      </p:sp>
      <p:sp>
        <p:nvSpPr>
          <p:cNvPr id="5" name="Text Placeholder 11">
            <a:extLst>
              <a:ext uri="{FF2B5EF4-FFF2-40B4-BE49-F238E27FC236}">
                <a16:creationId xmlns:a16="http://schemas.microsoft.com/office/drawing/2014/main" id="{6CC44A5B-52E6-85E8-4454-D26067CBDF30}"/>
              </a:ext>
            </a:extLst>
          </p:cNvPr>
          <p:cNvSpPr>
            <a:spLocks noGrp="1"/>
          </p:cNvSpPr>
          <p:nvPr>
            <p:ph type="body" sz="quarter" idx="11" hasCustomPrompt="1"/>
          </p:nvPr>
        </p:nvSpPr>
        <p:spPr>
          <a:xfrm>
            <a:off x="6771821" y="5870765"/>
            <a:ext cx="3653587" cy="658450"/>
          </a:xfrm>
          <a:prstGeom prst="rect">
            <a:avLst/>
          </a:prstGeom>
        </p:spPr>
        <p:txBody>
          <a:bodyPr wrap="square" lIns="0" tIns="0" rIns="0" bIns="0">
            <a:spAutoFit/>
          </a:bodyPr>
          <a:lstStyle>
            <a:lvl1pPr marL="0" indent="0">
              <a:lnSpc>
                <a:spcPct val="110000"/>
              </a:lnSpc>
              <a:spcBef>
                <a:spcPts val="0"/>
              </a:spcBef>
              <a:spcAft>
                <a:spcPts val="0"/>
              </a:spcAft>
              <a:buFontTx/>
              <a:buNone/>
              <a:defRPr sz="2000" b="1" i="0" cap="none" spc="150" baseline="0">
                <a:solidFill>
                  <a:schemeClr val="tx1"/>
                </a:solidFill>
                <a:latin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Name, Title</a:t>
            </a:r>
          </a:p>
          <a:p>
            <a:pPr lvl="0"/>
            <a:r>
              <a:rPr lang="en-GB"/>
              <a:t>Company</a:t>
            </a:r>
          </a:p>
        </p:txBody>
      </p:sp>
    </p:spTree>
    <p:extLst>
      <p:ext uri="{BB962C8B-B14F-4D97-AF65-F5344CB8AC3E}">
        <p14:creationId xmlns:p14="http://schemas.microsoft.com/office/powerpoint/2010/main" val="3823891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 Quote Option H">
    <p:spTree>
      <p:nvGrpSpPr>
        <p:cNvPr id="1" name=""/>
        <p:cNvGrpSpPr/>
        <p:nvPr/>
      </p:nvGrpSpPr>
      <p:grpSpPr>
        <a:xfrm>
          <a:off x="0" y="0"/>
          <a:ext cx="0" cy="0"/>
          <a:chOff x="0" y="0"/>
          <a:chExt cx="0" cy="0"/>
        </a:xfrm>
      </p:grpSpPr>
      <p:pic>
        <p:nvPicPr>
          <p:cNvPr id="7" name="Picture 6" descr="A couple of men sitting at a table looking at a phone&#10;&#10;Description automatically generated with medium confidence">
            <a:extLst>
              <a:ext uri="{FF2B5EF4-FFF2-40B4-BE49-F238E27FC236}">
                <a16:creationId xmlns:a16="http://schemas.microsoft.com/office/drawing/2014/main" id="{5503403E-F04B-4C18-0F5B-6DD93CD3702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8043" cy="6858000"/>
          </a:xfrm>
          <a:prstGeom prst="rect">
            <a:avLst/>
          </a:prstGeom>
        </p:spPr>
      </p:pic>
      <p:pic>
        <p:nvPicPr>
          <p:cNvPr id="8" name="Picture 7" descr="Logo, icon&#10;&#10;Description automatically generated">
            <a:extLst>
              <a:ext uri="{FF2B5EF4-FFF2-40B4-BE49-F238E27FC236}">
                <a16:creationId xmlns:a16="http://schemas.microsoft.com/office/drawing/2014/main" id="{D7D331B9-A7C7-3E15-D3B5-B7E53B78061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sp>
        <p:nvSpPr>
          <p:cNvPr id="3" name="Round Single Corner of Rectangle 2">
            <a:extLst>
              <a:ext uri="{FF2B5EF4-FFF2-40B4-BE49-F238E27FC236}">
                <a16:creationId xmlns:a16="http://schemas.microsoft.com/office/drawing/2014/main" id="{9942C9DC-5160-2A71-BEA2-9C42D7E91127}"/>
              </a:ext>
            </a:extLst>
          </p:cNvPr>
          <p:cNvSpPr/>
          <p:nvPr userDrawn="1"/>
        </p:nvSpPr>
        <p:spPr>
          <a:xfrm>
            <a:off x="893328" y="2626823"/>
            <a:ext cx="4933894" cy="4231178"/>
          </a:xfrm>
          <a:prstGeom prst="round1Rect">
            <a:avLst>
              <a:gd name="adj" fmla="val 142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1">
            <a:extLst>
              <a:ext uri="{FF2B5EF4-FFF2-40B4-BE49-F238E27FC236}">
                <a16:creationId xmlns:a16="http://schemas.microsoft.com/office/drawing/2014/main" id="{CFB98D9D-1FFF-3786-9C3B-2BF1CDC39581}"/>
              </a:ext>
            </a:extLst>
          </p:cNvPr>
          <p:cNvSpPr>
            <a:spLocks noGrp="1"/>
          </p:cNvSpPr>
          <p:nvPr>
            <p:ph type="body" sz="quarter" idx="10" hasCustomPrompt="1"/>
          </p:nvPr>
        </p:nvSpPr>
        <p:spPr>
          <a:xfrm>
            <a:off x="1239072" y="3017412"/>
            <a:ext cx="3653588" cy="411588"/>
          </a:xfrm>
          <a:prstGeom prst="rect">
            <a:avLst/>
          </a:prstGeom>
        </p:spPr>
        <p:txBody>
          <a:bodyPr wrap="square" lIns="0" tIns="0" rIns="0" bIns="0">
            <a:spAutoFit/>
          </a:bodyPr>
          <a:lstStyle>
            <a:lvl1pPr marL="0" indent="0">
              <a:lnSpc>
                <a:spcPct val="120000"/>
              </a:lnSpc>
              <a:buFontTx/>
              <a:buNone/>
              <a:defRPr sz="2400" b="0" spc="150" baseline="0">
                <a:solidFill>
                  <a:schemeClr val="tx1"/>
                </a:solidFill>
                <a:latin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“Copy to go here.”</a:t>
            </a:r>
          </a:p>
        </p:txBody>
      </p:sp>
      <p:sp>
        <p:nvSpPr>
          <p:cNvPr id="5" name="Text Placeholder 11">
            <a:extLst>
              <a:ext uri="{FF2B5EF4-FFF2-40B4-BE49-F238E27FC236}">
                <a16:creationId xmlns:a16="http://schemas.microsoft.com/office/drawing/2014/main" id="{9A026B6A-D275-4BC9-AFBA-D15A3DEEFC82}"/>
              </a:ext>
            </a:extLst>
          </p:cNvPr>
          <p:cNvSpPr>
            <a:spLocks noGrp="1"/>
          </p:cNvSpPr>
          <p:nvPr>
            <p:ph type="body" sz="quarter" idx="11" hasCustomPrompt="1"/>
          </p:nvPr>
        </p:nvSpPr>
        <p:spPr>
          <a:xfrm>
            <a:off x="1239071" y="5870326"/>
            <a:ext cx="3653587" cy="658450"/>
          </a:xfrm>
          <a:prstGeom prst="rect">
            <a:avLst/>
          </a:prstGeom>
        </p:spPr>
        <p:txBody>
          <a:bodyPr wrap="square" lIns="0" tIns="0" rIns="0" bIns="0">
            <a:spAutoFit/>
          </a:bodyPr>
          <a:lstStyle>
            <a:lvl1pPr marL="0" indent="0">
              <a:lnSpc>
                <a:spcPct val="110000"/>
              </a:lnSpc>
              <a:spcBef>
                <a:spcPts val="0"/>
              </a:spcBef>
              <a:spcAft>
                <a:spcPts val="0"/>
              </a:spcAft>
              <a:buFontTx/>
              <a:buNone/>
              <a:defRPr sz="2000" b="1" i="0" cap="none" spc="150" baseline="0">
                <a:solidFill>
                  <a:schemeClr val="tx1"/>
                </a:solidFill>
                <a:latin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Name, Title</a:t>
            </a:r>
          </a:p>
          <a:p>
            <a:pPr lvl="0"/>
            <a:r>
              <a:rPr lang="en-GB"/>
              <a:t>Company</a:t>
            </a:r>
          </a:p>
        </p:txBody>
      </p:sp>
    </p:spTree>
    <p:extLst>
      <p:ext uri="{BB962C8B-B14F-4D97-AF65-F5344CB8AC3E}">
        <p14:creationId xmlns:p14="http://schemas.microsoft.com/office/powerpoint/2010/main" val="292873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Image + Quot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BF2C5B1-B78B-2072-C17A-2651195E3785}"/>
              </a:ext>
            </a:extLst>
          </p:cNvPr>
          <p:cNvSpPr>
            <a:spLocks noGrp="1"/>
          </p:cNvSpPr>
          <p:nvPr>
            <p:ph type="pic" sz="quarter" idx="12" hasCustomPrompt="1"/>
          </p:nvPr>
        </p:nvSpPr>
        <p:spPr>
          <a:xfrm>
            <a:off x="0" y="0"/>
            <a:ext cx="12192000" cy="6858000"/>
          </a:xfrm>
        </p:spPr>
        <p:txBody>
          <a:bodyPr anchor="ctr"/>
          <a:lstStyle>
            <a:lvl1pPr algn="ctr">
              <a:defRPr b="0"/>
            </a:lvl1pPr>
          </a:lstStyle>
          <a:p>
            <a:r>
              <a:rPr lang="en-US" b="0"/>
              <a:t>Insert image here</a:t>
            </a:r>
            <a:endParaRPr lang="en-US"/>
          </a:p>
        </p:txBody>
      </p:sp>
      <p:pic>
        <p:nvPicPr>
          <p:cNvPr id="7" name="Picture 6" descr="Logo, icon&#10;&#10;Description automatically generated">
            <a:extLst>
              <a:ext uri="{FF2B5EF4-FFF2-40B4-BE49-F238E27FC236}">
                <a16:creationId xmlns:a16="http://schemas.microsoft.com/office/drawing/2014/main" id="{5831EBCA-739F-D78F-E38E-92C8103D46E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sp>
        <p:nvSpPr>
          <p:cNvPr id="3" name="Round Single Corner of Rectangle 2">
            <a:extLst>
              <a:ext uri="{FF2B5EF4-FFF2-40B4-BE49-F238E27FC236}">
                <a16:creationId xmlns:a16="http://schemas.microsoft.com/office/drawing/2014/main" id="{793260BF-470C-981A-04AE-8302792CA391}"/>
              </a:ext>
            </a:extLst>
          </p:cNvPr>
          <p:cNvSpPr/>
          <p:nvPr userDrawn="1"/>
        </p:nvSpPr>
        <p:spPr>
          <a:xfrm>
            <a:off x="6455765" y="2626822"/>
            <a:ext cx="4933894" cy="4231178"/>
          </a:xfrm>
          <a:prstGeom prst="round1Rect">
            <a:avLst>
              <a:gd name="adj" fmla="val 142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1">
            <a:extLst>
              <a:ext uri="{FF2B5EF4-FFF2-40B4-BE49-F238E27FC236}">
                <a16:creationId xmlns:a16="http://schemas.microsoft.com/office/drawing/2014/main" id="{C6B9225C-B3AB-3F90-B432-D8295739BE83}"/>
              </a:ext>
            </a:extLst>
          </p:cNvPr>
          <p:cNvSpPr>
            <a:spLocks noGrp="1"/>
          </p:cNvSpPr>
          <p:nvPr>
            <p:ph type="body" sz="quarter" idx="10" hasCustomPrompt="1"/>
          </p:nvPr>
        </p:nvSpPr>
        <p:spPr>
          <a:xfrm>
            <a:off x="6771822" y="3017412"/>
            <a:ext cx="3653588" cy="411588"/>
          </a:xfrm>
          <a:prstGeom prst="rect">
            <a:avLst/>
          </a:prstGeom>
        </p:spPr>
        <p:txBody>
          <a:bodyPr wrap="square" lIns="0" tIns="0" rIns="0" bIns="0">
            <a:spAutoFit/>
          </a:bodyPr>
          <a:lstStyle>
            <a:lvl1pPr marL="0" indent="0">
              <a:lnSpc>
                <a:spcPct val="120000"/>
              </a:lnSpc>
              <a:buFontTx/>
              <a:buNone/>
              <a:defRPr sz="2400" b="0" spc="150" baseline="0">
                <a:solidFill>
                  <a:schemeClr val="tx1"/>
                </a:solidFill>
                <a:latin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“Copy to go here.”</a:t>
            </a:r>
          </a:p>
        </p:txBody>
      </p:sp>
      <p:sp>
        <p:nvSpPr>
          <p:cNvPr id="5" name="Text Placeholder 11">
            <a:extLst>
              <a:ext uri="{FF2B5EF4-FFF2-40B4-BE49-F238E27FC236}">
                <a16:creationId xmlns:a16="http://schemas.microsoft.com/office/drawing/2014/main" id="{77F9AE26-D3F7-71FB-C8DE-0CF02B02B794}"/>
              </a:ext>
            </a:extLst>
          </p:cNvPr>
          <p:cNvSpPr>
            <a:spLocks noGrp="1"/>
          </p:cNvSpPr>
          <p:nvPr>
            <p:ph type="body" sz="quarter" idx="11" hasCustomPrompt="1"/>
          </p:nvPr>
        </p:nvSpPr>
        <p:spPr>
          <a:xfrm>
            <a:off x="6771821" y="5870765"/>
            <a:ext cx="3653587" cy="658450"/>
          </a:xfrm>
          <a:prstGeom prst="rect">
            <a:avLst/>
          </a:prstGeom>
        </p:spPr>
        <p:txBody>
          <a:bodyPr wrap="square" lIns="0" tIns="0" rIns="0" bIns="0">
            <a:spAutoFit/>
          </a:bodyPr>
          <a:lstStyle>
            <a:lvl1pPr marL="0" indent="0">
              <a:lnSpc>
                <a:spcPct val="110000"/>
              </a:lnSpc>
              <a:spcBef>
                <a:spcPts val="0"/>
              </a:spcBef>
              <a:spcAft>
                <a:spcPts val="0"/>
              </a:spcAft>
              <a:buFontTx/>
              <a:buNone/>
              <a:defRPr sz="2000" b="1" i="0" cap="none" spc="150" baseline="0">
                <a:solidFill>
                  <a:schemeClr val="tx1"/>
                </a:solidFill>
                <a:latin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Name, Title</a:t>
            </a:r>
          </a:p>
          <a:p>
            <a:pPr lvl="0"/>
            <a:r>
              <a:rPr lang="en-GB"/>
              <a:t>Company</a:t>
            </a:r>
          </a:p>
        </p:txBody>
      </p:sp>
    </p:spTree>
    <p:extLst>
      <p:ext uri="{BB962C8B-B14F-4D97-AF65-F5344CB8AC3E}">
        <p14:creationId xmlns:p14="http://schemas.microsoft.com/office/powerpoint/2010/main" val="2177587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view slide">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08C1EF9-85C8-753F-C359-B9BEEBA2451D}"/>
              </a:ext>
            </a:extLst>
          </p:cNvPr>
          <p:cNvSpPr>
            <a:spLocks noGrp="1"/>
          </p:cNvSpPr>
          <p:nvPr>
            <p:ph type="ctrTitle" hasCustomPrompt="1"/>
          </p:nvPr>
        </p:nvSpPr>
        <p:spPr>
          <a:xfrm>
            <a:off x="1244644" y="1133180"/>
            <a:ext cx="6412297" cy="1003608"/>
          </a:xfrm>
          <a:prstGeom prst="rect">
            <a:avLst/>
          </a:prstGeom>
        </p:spPr>
        <p:txBody>
          <a:bodyPr wrap="square" lIns="0" tIns="0" rIns="0" bIns="0" anchor="b">
            <a:spAutoFit/>
          </a:bodyPr>
          <a:lstStyle>
            <a:lvl1pPr algn="l">
              <a:defRPr sz="7200" b="0" i="0" spc="100" baseline="0">
                <a:solidFill>
                  <a:schemeClr val="bg1"/>
                </a:solidFill>
                <a:latin typeface="Aptos" panose="020B0004020202020204" pitchFamily="34" charset="0"/>
              </a:defRPr>
            </a:lvl1pPr>
          </a:lstStyle>
          <a:p>
            <a:r>
              <a:rPr lang="en-GB"/>
              <a:t>Overview</a:t>
            </a:r>
            <a:endParaRPr lang="en-US"/>
          </a:p>
        </p:txBody>
      </p:sp>
      <p:pic>
        <p:nvPicPr>
          <p:cNvPr id="12" name="Picture 11" descr="Shape&#10;&#10;Description automatically generated">
            <a:extLst>
              <a:ext uri="{FF2B5EF4-FFF2-40B4-BE49-F238E27FC236}">
                <a16:creationId xmlns:a16="http://schemas.microsoft.com/office/drawing/2014/main" id="{86317AC9-EF0C-7769-0A64-6E12FAB313E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943041" y="3485560"/>
            <a:ext cx="3248959" cy="3372439"/>
          </a:xfrm>
          <a:prstGeom prst="rect">
            <a:avLst/>
          </a:prstGeom>
        </p:spPr>
      </p:pic>
      <p:cxnSp>
        <p:nvCxnSpPr>
          <p:cNvPr id="16" name="Straight Connector 15">
            <a:extLst>
              <a:ext uri="{FF2B5EF4-FFF2-40B4-BE49-F238E27FC236}">
                <a16:creationId xmlns:a16="http://schemas.microsoft.com/office/drawing/2014/main" id="{07788DA6-C683-27A3-659E-E6AB1438BE0A}"/>
              </a:ext>
            </a:extLst>
          </p:cNvPr>
          <p:cNvCxnSpPr>
            <a:cxnSpLocks/>
          </p:cNvCxnSpPr>
          <p:nvPr userDrawn="1"/>
        </p:nvCxnSpPr>
        <p:spPr>
          <a:xfrm>
            <a:off x="1246290" y="2283471"/>
            <a:ext cx="7696751" cy="0"/>
          </a:xfrm>
          <a:prstGeom prst="line">
            <a:avLst/>
          </a:prstGeom>
          <a:ln w="9525">
            <a:solidFill>
              <a:schemeClr val="bg1"/>
            </a:solidFill>
          </a:ln>
        </p:spPr>
        <p:style>
          <a:lnRef idx="1">
            <a:schemeClr val="accent3"/>
          </a:lnRef>
          <a:fillRef idx="0">
            <a:schemeClr val="accent3"/>
          </a:fillRef>
          <a:effectRef idx="0">
            <a:schemeClr val="accent3"/>
          </a:effectRef>
          <a:fontRef idx="minor">
            <a:schemeClr val="tx1"/>
          </a:fontRef>
        </p:style>
      </p:cxnSp>
      <p:pic>
        <p:nvPicPr>
          <p:cNvPr id="19" name="Picture 18" descr="Icon&#10;&#10;Description automatically generated">
            <a:extLst>
              <a:ext uri="{FF2B5EF4-FFF2-40B4-BE49-F238E27FC236}">
                <a16:creationId xmlns:a16="http://schemas.microsoft.com/office/drawing/2014/main" id="{1C8C32E4-413A-6194-FCA7-C0194C5A62F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89657" y="244263"/>
            <a:ext cx="470989" cy="418564"/>
          </a:xfrm>
          <a:prstGeom prst="rect">
            <a:avLst/>
          </a:prstGeom>
        </p:spPr>
      </p:pic>
      <p:sp>
        <p:nvSpPr>
          <p:cNvPr id="2" name="Text Placeholder 17">
            <a:extLst>
              <a:ext uri="{FF2B5EF4-FFF2-40B4-BE49-F238E27FC236}">
                <a16:creationId xmlns:a16="http://schemas.microsoft.com/office/drawing/2014/main" id="{CCCF0A16-9513-B3DC-2497-E4D221686D01}"/>
              </a:ext>
            </a:extLst>
          </p:cNvPr>
          <p:cNvSpPr>
            <a:spLocks noGrp="1"/>
          </p:cNvSpPr>
          <p:nvPr>
            <p:ph type="body" sz="quarter" idx="10" hasCustomPrompt="1"/>
          </p:nvPr>
        </p:nvSpPr>
        <p:spPr>
          <a:xfrm>
            <a:off x="1233992" y="2568102"/>
            <a:ext cx="7709049" cy="411588"/>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600"/>
              </a:spcBef>
              <a:spcAft>
                <a:spcPts val="0"/>
              </a:spcAft>
              <a:buClrTx/>
              <a:buSzTx/>
              <a:buFontTx/>
              <a:buNone/>
              <a:tabLst/>
              <a:defRPr sz="2400" b="0" i="0" cap="none" spc="100" baseline="0">
                <a:solidFill>
                  <a:schemeClr val="bg1"/>
                </a:solidFill>
                <a:latin typeface="Consolas" panose="020B0609020204030204" pitchFamily="49" charset="0"/>
                <a:cs typeface="Consolas" panose="020B0609020204030204" pitchFamily="49" charset="0"/>
              </a:defRPr>
            </a:lvl1pPr>
          </a:lstStyle>
          <a:p>
            <a:r>
              <a:rPr lang="en-GB"/>
              <a:t>Click to edit master subtitle style</a:t>
            </a:r>
          </a:p>
        </p:txBody>
      </p:sp>
    </p:spTree>
    <p:extLst>
      <p:ext uri="{BB962C8B-B14F-4D97-AF65-F5344CB8AC3E}">
        <p14:creationId xmlns:p14="http://schemas.microsoft.com/office/powerpoint/2010/main" val="499307648"/>
      </p:ext>
    </p:extLst>
  </p:cSld>
  <p:clrMapOvr>
    <a:masterClrMapping/>
  </p:clrMapOvr>
  <p:extLst>
    <p:ext uri="{DCECCB84-F9BA-43D5-87BE-67443E8EF086}">
      <p15:sldGuideLst xmlns:p15="http://schemas.microsoft.com/office/powerpoint/2012/main">
        <p15:guide id="1" orient="horz" pos="1253" userDrawn="1">
          <p15:clr>
            <a:srgbClr val="FBAE40"/>
          </p15:clr>
        </p15:guide>
        <p15:guide id="2" pos="778">
          <p15:clr>
            <a:srgbClr val="FBAE40"/>
          </p15:clr>
        </p15:guide>
        <p15:guide id="3" orient="horz" pos="16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Option A">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08C1EF9-85C8-753F-C359-B9BEEBA2451D}"/>
              </a:ext>
            </a:extLst>
          </p:cNvPr>
          <p:cNvSpPr>
            <a:spLocks noGrp="1"/>
          </p:cNvSpPr>
          <p:nvPr>
            <p:ph type="ctrTitle" hasCustomPrompt="1"/>
          </p:nvPr>
        </p:nvSpPr>
        <p:spPr>
          <a:xfrm>
            <a:off x="1244644" y="2711076"/>
            <a:ext cx="7698397" cy="752707"/>
          </a:xfrm>
          <a:prstGeom prst="rect">
            <a:avLst/>
          </a:prstGeom>
        </p:spPr>
        <p:txBody>
          <a:bodyPr wrap="square" lIns="0" tIns="0" rIns="0" bIns="0" anchor="b">
            <a:spAutoFit/>
          </a:bodyPr>
          <a:lstStyle>
            <a:lvl1pPr algn="l">
              <a:defRPr sz="5400" b="0" i="0" spc="100" baseline="0">
                <a:solidFill>
                  <a:schemeClr val="bg1"/>
                </a:solidFill>
                <a:latin typeface="Aptos" panose="020B0004020202020204" pitchFamily="34" charset="0"/>
              </a:defRPr>
            </a:lvl1pPr>
          </a:lstStyle>
          <a:p>
            <a:r>
              <a:rPr lang="en-GB"/>
              <a:t>Click to edit Section title</a:t>
            </a:r>
            <a:endParaRPr lang="en-US"/>
          </a:p>
        </p:txBody>
      </p:sp>
      <p:pic>
        <p:nvPicPr>
          <p:cNvPr id="12" name="Picture 11" descr="Shape&#10;&#10;Description automatically generated">
            <a:extLst>
              <a:ext uri="{FF2B5EF4-FFF2-40B4-BE49-F238E27FC236}">
                <a16:creationId xmlns:a16="http://schemas.microsoft.com/office/drawing/2014/main" id="{86317AC9-EF0C-7769-0A64-6E12FAB313E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943041" y="3485560"/>
            <a:ext cx="3248959" cy="3372439"/>
          </a:xfrm>
          <a:prstGeom prst="rect">
            <a:avLst/>
          </a:prstGeom>
        </p:spPr>
      </p:pic>
      <p:cxnSp>
        <p:nvCxnSpPr>
          <p:cNvPr id="16" name="Straight Connector 15">
            <a:extLst>
              <a:ext uri="{FF2B5EF4-FFF2-40B4-BE49-F238E27FC236}">
                <a16:creationId xmlns:a16="http://schemas.microsoft.com/office/drawing/2014/main" id="{07788DA6-C683-27A3-659E-E6AB1438BE0A}"/>
              </a:ext>
            </a:extLst>
          </p:cNvPr>
          <p:cNvCxnSpPr>
            <a:cxnSpLocks/>
          </p:cNvCxnSpPr>
          <p:nvPr userDrawn="1"/>
        </p:nvCxnSpPr>
        <p:spPr>
          <a:xfrm>
            <a:off x="1246290" y="3610466"/>
            <a:ext cx="7696751" cy="0"/>
          </a:xfrm>
          <a:prstGeom prst="line">
            <a:avLst/>
          </a:prstGeom>
          <a:ln w="9525">
            <a:solidFill>
              <a:schemeClr val="bg1"/>
            </a:solidFill>
          </a:ln>
        </p:spPr>
        <p:style>
          <a:lnRef idx="1">
            <a:schemeClr val="accent3"/>
          </a:lnRef>
          <a:fillRef idx="0">
            <a:schemeClr val="accent3"/>
          </a:fillRef>
          <a:effectRef idx="0">
            <a:schemeClr val="accent3"/>
          </a:effectRef>
          <a:fontRef idx="minor">
            <a:schemeClr val="tx1"/>
          </a:fontRef>
        </p:style>
      </p:cxnSp>
      <p:pic>
        <p:nvPicPr>
          <p:cNvPr id="19" name="Picture 18" descr="Icon&#10;&#10;Description automatically generated">
            <a:extLst>
              <a:ext uri="{FF2B5EF4-FFF2-40B4-BE49-F238E27FC236}">
                <a16:creationId xmlns:a16="http://schemas.microsoft.com/office/drawing/2014/main" id="{1C8C32E4-413A-6194-FCA7-C0194C5A62F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89657" y="244263"/>
            <a:ext cx="470989" cy="418564"/>
          </a:xfrm>
          <a:prstGeom prst="rect">
            <a:avLst/>
          </a:prstGeom>
        </p:spPr>
      </p:pic>
      <p:sp>
        <p:nvSpPr>
          <p:cNvPr id="2" name="Text Placeholder 17">
            <a:extLst>
              <a:ext uri="{FF2B5EF4-FFF2-40B4-BE49-F238E27FC236}">
                <a16:creationId xmlns:a16="http://schemas.microsoft.com/office/drawing/2014/main" id="{D774F59B-F720-9D9A-6B73-1A7FF9153817}"/>
              </a:ext>
            </a:extLst>
          </p:cNvPr>
          <p:cNvSpPr>
            <a:spLocks noGrp="1"/>
          </p:cNvSpPr>
          <p:nvPr>
            <p:ph type="body" sz="quarter" idx="10" hasCustomPrompt="1"/>
          </p:nvPr>
        </p:nvSpPr>
        <p:spPr>
          <a:xfrm>
            <a:off x="1233992" y="3835889"/>
            <a:ext cx="7709049" cy="411587"/>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600"/>
              </a:spcBef>
              <a:spcAft>
                <a:spcPts val="0"/>
              </a:spcAft>
              <a:buClrTx/>
              <a:buSzTx/>
              <a:buFontTx/>
              <a:buNone/>
              <a:tabLst/>
              <a:defRPr sz="2400" b="0" i="0" cap="none" spc="100" baseline="0">
                <a:solidFill>
                  <a:schemeClr val="bg1"/>
                </a:solidFill>
                <a:latin typeface="Consolas" panose="020B0609020204030204" pitchFamily="49" charset="0"/>
                <a:cs typeface="Consolas" panose="020B0609020204030204" pitchFamily="49" charset="0"/>
              </a:defRPr>
            </a:lvl1pPr>
          </a:lstStyle>
          <a:p>
            <a:r>
              <a:rPr lang="en-GB"/>
              <a:t>Click to edit master subtitle style</a:t>
            </a:r>
          </a:p>
        </p:txBody>
      </p:sp>
    </p:spTree>
    <p:extLst>
      <p:ext uri="{BB962C8B-B14F-4D97-AF65-F5344CB8AC3E}">
        <p14:creationId xmlns:p14="http://schemas.microsoft.com/office/powerpoint/2010/main" val="3712568468"/>
      </p:ext>
    </p:extLst>
  </p:cSld>
  <p:clrMapOvr>
    <a:masterClrMapping/>
  </p:clrMapOvr>
  <p:extLst>
    <p:ext uri="{DCECCB84-F9BA-43D5-87BE-67443E8EF086}">
      <p15:sldGuideLst xmlns:p15="http://schemas.microsoft.com/office/powerpoint/2012/main">
        <p15:guide id="1" orient="horz" pos="2092" userDrawn="1">
          <p15:clr>
            <a:srgbClr val="FBAE40"/>
          </p15:clr>
        </p15:guide>
        <p15:guide id="2" pos="778" userDrawn="1">
          <p15:clr>
            <a:srgbClr val="FBAE40"/>
          </p15:clr>
        </p15:guide>
        <p15:guide id="3" orient="horz" pos="245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Option B">
    <p:bg>
      <p:bgPr>
        <a:solidFill>
          <a:schemeClr val="tx2"/>
        </a:solidFill>
        <a:effectLst/>
      </p:bgPr>
    </p:bg>
    <p:spTree>
      <p:nvGrpSpPr>
        <p:cNvPr id="1" name=""/>
        <p:cNvGrpSpPr/>
        <p:nvPr/>
      </p:nvGrpSpPr>
      <p:grpSpPr>
        <a:xfrm>
          <a:off x="0" y="0"/>
          <a:ext cx="0" cy="0"/>
          <a:chOff x="0" y="0"/>
          <a:chExt cx="0" cy="0"/>
        </a:xfrm>
      </p:grpSpPr>
      <p:pic>
        <p:nvPicPr>
          <p:cNvPr id="19" name="Picture 18" descr="Icon&#10;&#10;Description automatically generated">
            <a:extLst>
              <a:ext uri="{FF2B5EF4-FFF2-40B4-BE49-F238E27FC236}">
                <a16:creationId xmlns:a16="http://schemas.microsoft.com/office/drawing/2014/main" id="{1C8C32E4-413A-6194-FCA7-C0194C5A62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7" y="244263"/>
            <a:ext cx="470989" cy="418564"/>
          </a:xfrm>
          <a:prstGeom prst="rect">
            <a:avLst/>
          </a:prstGeom>
        </p:spPr>
      </p:pic>
      <p:pic>
        <p:nvPicPr>
          <p:cNvPr id="3" name="Picture 2" descr="Shape&#10;&#10;Description automatically generated">
            <a:extLst>
              <a:ext uri="{FF2B5EF4-FFF2-40B4-BE49-F238E27FC236}">
                <a16:creationId xmlns:a16="http://schemas.microsoft.com/office/drawing/2014/main" id="{755083AE-AD05-7D42-803C-C7FB682B131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5400000" flipH="1">
            <a:off x="331935" y="-351432"/>
            <a:ext cx="2644218" cy="3308088"/>
          </a:xfrm>
          <a:prstGeom prst="rect">
            <a:avLst/>
          </a:prstGeom>
        </p:spPr>
      </p:pic>
      <p:sp>
        <p:nvSpPr>
          <p:cNvPr id="2" name="Title 1">
            <a:extLst>
              <a:ext uri="{FF2B5EF4-FFF2-40B4-BE49-F238E27FC236}">
                <a16:creationId xmlns:a16="http://schemas.microsoft.com/office/drawing/2014/main" id="{839C6DE4-F0E3-4A40-C5A4-A0CCEEF16E07}"/>
              </a:ext>
            </a:extLst>
          </p:cNvPr>
          <p:cNvSpPr>
            <a:spLocks noGrp="1"/>
          </p:cNvSpPr>
          <p:nvPr>
            <p:ph type="ctrTitle" hasCustomPrompt="1"/>
          </p:nvPr>
        </p:nvSpPr>
        <p:spPr>
          <a:xfrm>
            <a:off x="1244644" y="2711076"/>
            <a:ext cx="7698397" cy="752707"/>
          </a:xfrm>
          <a:prstGeom prst="rect">
            <a:avLst/>
          </a:prstGeom>
        </p:spPr>
        <p:txBody>
          <a:bodyPr wrap="square" lIns="0" tIns="0" rIns="0" bIns="0" anchor="b">
            <a:spAutoFit/>
          </a:bodyPr>
          <a:lstStyle>
            <a:lvl1pPr algn="l">
              <a:defRPr sz="5400" b="0" i="0" spc="100" baseline="0">
                <a:solidFill>
                  <a:schemeClr val="bg1"/>
                </a:solidFill>
                <a:latin typeface="Aptos" panose="020B0004020202020204" pitchFamily="34" charset="0"/>
              </a:defRPr>
            </a:lvl1pPr>
          </a:lstStyle>
          <a:p>
            <a:r>
              <a:rPr lang="en-GB"/>
              <a:t>Click to edit Section title</a:t>
            </a:r>
            <a:endParaRPr lang="en-US"/>
          </a:p>
        </p:txBody>
      </p:sp>
      <p:cxnSp>
        <p:nvCxnSpPr>
          <p:cNvPr id="5" name="Straight Connector 4">
            <a:extLst>
              <a:ext uri="{FF2B5EF4-FFF2-40B4-BE49-F238E27FC236}">
                <a16:creationId xmlns:a16="http://schemas.microsoft.com/office/drawing/2014/main" id="{4F9883C5-4335-134C-C443-035322FC7F58}"/>
              </a:ext>
            </a:extLst>
          </p:cNvPr>
          <p:cNvCxnSpPr>
            <a:cxnSpLocks/>
          </p:cNvCxnSpPr>
          <p:nvPr userDrawn="1"/>
        </p:nvCxnSpPr>
        <p:spPr>
          <a:xfrm>
            <a:off x="1246290" y="3610466"/>
            <a:ext cx="7696751" cy="0"/>
          </a:xfrm>
          <a:prstGeom prst="line">
            <a:avLst/>
          </a:prstGeom>
          <a:ln w="9525">
            <a:solidFill>
              <a:schemeClr val="bg1"/>
            </a:solidFill>
          </a:ln>
        </p:spPr>
        <p:style>
          <a:lnRef idx="1">
            <a:schemeClr val="accent3"/>
          </a:lnRef>
          <a:fillRef idx="0">
            <a:schemeClr val="accent3"/>
          </a:fillRef>
          <a:effectRef idx="0">
            <a:schemeClr val="accent3"/>
          </a:effectRef>
          <a:fontRef idx="minor">
            <a:schemeClr val="tx1"/>
          </a:fontRef>
        </p:style>
      </p:cxnSp>
      <p:sp>
        <p:nvSpPr>
          <p:cNvPr id="6" name="Text Placeholder 17">
            <a:extLst>
              <a:ext uri="{FF2B5EF4-FFF2-40B4-BE49-F238E27FC236}">
                <a16:creationId xmlns:a16="http://schemas.microsoft.com/office/drawing/2014/main" id="{64262585-3AC3-B4E4-E5D6-0FF551A904BC}"/>
              </a:ext>
            </a:extLst>
          </p:cNvPr>
          <p:cNvSpPr>
            <a:spLocks noGrp="1"/>
          </p:cNvSpPr>
          <p:nvPr>
            <p:ph type="body" sz="quarter" idx="10" hasCustomPrompt="1"/>
          </p:nvPr>
        </p:nvSpPr>
        <p:spPr>
          <a:xfrm>
            <a:off x="1233992" y="3835889"/>
            <a:ext cx="7709049" cy="411587"/>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600"/>
              </a:spcBef>
              <a:spcAft>
                <a:spcPts val="0"/>
              </a:spcAft>
              <a:buClrTx/>
              <a:buSzTx/>
              <a:buFontTx/>
              <a:buNone/>
              <a:tabLst/>
              <a:defRPr sz="2400" b="0" i="0" cap="none" spc="100" baseline="0">
                <a:solidFill>
                  <a:schemeClr val="bg1"/>
                </a:solidFill>
                <a:latin typeface="Consolas" panose="020B0609020204030204" pitchFamily="49" charset="0"/>
                <a:cs typeface="Consolas" panose="020B0609020204030204" pitchFamily="49" charset="0"/>
              </a:defRPr>
            </a:lvl1pPr>
          </a:lstStyle>
          <a:p>
            <a:r>
              <a:rPr lang="en-GB"/>
              <a:t>Click to edit master subtitle style</a:t>
            </a:r>
          </a:p>
        </p:txBody>
      </p:sp>
    </p:spTree>
    <p:extLst>
      <p:ext uri="{BB962C8B-B14F-4D97-AF65-F5344CB8AC3E}">
        <p14:creationId xmlns:p14="http://schemas.microsoft.com/office/powerpoint/2010/main" val="1210219153"/>
      </p:ext>
    </p:extLst>
  </p:cSld>
  <p:clrMapOvr>
    <a:masterClrMapping/>
  </p:clrMapOvr>
  <p:extLst>
    <p:ext uri="{DCECCB84-F9BA-43D5-87BE-67443E8EF086}">
      <p15:sldGuideLst xmlns:p15="http://schemas.microsoft.com/office/powerpoint/2012/main">
        <p15:guide id="1" orient="horz" pos="2092">
          <p15:clr>
            <a:srgbClr val="FBAE40"/>
          </p15:clr>
        </p15:guide>
        <p15:guide id="2" pos="778">
          <p15:clr>
            <a:srgbClr val="FBAE40"/>
          </p15:clr>
        </p15:guide>
        <p15:guide id="3" orient="horz" pos="245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Option C">
    <p:bg>
      <p:bgPr>
        <a:solidFill>
          <a:schemeClr val="tx2"/>
        </a:solidFill>
        <a:effectLst/>
      </p:bgPr>
    </p:bg>
    <p:spTree>
      <p:nvGrpSpPr>
        <p:cNvPr id="1" name=""/>
        <p:cNvGrpSpPr/>
        <p:nvPr/>
      </p:nvGrpSpPr>
      <p:grpSpPr>
        <a:xfrm>
          <a:off x="0" y="0"/>
          <a:ext cx="0" cy="0"/>
          <a:chOff x="0" y="0"/>
          <a:chExt cx="0" cy="0"/>
        </a:xfrm>
      </p:grpSpPr>
      <p:pic>
        <p:nvPicPr>
          <p:cNvPr id="19" name="Picture 18" descr="Icon&#10;&#10;Description automatically generated">
            <a:extLst>
              <a:ext uri="{FF2B5EF4-FFF2-40B4-BE49-F238E27FC236}">
                <a16:creationId xmlns:a16="http://schemas.microsoft.com/office/drawing/2014/main" id="{1C8C32E4-413A-6194-FCA7-C0194C5A62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7" y="244263"/>
            <a:ext cx="470989" cy="418564"/>
          </a:xfrm>
          <a:prstGeom prst="rect">
            <a:avLst/>
          </a:prstGeom>
        </p:spPr>
      </p:pic>
      <p:pic>
        <p:nvPicPr>
          <p:cNvPr id="2" name="Picture 1" descr="Shape&#10;&#10;Description automatically generated">
            <a:extLst>
              <a:ext uri="{FF2B5EF4-FFF2-40B4-BE49-F238E27FC236}">
                <a16:creationId xmlns:a16="http://schemas.microsoft.com/office/drawing/2014/main" id="{2B0E2288-ABCA-B8EC-C165-42A87AD8AAF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16200000" flipH="1">
            <a:off x="9215847" y="3881847"/>
            <a:ext cx="2644218" cy="3308088"/>
          </a:xfrm>
          <a:prstGeom prst="rect">
            <a:avLst/>
          </a:prstGeom>
        </p:spPr>
      </p:pic>
      <p:sp>
        <p:nvSpPr>
          <p:cNvPr id="4" name="Title 1">
            <a:extLst>
              <a:ext uri="{FF2B5EF4-FFF2-40B4-BE49-F238E27FC236}">
                <a16:creationId xmlns:a16="http://schemas.microsoft.com/office/drawing/2014/main" id="{1A95EB21-A42E-CCDC-B655-3F313C5F79A9}"/>
              </a:ext>
            </a:extLst>
          </p:cNvPr>
          <p:cNvSpPr>
            <a:spLocks noGrp="1"/>
          </p:cNvSpPr>
          <p:nvPr>
            <p:ph type="ctrTitle" hasCustomPrompt="1"/>
          </p:nvPr>
        </p:nvSpPr>
        <p:spPr>
          <a:xfrm>
            <a:off x="1244644" y="2711076"/>
            <a:ext cx="7698397" cy="752707"/>
          </a:xfrm>
          <a:prstGeom prst="rect">
            <a:avLst/>
          </a:prstGeom>
        </p:spPr>
        <p:txBody>
          <a:bodyPr wrap="square" lIns="0" tIns="0" rIns="0" bIns="0" anchor="b">
            <a:spAutoFit/>
          </a:bodyPr>
          <a:lstStyle>
            <a:lvl1pPr algn="l">
              <a:defRPr sz="5400" b="0" i="0" spc="100" baseline="0">
                <a:solidFill>
                  <a:schemeClr val="bg1"/>
                </a:solidFill>
                <a:latin typeface="Aptos" panose="020B0004020202020204" pitchFamily="34" charset="0"/>
              </a:defRPr>
            </a:lvl1pPr>
          </a:lstStyle>
          <a:p>
            <a:r>
              <a:rPr lang="en-GB"/>
              <a:t>Click to edit Section title</a:t>
            </a:r>
            <a:endParaRPr lang="en-US"/>
          </a:p>
        </p:txBody>
      </p:sp>
      <p:cxnSp>
        <p:nvCxnSpPr>
          <p:cNvPr id="5" name="Straight Connector 4">
            <a:extLst>
              <a:ext uri="{FF2B5EF4-FFF2-40B4-BE49-F238E27FC236}">
                <a16:creationId xmlns:a16="http://schemas.microsoft.com/office/drawing/2014/main" id="{6F20D891-EDDC-0B23-F163-E79DCB5E8F93}"/>
              </a:ext>
            </a:extLst>
          </p:cNvPr>
          <p:cNvCxnSpPr>
            <a:cxnSpLocks/>
          </p:cNvCxnSpPr>
          <p:nvPr userDrawn="1"/>
        </p:nvCxnSpPr>
        <p:spPr>
          <a:xfrm>
            <a:off x="1246290" y="3610466"/>
            <a:ext cx="7696751" cy="0"/>
          </a:xfrm>
          <a:prstGeom prst="line">
            <a:avLst/>
          </a:prstGeom>
          <a:ln w="9525">
            <a:solidFill>
              <a:schemeClr val="bg1"/>
            </a:solidFill>
          </a:ln>
        </p:spPr>
        <p:style>
          <a:lnRef idx="1">
            <a:schemeClr val="accent3"/>
          </a:lnRef>
          <a:fillRef idx="0">
            <a:schemeClr val="accent3"/>
          </a:fillRef>
          <a:effectRef idx="0">
            <a:schemeClr val="accent3"/>
          </a:effectRef>
          <a:fontRef idx="minor">
            <a:schemeClr val="tx1"/>
          </a:fontRef>
        </p:style>
      </p:cxnSp>
      <p:sp>
        <p:nvSpPr>
          <p:cNvPr id="6" name="Text Placeholder 17">
            <a:extLst>
              <a:ext uri="{FF2B5EF4-FFF2-40B4-BE49-F238E27FC236}">
                <a16:creationId xmlns:a16="http://schemas.microsoft.com/office/drawing/2014/main" id="{1850F98C-D2F4-4A11-4EE1-3660DADE1F30}"/>
              </a:ext>
            </a:extLst>
          </p:cNvPr>
          <p:cNvSpPr>
            <a:spLocks noGrp="1"/>
          </p:cNvSpPr>
          <p:nvPr>
            <p:ph type="body" sz="quarter" idx="10" hasCustomPrompt="1"/>
          </p:nvPr>
        </p:nvSpPr>
        <p:spPr>
          <a:xfrm>
            <a:off x="1233992" y="3835889"/>
            <a:ext cx="7709049" cy="411587"/>
          </a:xfrm>
          <a:prstGeom prst="rect">
            <a:avLst/>
          </a:prstGeom>
        </p:spPr>
        <p:txBody>
          <a:bodyPr wrap="square" lIns="0" tIns="0" rIns="0" bIns="0">
            <a:spAutoFit/>
          </a:bodyPr>
          <a:lstStyle>
            <a:lvl1pPr marL="0" marR="0" indent="0" algn="l" defTabSz="914400" rtl="0" eaLnBrk="1" fontAlgn="auto" latinLnBrk="0" hangingPunct="1">
              <a:lnSpc>
                <a:spcPct val="120000"/>
              </a:lnSpc>
              <a:spcBef>
                <a:spcPts val="600"/>
              </a:spcBef>
              <a:spcAft>
                <a:spcPts val="0"/>
              </a:spcAft>
              <a:buClrTx/>
              <a:buSzTx/>
              <a:buFontTx/>
              <a:buNone/>
              <a:tabLst/>
              <a:defRPr sz="2400" b="0" i="0" cap="none" spc="100" baseline="0">
                <a:solidFill>
                  <a:schemeClr val="bg1"/>
                </a:solidFill>
                <a:latin typeface="Consolas" panose="020B0609020204030204" pitchFamily="49" charset="0"/>
                <a:cs typeface="Consolas" panose="020B0609020204030204" pitchFamily="49" charset="0"/>
              </a:defRPr>
            </a:lvl1pPr>
          </a:lstStyle>
          <a:p>
            <a:r>
              <a:rPr lang="en-GB"/>
              <a:t>Click to edit master subtitle style</a:t>
            </a:r>
          </a:p>
        </p:txBody>
      </p:sp>
    </p:spTree>
    <p:extLst>
      <p:ext uri="{BB962C8B-B14F-4D97-AF65-F5344CB8AC3E}">
        <p14:creationId xmlns:p14="http://schemas.microsoft.com/office/powerpoint/2010/main" val="914989743"/>
      </p:ext>
    </p:extLst>
  </p:cSld>
  <p:clrMapOvr>
    <a:masterClrMapping/>
  </p:clrMapOvr>
  <p:extLst>
    <p:ext uri="{DCECCB84-F9BA-43D5-87BE-67443E8EF086}">
      <p15:sldGuideLst xmlns:p15="http://schemas.microsoft.com/office/powerpoint/2012/main">
        <p15:guide id="1" orient="horz" pos="2092">
          <p15:clr>
            <a:srgbClr val="FBAE40"/>
          </p15:clr>
        </p15:guide>
        <p15:guide id="2" pos="778">
          <p15:clr>
            <a:srgbClr val="FBAE40"/>
          </p15:clr>
        </p15:guide>
        <p15:guide id="3" orient="horz" pos="245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line headline/2col text+subheads">
    <p:spTree>
      <p:nvGrpSpPr>
        <p:cNvPr id="1" name=""/>
        <p:cNvGrpSpPr/>
        <p:nvPr/>
      </p:nvGrpSpPr>
      <p:grpSpPr>
        <a:xfrm>
          <a:off x="0" y="0"/>
          <a:ext cx="0" cy="0"/>
          <a:chOff x="0" y="0"/>
          <a:chExt cx="0" cy="0"/>
        </a:xfrm>
      </p:grpSpPr>
      <p:pic>
        <p:nvPicPr>
          <p:cNvPr id="2" name="Picture 1" descr="Shape, rectangle&#10;&#10;Description automatically generated">
            <a:extLst>
              <a:ext uri="{FF2B5EF4-FFF2-40B4-BE49-F238E27FC236}">
                <a16:creationId xmlns:a16="http://schemas.microsoft.com/office/drawing/2014/main" id="{BC93C282-C996-E0EC-D00C-1286C296153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3116" b="5594"/>
          <a:stretch/>
        </p:blipFill>
        <p:spPr>
          <a:xfrm>
            <a:off x="9135508" y="3429000"/>
            <a:ext cx="3056492" cy="3429000"/>
          </a:xfrm>
          <a:prstGeom prst="rect">
            <a:avLst/>
          </a:prstGeom>
        </p:spPr>
      </p:pic>
      <p:pic>
        <p:nvPicPr>
          <p:cNvPr id="3" name="Picture 2" descr="Logo, icon&#10;&#10;Description automatically generated">
            <a:extLst>
              <a:ext uri="{FF2B5EF4-FFF2-40B4-BE49-F238E27FC236}">
                <a16:creationId xmlns:a16="http://schemas.microsoft.com/office/drawing/2014/main" id="{BDA61F9A-CEFC-5BCB-0509-257F8C9479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sp>
        <p:nvSpPr>
          <p:cNvPr id="10" name="Text Placeholder 9">
            <a:extLst>
              <a:ext uri="{FF2B5EF4-FFF2-40B4-BE49-F238E27FC236}">
                <a16:creationId xmlns:a16="http://schemas.microsoft.com/office/drawing/2014/main" id="{466FD622-E24A-F3AC-5E86-BAE41920674B}"/>
              </a:ext>
            </a:extLst>
          </p:cNvPr>
          <p:cNvSpPr>
            <a:spLocks noGrp="1"/>
          </p:cNvSpPr>
          <p:nvPr>
            <p:ph type="body" sz="quarter" idx="22"/>
          </p:nvPr>
        </p:nvSpPr>
        <p:spPr>
          <a:xfrm>
            <a:off x="1237671" y="2665379"/>
            <a:ext cx="3772416" cy="360668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a:extLst>
              <a:ext uri="{FF2B5EF4-FFF2-40B4-BE49-F238E27FC236}">
                <a16:creationId xmlns:a16="http://schemas.microsoft.com/office/drawing/2014/main" id="{EE8947CA-37AD-445E-A72D-6124150ECBB6}"/>
              </a:ext>
            </a:extLst>
          </p:cNvPr>
          <p:cNvSpPr>
            <a:spLocks noGrp="1"/>
          </p:cNvSpPr>
          <p:nvPr>
            <p:ph type="body" sz="quarter" idx="23"/>
          </p:nvPr>
        </p:nvSpPr>
        <p:spPr>
          <a:xfrm>
            <a:off x="5295707" y="2665379"/>
            <a:ext cx="3772416" cy="360668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6">
            <a:extLst>
              <a:ext uri="{FF2B5EF4-FFF2-40B4-BE49-F238E27FC236}">
                <a16:creationId xmlns:a16="http://schemas.microsoft.com/office/drawing/2014/main" id="{08DA0A9C-336B-2055-EAB6-104FD7AD9EF3}"/>
              </a:ext>
            </a:extLst>
          </p:cNvPr>
          <p:cNvSpPr>
            <a:spLocks noGrp="1"/>
          </p:cNvSpPr>
          <p:nvPr>
            <p:ph type="body" sz="quarter" idx="10" hasCustomPrompt="1"/>
          </p:nvPr>
        </p:nvSpPr>
        <p:spPr>
          <a:xfrm>
            <a:off x="1237672" y="868542"/>
            <a:ext cx="7830451" cy="511358"/>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Headline requiring only one line</a:t>
            </a:r>
            <a:endParaRPr lang="en-US"/>
          </a:p>
        </p:txBody>
      </p:sp>
      <p:sp>
        <p:nvSpPr>
          <p:cNvPr id="7" name="Text Placeholder 4">
            <a:extLst>
              <a:ext uri="{FF2B5EF4-FFF2-40B4-BE49-F238E27FC236}">
                <a16:creationId xmlns:a16="http://schemas.microsoft.com/office/drawing/2014/main" id="{BC0719A5-D031-9392-838C-B445A4F470F7}"/>
              </a:ext>
            </a:extLst>
          </p:cNvPr>
          <p:cNvSpPr>
            <a:spLocks noGrp="1"/>
          </p:cNvSpPr>
          <p:nvPr>
            <p:ph type="body" sz="quarter" idx="19" hasCustomPrompt="1"/>
          </p:nvPr>
        </p:nvSpPr>
        <p:spPr>
          <a:xfrm>
            <a:off x="1246915" y="1845448"/>
            <a:ext cx="3763172" cy="674468"/>
          </a:xfrm>
          <a:prstGeom prst="rect">
            <a:avLst/>
          </a:prstGeom>
        </p:spPr>
        <p:txBody>
          <a:bodyPr lIns="0" tIns="0" rIns="0" bIns="0">
            <a:noAutofit/>
          </a:bodyPr>
          <a:lstStyle>
            <a:lvl1pPr>
              <a:lnSpc>
                <a:spcPct val="100000"/>
              </a:lnSpc>
              <a:spcAft>
                <a:spcPts val="600"/>
              </a:spcAft>
              <a:defRPr sz="2000" b="1" i="0" cap="all" spc="100" baseline="0">
                <a:solidFill>
                  <a:schemeClr val="tx2"/>
                </a:solidFill>
                <a:latin typeface="Consolas" panose="020B0609020204030204" pitchFamily="49" charset="0"/>
                <a:cs typeface="Consolas" panose="020B0609020204030204" pitchFamily="49" charset="0"/>
              </a:defRPr>
            </a:lvl1pPr>
          </a:lstStyle>
          <a:p>
            <a:pPr lvl="0"/>
            <a:r>
              <a:rPr lang="en-GB"/>
              <a:t>CLICK TO EDIT MASTER subhead STYLES</a:t>
            </a:r>
            <a:endParaRPr lang="en-US"/>
          </a:p>
        </p:txBody>
      </p:sp>
      <p:sp>
        <p:nvSpPr>
          <p:cNvPr id="8" name="Text Placeholder 4">
            <a:extLst>
              <a:ext uri="{FF2B5EF4-FFF2-40B4-BE49-F238E27FC236}">
                <a16:creationId xmlns:a16="http://schemas.microsoft.com/office/drawing/2014/main" id="{33771465-439B-7582-27F9-F001FC26A5AA}"/>
              </a:ext>
            </a:extLst>
          </p:cNvPr>
          <p:cNvSpPr>
            <a:spLocks noGrp="1"/>
          </p:cNvSpPr>
          <p:nvPr>
            <p:ph type="body" sz="quarter" idx="20" hasCustomPrompt="1"/>
          </p:nvPr>
        </p:nvSpPr>
        <p:spPr>
          <a:xfrm>
            <a:off x="5295707" y="1845448"/>
            <a:ext cx="3772416" cy="674468"/>
          </a:xfrm>
          <a:prstGeom prst="rect">
            <a:avLst/>
          </a:prstGeom>
        </p:spPr>
        <p:txBody>
          <a:bodyPr lIns="0" tIns="0" rIns="0" bIns="0">
            <a:noAutofit/>
          </a:bodyPr>
          <a:lstStyle>
            <a:lvl1pPr>
              <a:lnSpc>
                <a:spcPct val="100000"/>
              </a:lnSpc>
              <a:spcAft>
                <a:spcPts val="600"/>
              </a:spcAft>
              <a:defRPr sz="2000" b="1" i="0" cap="all" spc="100" baseline="0">
                <a:solidFill>
                  <a:schemeClr val="tx2"/>
                </a:solidFill>
                <a:latin typeface="Consolas" panose="020B0609020204030204" pitchFamily="49" charset="0"/>
                <a:cs typeface="Consolas" panose="020B0609020204030204" pitchFamily="49" charset="0"/>
              </a:defRPr>
            </a:lvl1pPr>
          </a:lstStyle>
          <a:p>
            <a:pPr lvl="0"/>
            <a:r>
              <a:rPr lang="en-GB"/>
              <a:t>CLICK TO EDIT MASTER subhead STYLES</a:t>
            </a:r>
            <a:endParaRPr lang="en-US"/>
          </a:p>
        </p:txBody>
      </p:sp>
    </p:spTree>
    <p:extLst>
      <p:ext uri="{BB962C8B-B14F-4D97-AF65-F5344CB8AC3E}">
        <p14:creationId xmlns:p14="http://schemas.microsoft.com/office/powerpoint/2010/main" val="2733479675"/>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3160" userDrawn="1">
          <p15:clr>
            <a:srgbClr val="FBAE40"/>
          </p15:clr>
        </p15:guide>
        <p15:guide id="3" pos="2933" userDrawn="1">
          <p15:clr>
            <a:srgbClr val="FBAE40"/>
          </p15:clr>
        </p15:guide>
        <p15:guide id="4" pos="778" userDrawn="1">
          <p15:clr>
            <a:srgbClr val="FBAE40"/>
          </p15:clr>
        </p15:guide>
        <p15:guide id="5" pos="5314" userDrawn="1">
          <p15:clr>
            <a:srgbClr val="FBAE40"/>
          </p15:clr>
        </p15:guide>
        <p15:guide id="6" orient="horz" pos="1026" userDrawn="1">
          <p15:clr>
            <a:srgbClr val="FBAE40"/>
          </p15:clr>
        </p15:guide>
        <p15:guide id="7" orient="horz" pos="5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lding Slide Option B">
    <p:spTree>
      <p:nvGrpSpPr>
        <p:cNvPr id="1" name=""/>
        <p:cNvGrpSpPr/>
        <p:nvPr/>
      </p:nvGrpSpPr>
      <p:grpSpPr>
        <a:xfrm>
          <a:off x="0" y="0"/>
          <a:ext cx="0" cy="0"/>
          <a:chOff x="0" y="0"/>
          <a:chExt cx="0" cy="0"/>
        </a:xfrm>
      </p:grpSpPr>
      <p:pic>
        <p:nvPicPr>
          <p:cNvPr id="5" name="Picture 4" descr="Logo&#10;&#10;Description automatically generated with medium confidence">
            <a:extLst>
              <a:ext uri="{FF2B5EF4-FFF2-40B4-BE49-F238E27FC236}">
                <a16:creationId xmlns:a16="http://schemas.microsoft.com/office/drawing/2014/main" id="{1F0740EA-4A0A-6B71-6466-154B52C3745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91212" y="1404940"/>
            <a:ext cx="3409576" cy="4048119"/>
          </a:xfrm>
          <a:prstGeom prst="rect">
            <a:avLst/>
          </a:prstGeom>
        </p:spPr>
      </p:pic>
    </p:spTree>
    <p:extLst>
      <p:ext uri="{BB962C8B-B14F-4D97-AF65-F5344CB8AC3E}">
        <p14:creationId xmlns:p14="http://schemas.microsoft.com/office/powerpoint/2010/main" val="3312493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line headline/2col text+subheads">
    <p:spTree>
      <p:nvGrpSpPr>
        <p:cNvPr id="1" name=""/>
        <p:cNvGrpSpPr/>
        <p:nvPr/>
      </p:nvGrpSpPr>
      <p:grpSpPr>
        <a:xfrm>
          <a:off x="0" y="0"/>
          <a:ext cx="0" cy="0"/>
          <a:chOff x="0" y="0"/>
          <a:chExt cx="0" cy="0"/>
        </a:xfrm>
      </p:grpSpPr>
      <p:pic>
        <p:nvPicPr>
          <p:cNvPr id="2" name="Picture 1" descr="Shape, rectangle&#10;&#10;Description automatically generated">
            <a:extLst>
              <a:ext uri="{FF2B5EF4-FFF2-40B4-BE49-F238E27FC236}">
                <a16:creationId xmlns:a16="http://schemas.microsoft.com/office/drawing/2014/main" id="{BC93C282-C996-E0EC-D00C-1286C296153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3116" b="5594"/>
          <a:stretch/>
        </p:blipFill>
        <p:spPr>
          <a:xfrm>
            <a:off x="9135508" y="3429000"/>
            <a:ext cx="3056492" cy="3429000"/>
          </a:xfrm>
          <a:prstGeom prst="rect">
            <a:avLst/>
          </a:prstGeom>
        </p:spPr>
      </p:pic>
      <p:pic>
        <p:nvPicPr>
          <p:cNvPr id="3" name="Picture 2" descr="Logo, icon&#10;&#10;Description automatically generated">
            <a:extLst>
              <a:ext uri="{FF2B5EF4-FFF2-40B4-BE49-F238E27FC236}">
                <a16:creationId xmlns:a16="http://schemas.microsoft.com/office/drawing/2014/main" id="{BDA61F9A-CEFC-5BCB-0509-257F8C9479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sp>
        <p:nvSpPr>
          <p:cNvPr id="14" name="Text Placeholder 9">
            <a:extLst>
              <a:ext uri="{FF2B5EF4-FFF2-40B4-BE49-F238E27FC236}">
                <a16:creationId xmlns:a16="http://schemas.microsoft.com/office/drawing/2014/main" id="{26F865DF-3682-34FC-2362-7E9304CC4BCA}"/>
              </a:ext>
            </a:extLst>
          </p:cNvPr>
          <p:cNvSpPr>
            <a:spLocks noGrp="1"/>
          </p:cNvSpPr>
          <p:nvPr>
            <p:ph type="body" sz="quarter" idx="24"/>
          </p:nvPr>
        </p:nvSpPr>
        <p:spPr>
          <a:xfrm>
            <a:off x="1237671" y="2886055"/>
            <a:ext cx="3772416" cy="37445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9">
            <a:extLst>
              <a:ext uri="{FF2B5EF4-FFF2-40B4-BE49-F238E27FC236}">
                <a16:creationId xmlns:a16="http://schemas.microsoft.com/office/drawing/2014/main" id="{836383DE-29BA-CCD9-AE92-874007677CB1}"/>
              </a:ext>
            </a:extLst>
          </p:cNvPr>
          <p:cNvSpPr>
            <a:spLocks noGrp="1"/>
          </p:cNvSpPr>
          <p:nvPr>
            <p:ph type="body" sz="quarter" idx="25"/>
          </p:nvPr>
        </p:nvSpPr>
        <p:spPr>
          <a:xfrm>
            <a:off x="5295707" y="2886055"/>
            <a:ext cx="3763172" cy="37445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16">
            <a:extLst>
              <a:ext uri="{FF2B5EF4-FFF2-40B4-BE49-F238E27FC236}">
                <a16:creationId xmlns:a16="http://schemas.microsoft.com/office/drawing/2014/main" id="{910D6919-E979-25FA-0916-A49D6EF45CD5}"/>
              </a:ext>
            </a:extLst>
          </p:cNvPr>
          <p:cNvSpPr>
            <a:spLocks noGrp="1"/>
          </p:cNvSpPr>
          <p:nvPr>
            <p:ph type="body" sz="quarter" idx="11" hasCustomPrompt="1"/>
          </p:nvPr>
        </p:nvSpPr>
        <p:spPr>
          <a:xfrm>
            <a:off x="1237672" y="482113"/>
            <a:ext cx="7821207" cy="997196"/>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Longer headlines that require </a:t>
            </a:r>
            <a:br>
              <a:rPr lang="en-GB"/>
            </a:br>
            <a:r>
              <a:rPr lang="en-GB"/>
              <a:t>two lines to fit the text </a:t>
            </a:r>
            <a:endParaRPr lang="en-US"/>
          </a:p>
        </p:txBody>
      </p:sp>
      <p:sp>
        <p:nvSpPr>
          <p:cNvPr id="5" name="Text Placeholder 4">
            <a:extLst>
              <a:ext uri="{FF2B5EF4-FFF2-40B4-BE49-F238E27FC236}">
                <a16:creationId xmlns:a16="http://schemas.microsoft.com/office/drawing/2014/main" id="{CCD4FF8B-9D03-9E1D-038B-C1D3793BB7B3}"/>
              </a:ext>
            </a:extLst>
          </p:cNvPr>
          <p:cNvSpPr>
            <a:spLocks noGrp="1"/>
          </p:cNvSpPr>
          <p:nvPr>
            <p:ph type="body" sz="quarter" idx="19" hasCustomPrompt="1"/>
          </p:nvPr>
        </p:nvSpPr>
        <p:spPr>
          <a:xfrm>
            <a:off x="1246915" y="1845448"/>
            <a:ext cx="3763172" cy="674468"/>
          </a:xfrm>
          <a:prstGeom prst="rect">
            <a:avLst/>
          </a:prstGeom>
        </p:spPr>
        <p:txBody>
          <a:bodyPr lIns="0" tIns="0" rIns="0" bIns="0">
            <a:noAutofit/>
          </a:bodyPr>
          <a:lstStyle>
            <a:lvl1pPr>
              <a:lnSpc>
                <a:spcPct val="100000"/>
              </a:lnSpc>
              <a:spcAft>
                <a:spcPts val="600"/>
              </a:spcAft>
              <a:defRPr sz="2000" b="1" i="0" cap="all" spc="100" baseline="0">
                <a:solidFill>
                  <a:schemeClr val="tx2"/>
                </a:solidFill>
                <a:latin typeface="Consolas" panose="020B0609020204030204" pitchFamily="49" charset="0"/>
                <a:cs typeface="Consolas" panose="020B0609020204030204" pitchFamily="49" charset="0"/>
              </a:defRPr>
            </a:lvl1pPr>
          </a:lstStyle>
          <a:p>
            <a:pPr lvl="0"/>
            <a:r>
              <a:rPr lang="en-GB"/>
              <a:t>CLICK TO EDIT MASTER subhead STYLES</a:t>
            </a:r>
            <a:endParaRPr lang="en-US"/>
          </a:p>
        </p:txBody>
      </p:sp>
      <p:sp>
        <p:nvSpPr>
          <p:cNvPr id="6" name="Text Placeholder 4">
            <a:extLst>
              <a:ext uri="{FF2B5EF4-FFF2-40B4-BE49-F238E27FC236}">
                <a16:creationId xmlns:a16="http://schemas.microsoft.com/office/drawing/2014/main" id="{89405924-4381-DF48-DFB5-21FCF75BBEB0}"/>
              </a:ext>
            </a:extLst>
          </p:cNvPr>
          <p:cNvSpPr>
            <a:spLocks noGrp="1"/>
          </p:cNvSpPr>
          <p:nvPr>
            <p:ph type="body" sz="quarter" idx="20" hasCustomPrompt="1"/>
          </p:nvPr>
        </p:nvSpPr>
        <p:spPr>
          <a:xfrm>
            <a:off x="5295707" y="1845448"/>
            <a:ext cx="3763172" cy="674468"/>
          </a:xfrm>
          <a:prstGeom prst="rect">
            <a:avLst/>
          </a:prstGeom>
        </p:spPr>
        <p:txBody>
          <a:bodyPr lIns="0" tIns="0" rIns="0" bIns="0">
            <a:noAutofit/>
          </a:bodyPr>
          <a:lstStyle>
            <a:lvl1pPr>
              <a:lnSpc>
                <a:spcPct val="100000"/>
              </a:lnSpc>
              <a:spcAft>
                <a:spcPts val="600"/>
              </a:spcAft>
              <a:defRPr sz="2000" b="1" i="0" cap="all" spc="100" baseline="0">
                <a:solidFill>
                  <a:schemeClr val="tx2"/>
                </a:solidFill>
                <a:latin typeface="Consolas" panose="020B0609020204030204" pitchFamily="49" charset="0"/>
                <a:cs typeface="Consolas" panose="020B0609020204030204" pitchFamily="49" charset="0"/>
              </a:defRPr>
            </a:lvl1pPr>
          </a:lstStyle>
          <a:p>
            <a:pPr lvl="0"/>
            <a:r>
              <a:rPr lang="en-GB"/>
              <a:t>CLICK TO EDIT MASTER subhead STYLES</a:t>
            </a:r>
            <a:endParaRPr lang="en-US"/>
          </a:p>
        </p:txBody>
      </p:sp>
    </p:spTree>
    <p:extLst>
      <p:ext uri="{BB962C8B-B14F-4D97-AF65-F5344CB8AC3E}">
        <p14:creationId xmlns:p14="http://schemas.microsoft.com/office/powerpoint/2010/main" val="2318855980"/>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3160">
          <p15:clr>
            <a:srgbClr val="FBAE40"/>
          </p15:clr>
        </p15:guide>
        <p15:guide id="3" pos="2933">
          <p15:clr>
            <a:srgbClr val="FBAE40"/>
          </p15:clr>
        </p15:guide>
        <p15:guide id="4" pos="778">
          <p15:clr>
            <a:srgbClr val="FBAE40"/>
          </p15:clr>
        </p15:guide>
        <p15:guide id="5" pos="5314">
          <p15:clr>
            <a:srgbClr val="FBAE40"/>
          </p15:clr>
        </p15:guide>
        <p15:guide id="6" orient="horz" pos="1253" userDrawn="1">
          <p15:clr>
            <a:srgbClr val="FBAE40"/>
          </p15:clr>
        </p15:guide>
        <p15:guide id="7" orient="horz" pos="57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lineHeadline_2colText">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BDA61F9A-CEFC-5BCB-0509-257F8C9479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FF8772F0-B84C-B130-36CD-AC7BF55EE3E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8346"/>
          <a:stretch/>
        </p:blipFill>
        <p:spPr>
          <a:xfrm>
            <a:off x="10388600" y="5170191"/>
            <a:ext cx="1803400" cy="1687809"/>
          </a:xfrm>
          <a:prstGeom prst="rect">
            <a:avLst/>
          </a:prstGeom>
        </p:spPr>
      </p:pic>
      <p:sp>
        <p:nvSpPr>
          <p:cNvPr id="2" name="Text Placeholder 9">
            <a:extLst>
              <a:ext uri="{FF2B5EF4-FFF2-40B4-BE49-F238E27FC236}">
                <a16:creationId xmlns:a16="http://schemas.microsoft.com/office/drawing/2014/main" id="{68346733-73E9-428A-F8DA-DC2D042BDFCE}"/>
              </a:ext>
            </a:extLst>
          </p:cNvPr>
          <p:cNvSpPr>
            <a:spLocks noGrp="1"/>
          </p:cNvSpPr>
          <p:nvPr>
            <p:ph type="body" sz="quarter" idx="22"/>
          </p:nvPr>
        </p:nvSpPr>
        <p:spPr>
          <a:xfrm>
            <a:off x="1246915" y="1628775"/>
            <a:ext cx="7781516" cy="4599747"/>
          </a:xfrm>
        </p:spPr>
        <p:txBody>
          <a:bodyPr lIns="0" tIns="0" rIns="0" bIns="0" numCol="2" spcCol="39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16">
            <a:extLst>
              <a:ext uri="{FF2B5EF4-FFF2-40B4-BE49-F238E27FC236}">
                <a16:creationId xmlns:a16="http://schemas.microsoft.com/office/drawing/2014/main" id="{C1534728-E7F9-60BA-B315-0025B6526939}"/>
              </a:ext>
            </a:extLst>
          </p:cNvPr>
          <p:cNvSpPr>
            <a:spLocks noGrp="1"/>
          </p:cNvSpPr>
          <p:nvPr>
            <p:ph type="body" sz="quarter" idx="10" hasCustomPrompt="1"/>
          </p:nvPr>
        </p:nvSpPr>
        <p:spPr>
          <a:xfrm>
            <a:off x="1237672" y="868542"/>
            <a:ext cx="7790759" cy="511358"/>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Headline requiring only one line</a:t>
            </a:r>
            <a:endParaRPr lang="en-US"/>
          </a:p>
        </p:txBody>
      </p:sp>
    </p:spTree>
    <p:extLst>
      <p:ext uri="{BB962C8B-B14F-4D97-AF65-F5344CB8AC3E}">
        <p14:creationId xmlns:p14="http://schemas.microsoft.com/office/powerpoint/2010/main" val="2116008499"/>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3160">
          <p15:clr>
            <a:srgbClr val="FBAE40"/>
          </p15:clr>
        </p15:guide>
        <p15:guide id="3" pos="2933">
          <p15:clr>
            <a:srgbClr val="FBAE40"/>
          </p15:clr>
        </p15:guide>
        <p15:guide id="4" pos="778">
          <p15:clr>
            <a:srgbClr val="FBAE40"/>
          </p15:clr>
        </p15:guide>
        <p15:guide id="5" pos="5314">
          <p15:clr>
            <a:srgbClr val="FBAE40"/>
          </p15:clr>
        </p15:guide>
        <p15:guide id="6" orient="horz" pos="1026">
          <p15:clr>
            <a:srgbClr val="FBAE40"/>
          </p15:clr>
        </p15:guide>
        <p15:guide id="7" orient="horz" pos="57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lineHeadline_2colText">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BDA61F9A-CEFC-5BCB-0509-257F8C9479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D878AACE-57B4-A497-8563-273F8C058ED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8346"/>
          <a:stretch/>
        </p:blipFill>
        <p:spPr>
          <a:xfrm>
            <a:off x="10388600" y="5170191"/>
            <a:ext cx="1803400" cy="1687809"/>
          </a:xfrm>
          <a:prstGeom prst="rect">
            <a:avLst/>
          </a:prstGeom>
        </p:spPr>
      </p:pic>
      <p:sp>
        <p:nvSpPr>
          <p:cNvPr id="2" name="Text Placeholder 9">
            <a:extLst>
              <a:ext uri="{FF2B5EF4-FFF2-40B4-BE49-F238E27FC236}">
                <a16:creationId xmlns:a16="http://schemas.microsoft.com/office/drawing/2014/main" id="{85F02C78-3762-FD07-CF29-A01D4FEA4BCB}"/>
              </a:ext>
            </a:extLst>
          </p:cNvPr>
          <p:cNvSpPr>
            <a:spLocks noGrp="1"/>
          </p:cNvSpPr>
          <p:nvPr>
            <p:ph type="body" sz="quarter" idx="22"/>
          </p:nvPr>
        </p:nvSpPr>
        <p:spPr>
          <a:xfrm>
            <a:off x="1237672" y="1989138"/>
            <a:ext cx="7757471" cy="4279140"/>
          </a:xfrm>
        </p:spPr>
        <p:txBody>
          <a:bodyPr lIns="0" tIns="0" rIns="0" bIns="0" numCol="2" spcCol="39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16">
            <a:extLst>
              <a:ext uri="{FF2B5EF4-FFF2-40B4-BE49-F238E27FC236}">
                <a16:creationId xmlns:a16="http://schemas.microsoft.com/office/drawing/2014/main" id="{B4BB4438-4FCA-33F0-20FA-44B2715F8A6C}"/>
              </a:ext>
            </a:extLst>
          </p:cNvPr>
          <p:cNvSpPr>
            <a:spLocks noGrp="1"/>
          </p:cNvSpPr>
          <p:nvPr>
            <p:ph type="body" sz="quarter" idx="10" hasCustomPrompt="1"/>
          </p:nvPr>
        </p:nvSpPr>
        <p:spPr>
          <a:xfrm>
            <a:off x="1237672" y="662825"/>
            <a:ext cx="7757471" cy="997196"/>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Longer headlines that require two lines to fit the text </a:t>
            </a:r>
            <a:endParaRPr lang="en-US"/>
          </a:p>
        </p:txBody>
      </p:sp>
    </p:spTree>
    <p:extLst>
      <p:ext uri="{BB962C8B-B14F-4D97-AF65-F5344CB8AC3E}">
        <p14:creationId xmlns:p14="http://schemas.microsoft.com/office/powerpoint/2010/main" val="2606209220"/>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3160">
          <p15:clr>
            <a:srgbClr val="FBAE40"/>
          </p15:clr>
        </p15:guide>
        <p15:guide id="3" pos="2933">
          <p15:clr>
            <a:srgbClr val="FBAE40"/>
          </p15:clr>
        </p15:guide>
        <p15:guide id="4" pos="778">
          <p15:clr>
            <a:srgbClr val="FBAE40"/>
          </p15:clr>
        </p15:guide>
        <p15:guide id="5" pos="5314">
          <p15:clr>
            <a:srgbClr val="FBAE40"/>
          </p15:clr>
        </p15:guide>
        <p15:guide id="6" orient="horz" pos="1253">
          <p15:clr>
            <a:srgbClr val="FBAE40"/>
          </p15:clr>
        </p15:guide>
        <p15:guide id="7" orient="horz" pos="57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lineHeadline_1colText">
    <p:spTree>
      <p:nvGrpSpPr>
        <p:cNvPr id="1" name=""/>
        <p:cNvGrpSpPr/>
        <p:nvPr/>
      </p:nvGrpSpPr>
      <p:grpSpPr>
        <a:xfrm>
          <a:off x="0" y="0"/>
          <a:ext cx="0" cy="0"/>
          <a:chOff x="0" y="0"/>
          <a:chExt cx="0" cy="0"/>
        </a:xfrm>
      </p:grpSpPr>
      <p:pic>
        <p:nvPicPr>
          <p:cNvPr id="2" name="Picture 1" descr="Shape, rectangle&#10;&#10;Description automatically generated">
            <a:extLst>
              <a:ext uri="{FF2B5EF4-FFF2-40B4-BE49-F238E27FC236}">
                <a16:creationId xmlns:a16="http://schemas.microsoft.com/office/drawing/2014/main" id="{BC93C282-C996-E0EC-D00C-1286C296153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3116" b="5594"/>
          <a:stretch/>
        </p:blipFill>
        <p:spPr>
          <a:xfrm>
            <a:off x="9135508" y="3429000"/>
            <a:ext cx="3056492" cy="3429000"/>
          </a:xfrm>
          <a:prstGeom prst="rect">
            <a:avLst/>
          </a:prstGeom>
        </p:spPr>
      </p:pic>
      <p:pic>
        <p:nvPicPr>
          <p:cNvPr id="3" name="Picture 2" descr="Logo, icon&#10;&#10;Description automatically generated">
            <a:extLst>
              <a:ext uri="{FF2B5EF4-FFF2-40B4-BE49-F238E27FC236}">
                <a16:creationId xmlns:a16="http://schemas.microsoft.com/office/drawing/2014/main" id="{BDA61F9A-CEFC-5BCB-0509-257F8C9479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sp>
        <p:nvSpPr>
          <p:cNvPr id="5" name="Text Placeholder 4">
            <a:extLst>
              <a:ext uri="{FF2B5EF4-FFF2-40B4-BE49-F238E27FC236}">
                <a16:creationId xmlns:a16="http://schemas.microsoft.com/office/drawing/2014/main" id="{A8BEBE3B-00EA-9595-BF7C-7D0FA2E815C4}"/>
              </a:ext>
            </a:extLst>
          </p:cNvPr>
          <p:cNvSpPr>
            <a:spLocks noGrp="1"/>
          </p:cNvSpPr>
          <p:nvPr>
            <p:ph type="body" sz="quarter" idx="19"/>
          </p:nvPr>
        </p:nvSpPr>
        <p:spPr>
          <a:xfrm>
            <a:off x="1253886" y="1628775"/>
            <a:ext cx="4476354" cy="467995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16">
            <a:extLst>
              <a:ext uri="{FF2B5EF4-FFF2-40B4-BE49-F238E27FC236}">
                <a16:creationId xmlns:a16="http://schemas.microsoft.com/office/drawing/2014/main" id="{D993F82B-77D2-2586-CB31-8A6B8AD17AB2}"/>
              </a:ext>
            </a:extLst>
          </p:cNvPr>
          <p:cNvSpPr>
            <a:spLocks noGrp="1"/>
          </p:cNvSpPr>
          <p:nvPr>
            <p:ph type="body" sz="quarter" idx="10" hasCustomPrompt="1"/>
          </p:nvPr>
        </p:nvSpPr>
        <p:spPr>
          <a:xfrm>
            <a:off x="1250924" y="868542"/>
            <a:ext cx="4479316" cy="511358"/>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One line headline</a:t>
            </a:r>
            <a:endParaRPr lang="en-US"/>
          </a:p>
        </p:txBody>
      </p:sp>
    </p:spTree>
    <p:extLst>
      <p:ext uri="{BB962C8B-B14F-4D97-AF65-F5344CB8AC3E}">
        <p14:creationId xmlns:p14="http://schemas.microsoft.com/office/powerpoint/2010/main" val="610301723"/>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3160">
          <p15:clr>
            <a:srgbClr val="FBAE40"/>
          </p15:clr>
        </p15:guide>
        <p15:guide id="3" pos="2933">
          <p15:clr>
            <a:srgbClr val="FBAE40"/>
          </p15:clr>
        </p15:guide>
        <p15:guide id="4" pos="778">
          <p15:clr>
            <a:srgbClr val="FBAE40"/>
          </p15:clr>
        </p15:guide>
        <p15:guide id="5" pos="5314">
          <p15:clr>
            <a:srgbClr val="FBAE40"/>
          </p15:clr>
        </p15:guide>
        <p15:guide id="6" orient="horz" pos="1026">
          <p15:clr>
            <a:srgbClr val="FBAE40"/>
          </p15:clr>
        </p15:guide>
        <p15:guide id="7" orient="horz" pos="57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lineHeadline_1colText">
    <p:spTree>
      <p:nvGrpSpPr>
        <p:cNvPr id="1" name=""/>
        <p:cNvGrpSpPr/>
        <p:nvPr/>
      </p:nvGrpSpPr>
      <p:grpSpPr>
        <a:xfrm>
          <a:off x="0" y="0"/>
          <a:ext cx="0" cy="0"/>
          <a:chOff x="0" y="0"/>
          <a:chExt cx="0" cy="0"/>
        </a:xfrm>
      </p:grpSpPr>
      <p:pic>
        <p:nvPicPr>
          <p:cNvPr id="2" name="Picture 1" descr="Shape, rectangle&#10;&#10;Description automatically generated">
            <a:extLst>
              <a:ext uri="{FF2B5EF4-FFF2-40B4-BE49-F238E27FC236}">
                <a16:creationId xmlns:a16="http://schemas.microsoft.com/office/drawing/2014/main" id="{BC93C282-C996-E0EC-D00C-1286C296153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3116" b="5594"/>
          <a:stretch/>
        </p:blipFill>
        <p:spPr>
          <a:xfrm>
            <a:off x="9135508" y="3429000"/>
            <a:ext cx="3056492" cy="3429000"/>
          </a:xfrm>
          <a:prstGeom prst="rect">
            <a:avLst/>
          </a:prstGeom>
        </p:spPr>
      </p:pic>
      <p:pic>
        <p:nvPicPr>
          <p:cNvPr id="3" name="Picture 2" descr="Logo, icon&#10;&#10;Description automatically generated">
            <a:extLst>
              <a:ext uri="{FF2B5EF4-FFF2-40B4-BE49-F238E27FC236}">
                <a16:creationId xmlns:a16="http://schemas.microsoft.com/office/drawing/2014/main" id="{BDA61F9A-CEFC-5BCB-0509-257F8C9479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sp>
        <p:nvSpPr>
          <p:cNvPr id="4" name="Text Placeholder 4">
            <a:extLst>
              <a:ext uri="{FF2B5EF4-FFF2-40B4-BE49-F238E27FC236}">
                <a16:creationId xmlns:a16="http://schemas.microsoft.com/office/drawing/2014/main" id="{2DE47A4C-186F-2944-9C6E-9B124F990C51}"/>
              </a:ext>
            </a:extLst>
          </p:cNvPr>
          <p:cNvSpPr>
            <a:spLocks noGrp="1"/>
          </p:cNvSpPr>
          <p:nvPr>
            <p:ph type="body" sz="quarter" idx="19"/>
          </p:nvPr>
        </p:nvSpPr>
        <p:spPr>
          <a:xfrm>
            <a:off x="1253886" y="2560320"/>
            <a:ext cx="4392002" cy="385442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6">
            <a:extLst>
              <a:ext uri="{FF2B5EF4-FFF2-40B4-BE49-F238E27FC236}">
                <a16:creationId xmlns:a16="http://schemas.microsoft.com/office/drawing/2014/main" id="{09836DAA-959C-05A9-1B7F-7E2BED973AAE}"/>
              </a:ext>
            </a:extLst>
          </p:cNvPr>
          <p:cNvSpPr>
            <a:spLocks noGrp="1"/>
          </p:cNvSpPr>
          <p:nvPr>
            <p:ph type="body" sz="quarter" idx="10" hasCustomPrompt="1"/>
          </p:nvPr>
        </p:nvSpPr>
        <p:spPr>
          <a:xfrm>
            <a:off x="1250925" y="868542"/>
            <a:ext cx="4394963" cy="1489639"/>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Headlines that require three lines to fit the text </a:t>
            </a:r>
            <a:endParaRPr lang="en-US"/>
          </a:p>
        </p:txBody>
      </p:sp>
    </p:spTree>
    <p:extLst>
      <p:ext uri="{BB962C8B-B14F-4D97-AF65-F5344CB8AC3E}">
        <p14:creationId xmlns:p14="http://schemas.microsoft.com/office/powerpoint/2010/main" val="4252419644"/>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3160">
          <p15:clr>
            <a:srgbClr val="FBAE40"/>
          </p15:clr>
        </p15:guide>
        <p15:guide id="3" pos="2933">
          <p15:clr>
            <a:srgbClr val="FBAE40"/>
          </p15:clr>
        </p15:guide>
        <p15:guide id="4" pos="778">
          <p15:clr>
            <a:srgbClr val="FBAE40"/>
          </p15:clr>
        </p15:guide>
        <p15:guide id="5" pos="5314">
          <p15:clr>
            <a:srgbClr val="FBAE40"/>
          </p15:clr>
        </p15:guide>
        <p15:guide id="6" orient="horz" pos="1253">
          <p15:clr>
            <a:srgbClr val="FBAE40"/>
          </p15:clr>
        </p15:guide>
        <p15:guide id="7" orient="horz" pos="57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lineHeadline_1colText alt">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BDA61F9A-CEFC-5BCB-0509-257F8C9479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pic>
        <p:nvPicPr>
          <p:cNvPr id="13" name="Picture 12" descr="Shape, rectangle&#10;&#10;Description automatically generated">
            <a:extLst>
              <a:ext uri="{FF2B5EF4-FFF2-40B4-BE49-F238E27FC236}">
                <a16:creationId xmlns:a16="http://schemas.microsoft.com/office/drawing/2014/main" id="{0FAD7712-151B-43ED-9807-B824E57CB82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13116" b="5594"/>
          <a:stretch/>
        </p:blipFill>
        <p:spPr>
          <a:xfrm flipH="1">
            <a:off x="0" y="3429000"/>
            <a:ext cx="3056492" cy="3429000"/>
          </a:xfrm>
          <a:prstGeom prst="rect">
            <a:avLst/>
          </a:prstGeom>
        </p:spPr>
      </p:pic>
      <p:sp>
        <p:nvSpPr>
          <p:cNvPr id="2" name="Text Placeholder 4">
            <a:extLst>
              <a:ext uri="{FF2B5EF4-FFF2-40B4-BE49-F238E27FC236}">
                <a16:creationId xmlns:a16="http://schemas.microsoft.com/office/drawing/2014/main" id="{FE03F67A-1B92-6936-960A-23467370B24B}"/>
              </a:ext>
            </a:extLst>
          </p:cNvPr>
          <p:cNvSpPr>
            <a:spLocks noGrp="1"/>
          </p:cNvSpPr>
          <p:nvPr>
            <p:ph type="body" sz="quarter" idx="19"/>
          </p:nvPr>
        </p:nvSpPr>
        <p:spPr>
          <a:xfrm>
            <a:off x="5567681" y="1628775"/>
            <a:ext cx="4501352" cy="466600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16">
            <a:extLst>
              <a:ext uri="{FF2B5EF4-FFF2-40B4-BE49-F238E27FC236}">
                <a16:creationId xmlns:a16="http://schemas.microsoft.com/office/drawing/2014/main" id="{6266ECC6-78C7-DC2C-E5DA-8B08A702694D}"/>
              </a:ext>
            </a:extLst>
          </p:cNvPr>
          <p:cNvSpPr>
            <a:spLocks noGrp="1"/>
          </p:cNvSpPr>
          <p:nvPr>
            <p:ph type="body" sz="quarter" idx="10" hasCustomPrompt="1"/>
          </p:nvPr>
        </p:nvSpPr>
        <p:spPr>
          <a:xfrm>
            <a:off x="5567681" y="868542"/>
            <a:ext cx="4501352" cy="511358"/>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One line headline</a:t>
            </a:r>
            <a:endParaRPr lang="en-US"/>
          </a:p>
        </p:txBody>
      </p:sp>
    </p:spTree>
    <p:extLst>
      <p:ext uri="{BB962C8B-B14F-4D97-AF65-F5344CB8AC3E}">
        <p14:creationId xmlns:p14="http://schemas.microsoft.com/office/powerpoint/2010/main" val="4041167094"/>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5995" userDrawn="1">
          <p15:clr>
            <a:srgbClr val="FBAE40"/>
          </p15:clr>
        </p15:guide>
        <p15:guide id="3" pos="3817" userDrawn="1">
          <p15:clr>
            <a:srgbClr val="FBAE40"/>
          </p15:clr>
        </p15:guide>
        <p15:guide id="5" pos="6244" userDrawn="1">
          <p15:clr>
            <a:srgbClr val="FBAE40"/>
          </p15:clr>
        </p15:guide>
        <p15:guide id="6" orient="horz" pos="1026">
          <p15:clr>
            <a:srgbClr val="FBAE40"/>
          </p15:clr>
        </p15:guide>
        <p15:guide id="7" orient="horz" pos="57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lineHeadline_1colText alt">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BDA61F9A-CEFC-5BCB-0509-257F8C9479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pic>
        <p:nvPicPr>
          <p:cNvPr id="13" name="Picture 12" descr="Shape, rectangle&#10;&#10;Description automatically generated">
            <a:extLst>
              <a:ext uri="{FF2B5EF4-FFF2-40B4-BE49-F238E27FC236}">
                <a16:creationId xmlns:a16="http://schemas.microsoft.com/office/drawing/2014/main" id="{0FAD7712-151B-43ED-9807-B824E57CB82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13116" b="5594"/>
          <a:stretch/>
        </p:blipFill>
        <p:spPr>
          <a:xfrm flipH="1">
            <a:off x="0" y="3429000"/>
            <a:ext cx="3056492" cy="3429000"/>
          </a:xfrm>
          <a:prstGeom prst="rect">
            <a:avLst/>
          </a:prstGeom>
        </p:spPr>
      </p:pic>
      <p:sp>
        <p:nvSpPr>
          <p:cNvPr id="4" name="Text Placeholder 16">
            <a:extLst>
              <a:ext uri="{FF2B5EF4-FFF2-40B4-BE49-F238E27FC236}">
                <a16:creationId xmlns:a16="http://schemas.microsoft.com/office/drawing/2014/main" id="{340302F0-E01E-E80B-CAA0-A33BF0A38D43}"/>
              </a:ext>
            </a:extLst>
          </p:cNvPr>
          <p:cNvSpPr>
            <a:spLocks noGrp="1"/>
          </p:cNvSpPr>
          <p:nvPr>
            <p:ph type="body" sz="quarter" idx="20" hasCustomPrompt="1"/>
          </p:nvPr>
        </p:nvSpPr>
        <p:spPr>
          <a:xfrm>
            <a:off x="5567681" y="868542"/>
            <a:ext cx="4830961" cy="1489639"/>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Headlines that require three lines </a:t>
            </a:r>
            <a:br>
              <a:rPr lang="en-GB"/>
            </a:br>
            <a:r>
              <a:rPr lang="en-GB"/>
              <a:t>to fit the text </a:t>
            </a:r>
            <a:endParaRPr lang="en-US"/>
          </a:p>
        </p:txBody>
      </p:sp>
      <p:sp>
        <p:nvSpPr>
          <p:cNvPr id="6" name="Text Placeholder 4">
            <a:extLst>
              <a:ext uri="{FF2B5EF4-FFF2-40B4-BE49-F238E27FC236}">
                <a16:creationId xmlns:a16="http://schemas.microsoft.com/office/drawing/2014/main" id="{1A7230E4-9FD9-00A5-9854-3AA36CF64438}"/>
              </a:ext>
            </a:extLst>
          </p:cNvPr>
          <p:cNvSpPr>
            <a:spLocks noGrp="1"/>
          </p:cNvSpPr>
          <p:nvPr>
            <p:ph type="body" sz="quarter" idx="19"/>
          </p:nvPr>
        </p:nvSpPr>
        <p:spPr>
          <a:xfrm>
            <a:off x="5567681" y="2519679"/>
            <a:ext cx="4830960" cy="377510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032602"/>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5995">
          <p15:clr>
            <a:srgbClr val="FBAE40"/>
          </p15:clr>
        </p15:guide>
        <p15:guide id="3" pos="3817">
          <p15:clr>
            <a:srgbClr val="FBAE40"/>
          </p15:clr>
        </p15:guide>
        <p15:guide id="5" pos="6244">
          <p15:clr>
            <a:srgbClr val="FBAE40"/>
          </p15:clr>
        </p15:guide>
        <p15:guide id="6" orient="horz" pos="1253" userDrawn="1">
          <p15:clr>
            <a:srgbClr val="FBAE40"/>
          </p15:clr>
        </p15:guide>
        <p15:guide id="7" orient="horz" pos="57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lineHeadline_1colText+picture">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BDA61F9A-CEFC-5BCB-0509-257F8C9479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sp>
        <p:nvSpPr>
          <p:cNvPr id="8" name="Picture Placeholder 7">
            <a:extLst>
              <a:ext uri="{FF2B5EF4-FFF2-40B4-BE49-F238E27FC236}">
                <a16:creationId xmlns:a16="http://schemas.microsoft.com/office/drawing/2014/main" id="{C095236D-0461-A6FF-B0EB-4800EDD3DDFE}"/>
              </a:ext>
            </a:extLst>
          </p:cNvPr>
          <p:cNvSpPr>
            <a:spLocks noGrp="1"/>
          </p:cNvSpPr>
          <p:nvPr>
            <p:ph type="pic" sz="quarter" idx="20"/>
          </p:nvPr>
        </p:nvSpPr>
        <p:spPr>
          <a:xfrm>
            <a:off x="6705600" y="868542"/>
            <a:ext cx="4684713" cy="5440183"/>
          </a:xfrm>
        </p:spPr>
        <p:txBody>
          <a:bodyPr/>
          <a:lstStyle>
            <a:lvl1pPr>
              <a:defRPr b="0" i="0">
                <a:latin typeface="Aptos Light" panose="020B0004020202020204" pitchFamily="34" charset="0"/>
              </a:defRPr>
            </a:lvl1pPr>
          </a:lstStyle>
          <a:p>
            <a:r>
              <a:rPr lang="en-US"/>
              <a:t>Click icon to add picture</a:t>
            </a:r>
          </a:p>
        </p:txBody>
      </p:sp>
      <p:sp>
        <p:nvSpPr>
          <p:cNvPr id="9" name="Text Placeholder 11">
            <a:extLst>
              <a:ext uri="{FF2B5EF4-FFF2-40B4-BE49-F238E27FC236}">
                <a16:creationId xmlns:a16="http://schemas.microsoft.com/office/drawing/2014/main" id="{9CE0728B-C103-EEF9-E922-F20353780326}"/>
              </a:ext>
            </a:extLst>
          </p:cNvPr>
          <p:cNvSpPr>
            <a:spLocks noGrp="1"/>
          </p:cNvSpPr>
          <p:nvPr>
            <p:ph type="body" sz="quarter" idx="11" hasCustomPrompt="1"/>
          </p:nvPr>
        </p:nvSpPr>
        <p:spPr>
          <a:xfrm>
            <a:off x="5997389" y="6549649"/>
            <a:ext cx="5962872" cy="143950"/>
          </a:xfrm>
          <a:prstGeom prst="rect">
            <a:avLst/>
          </a:prstGeom>
        </p:spPr>
        <p:txBody>
          <a:bodyPr wrap="square" lIns="0" tIns="0" rIns="0" bIns="0">
            <a:spAutoFit/>
          </a:bodyPr>
          <a:lstStyle>
            <a:lvl1pPr marL="0" indent="0" algn="r">
              <a:lnSpc>
                <a:spcPct val="110000"/>
              </a:lnSpc>
              <a:spcBef>
                <a:spcPts val="0"/>
              </a:spcBef>
              <a:spcAft>
                <a:spcPts val="0"/>
              </a:spcAft>
              <a:buFontTx/>
              <a:buNone/>
              <a:defRPr sz="900" b="0" i="0" cap="none" spc="100" baseline="0">
                <a:solidFill>
                  <a:schemeClr val="tx1"/>
                </a:solidFill>
                <a:latin typeface="Consolas" panose="020B0609020204030204" pitchFamily="49" charset="0"/>
                <a:cs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Click to add text</a:t>
            </a:r>
          </a:p>
        </p:txBody>
      </p:sp>
      <p:sp>
        <p:nvSpPr>
          <p:cNvPr id="2" name="Text Placeholder 4">
            <a:extLst>
              <a:ext uri="{FF2B5EF4-FFF2-40B4-BE49-F238E27FC236}">
                <a16:creationId xmlns:a16="http://schemas.microsoft.com/office/drawing/2014/main" id="{E2C84D53-F67B-6F44-D420-82C53DDC95C0}"/>
              </a:ext>
            </a:extLst>
          </p:cNvPr>
          <p:cNvSpPr>
            <a:spLocks noGrp="1"/>
          </p:cNvSpPr>
          <p:nvPr>
            <p:ph type="body" sz="quarter" idx="21"/>
          </p:nvPr>
        </p:nvSpPr>
        <p:spPr>
          <a:xfrm>
            <a:off x="1246914" y="2604513"/>
            <a:ext cx="5210836" cy="37042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6">
            <a:extLst>
              <a:ext uri="{FF2B5EF4-FFF2-40B4-BE49-F238E27FC236}">
                <a16:creationId xmlns:a16="http://schemas.microsoft.com/office/drawing/2014/main" id="{B51F138C-B1B5-7D1B-F9ED-FD216EFDD240}"/>
              </a:ext>
            </a:extLst>
          </p:cNvPr>
          <p:cNvSpPr>
            <a:spLocks noGrp="1"/>
          </p:cNvSpPr>
          <p:nvPr>
            <p:ph type="body" sz="quarter" idx="10" hasCustomPrompt="1"/>
          </p:nvPr>
        </p:nvSpPr>
        <p:spPr>
          <a:xfrm>
            <a:off x="1250924" y="868542"/>
            <a:ext cx="5210836" cy="1003801"/>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Headlines that require two lines to fit the text </a:t>
            </a:r>
            <a:endParaRPr lang="en-US"/>
          </a:p>
        </p:txBody>
      </p:sp>
      <p:sp>
        <p:nvSpPr>
          <p:cNvPr id="6" name="Text Placeholder 4">
            <a:extLst>
              <a:ext uri="{FF2B5EF4-FFF2-40B4-BE49-F238E27FC236}">
                <a16:creationId xmlns:a16="http://schemas.microsoft.com/office/drawing/2014/main" id="{A3D31A9D-664E-9792-1136-EC470EC10301}"/>
              </a:ext>
            </a:extLst>
          </p:cNvPr>
          <p:cNvSpPr>
            <a:spLocks noGrp="1"/>
          </p:cNvSpPr>
          <p:nvPr>
            <p:ph type="body" sz="quarter" idx="19" hasCustomPrompt="1"/>
          </p:nvPr>
        </p:nvSpPr>
        <p:spPr>
          <a:xfrm>
            <a:off x="1246914" y="2063669"/>
            <a:ext cx="5210836" cy="342914"/>
          </a:xfrm>
          <a:prstGeom prst="rect">
            <a:avLst/>
          </a:prstGeom>
        </p:spPr>
        <p:txBody>
          <a:bodyPr wrap="square" lIns="0" tIns="0" rIns="0" bIns="0">
            <a:spAutoFit/>
          </a:bodyPr>
          <a:lstStyle>
            <a:lvl1pPr>
              <a:lnSpc>
                <a:spcPct val="120000"/>
              </a:lnSpc>
              <a:spcAft>
                <a:spcPts val="600"/>
              </a:spcAft>
              <a:defRPr sz="2000" b="1" i="0" cap="none" spc="100" baseline="0">
                <a:solidFill>
                  <a:schemeClr val="tx2"/>
                </a:solidFill>
                <a:latin typeface="Consolas" panose="020B0609020204030204" pitchFamily="49" charset="0"/>
                <a:cs typeface="Consolas" panose="020B0609020204030204" pitchFamily="49" charset="0"/>
              </a:defRPr>
            </a:lvl1pPr>
          </a:lstStyle>
          <a:p>
            <a:pPr lvl="0"/>
            <a:r>
              <a:rPr lang="en-GB"/>
              <a:t>Click to edit master text styles</a:t>
            </a:r>
            <a:endParaRPr lang="en-US"/>
          </a:p>
        </p:txBody>
      </p:sp>
    </p:spTree>
    <p:extLst>
      <p:ext uri="{BB962C8B-B14F-4D97-AF65-F5344CB8AC3E}">
        <p14:creationId xmlns:p14="http://schemas.microsoft.com/office/powerpoint/2010/main" val="168255676"/>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3727" userDrawn="1">
          <p15:clr>
            <a:srgbClr val="FBAE40"/>
          </p15:clr>
        </p15:guide>
        <p15:guide id="3" pos="3953" userDrawn="1">
          <p15:clr>
            <a:srgbClr val="FBAE40"/>
          </p15:clr>
        </p15:guide>
        <p15:guide id="4" pos="778">
          <p15:clr>
            <a:srgbClr val="FBAE40"/>
          </p15:clr>
        </p15:guide>
        <p15:guide id="5" pos="5314">
          <p15:clr>
            <a:srgbClr val="FBAE40"/>
          </p15:clr>
        </p15:guide>
        <p15:guide id="6" orient="horz" pos="1253">
          <p15:clr>
            <a:srgbClr val="FBAE40"/>
          </p15:clr>
        </p15:guide>
        <p15:guide id="7" orient="horz" pos="57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lineHeadline+picture">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BDA61F9A-CEFC-5BCB-0509-257F8C9479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sp>
        <p:nvSpPr>
          <p:cNvPr id="8" name="Picture Placeholder 7">
            <a:extLst>
              <a:ext uri="{FF2B5EF4-FFF2-40B4-BE49-F238E27FC236}">
                <a16:creationId xmlns:a16="http://schemas.microsoft.com/office/drawing/2014/main" id="{C095236D-0461-A6FF-B0EB-4800EDD3DDFE}"/>
              </a:ext>
            </a:extLst>
          </p:cNvPr>
          <p:cNvSpPr>
            <a:spLocks noGrp="1"/>
          </p:cNvSpPr>
          <p:nvPr>
            <p:ph type="pic" sz="quarter" idx="20"/>
          </p:nvPr>
        </p:nvSpPr>
        <p:spPr>
          <a:xfrm>
            <a:off x="1235076" y="2024063"/>
            <a:ext cx="10155238" cy="4284662"/>
          </a:xfrm>
        </p:spPr>
        <p:txBody>
          <a:bodyPr/>
          <a:lstStyle>
            <a:lvl1pPr>
              <a:defRPr b="0" i="0">
                <a:latin typeface="Aptos Light" panose="020B0004020202020204" pitchFamily="34" charset="0"/>
              </a:defRPr>
            </a:lvl1pPr>
          </a:lstStyle>
          <a:p>
            <a:r>
              <a:rPr lang="en-US"/>
              <a:t>Click icon to add picture</a:t>
            </a:r>
          </a:p>
        </p:txBody>
      </p:sp>
      <p:sp>
        <p:nvSpPr>
          <p:cNvPr id="9" name="Text Placeholder 11">
            <a:extLst>
              <a:ext uri="{FF2B5EF4-FFF2-40B4-BE49-F238E27FC236}">
                <a16:creationId xmlns:a16="http://schemas.microsoft.com/office/drawing/2014/main" id="{9CE0728B-C103-EEF9-E922-F20353780326}"/>
              </a:ext>
            </a:extLst>
          </p:cNvPr>
          <p:cNvSpPr>
            <a:spLocks noGrp="1"/>
          </p:cNvSpPr>
          <p:nvPr>
            <p:ph type="body" sz="quarter" idx="11" hasCustomPrompt="1"/>
          </p:nvPr>
        </p:nvSpPr>
        <p:spPr>
          <a:xfrm>
            <a:off x="5997389" y="6549649"/>
            <a:ext cx="5962872" cy="143950"/>
          </a:xfrm>
          <a:prstGeom prst="rect">
            <a:avLst/>
          </a:prstGeom>
        </p:spPr>
        <p:txBody>
          <a:bodyPr wrap="square" lIns="0" tIns="0" rIns="0" bIns="0">
            <a:spAutoFit/>
          </a:bodyPr>
          <a:lstStyle>
            <a:lvl1pPr marL="0" indent="0" algn="r">
              <a:lnSpc>
                <a:spcPct val="110000"/>
              </a:lnSpc>
              <a:spcBef>
                <a:spcPts val="0"/>
              </a:spcBef>
              <a:spcAft>
                <a:spcPts val="0"/>
              </a:spcAft>
              <a:buFontTx/>
              <a:buNone/>
              <a:defRPr sz="900" b="0" i="0" cap="none" spc="100" baseline="0">
                <a:solidFill>
                  <a:schemeClr val="tx1"/>
                </a:solidFill>
                <a:latin typeface="Consolas" panose="020B0609020204030204" pitchFamily="49" charset="0"/>
                <a:cs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Click to add text</a:t>
            </a:r>
          </a:p>
        </p:txBody>
      </p:sp>
      <p:sp>
        <p:nvSpPr>
          <p:cNvPr id="2" name="Text Placeholder 16">
            <a:extLst>
              <a:ext uri="{FF2B5EF4-FFF2-40B4-BE49-F238E27FC236}">
                <a16:creationId xmlns:a16="http://schemas.microsoft.com/office/drawing/2014/main" id="{2B2B6CB6-3861-7A45-8B8C-D14CE9C38D50}"/>
              </a:ext>
            </a:extLst>
          </p:cNvPr>
          <p:cNvSpPr>
            <a:spLocks noGrp="1"/>
          </p:cNvSpPr>
          <p:nvPr>
            <p:ph type="body" sz="quarter" idx="10" hasCustomPrompt="1"/>
          </p:nvPr>
        </p:nvSpPr>
        <p:spPr>
          <a:xfrm>
            <a:off x="1250924" y="868542"/>
            <a:ext cx="5952515" cy="997196"/>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Headlines that require two lines to fit the text </a:t>
            </a:r>
            <a:endParaRPr lang="en-US"/>
          </a:p>
        </p:txBody>
      </p:sp>
    </p:spTree>
    <p:extLst>
      <p:ext uri="{BB962C8B-B14F-4D97-AF65-F5344CB8AC3E}">
        <p14:creationId xmlns:p14="http://schemas.microsoft.com/office/powerpoint/2010/main" val="4244188861"/>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3727">
          <p15:clr>
            <a:srgbClr val="FBAE40"/>
          </p15:clr>
        </p15:guide>
        <p15:guide id="3" pos="3953">
          <p15:clr>
            <a:srgbClr val="FBAE40"/>
          </p15:clr>
        </p15:guide>
        <p15:guide id="4" pos="778">
          <p15:clr>
            <a:srgbClr val="FBAE40"/>
          </p15:clr>
        </p15:guide>
        <p15:guide id="5" pos="5314">
          <p15:clr>
            <a:srgbClr val="FBAE40"/>
          </p15:clr>
        </p15:guide>
        <p15:guide id="6" orient="horz" pos="1275" userDrawn="1">
          <p15:clr>
            <a:srgbClr val="FBAE40"/>
          </p15:clr>
        </p15:guide>
        <p15:guide id="7" orient="horz" pos="57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colText+2Pictures">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BDA61F9A-CEFC-5BCB-0509-257F8C9479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sp>
        <p:nvSpPr>
          <p:cNvPr id="5" name="Picture Placeholder 18">
            <a:extLst>
              <a:ext uri="{FF2B5EF4-FFF2-40B4-BE49-F238E27FC236}">
                <a16:creationId xmlns:a16="http://schemas.microsoft.com/office/drawing/2014/main" id="{E05ED152-5BC5-9869-3064-E81A63F1B61F}"/>
              </a:ext>
            </a:extLst>
          </p:cNvPr>
          <p:cNvSpPr>
            <a:spLocks noGrp="1"/>
          </p:cNvSpPr>
          <p:nvPr>
            <p:ph type="pic" sz="quarter" idx="20"/>
          </p:nvPr>
        </p:nvSpPr>
        <p:spPr>
          <a:xfrm>
            <a:off x="7680325" y="1989138"/>
            <a:ext cx="3095625" cy="2076450"/>
          </a:xfrm>
          <a:prstGeom prst="rect">
            <a:avLst/>
          </a:prstGeom>
        </p:spPr>
        <p:txBody>
          <a:bodyPr/>
          <a:lstStyle>
            <a:lvl1pPr>
              <a:defRPr b="0" i="0">
                <a:latin typeface="Aptos Light" panose="020B0004020202020204" pitchFamily="34" charset="0"/>
              </a:defRPr>
            </a:lvl1pPr>
          </a:lstStyle>
          <a:p>
            <a:r>
              <a:rPr lang="en-US"/>
              <a:t>Click icon to add picture</a:t>
            </a:r>
          </a:p>
        </p:txBody>
      </p:sp>
      <p:sp>
        <p:nvSpPr>
          <p:cNvPr id="6" name="Picture Placeholder 18">
            <a:extLst>
              <a:ext uri="{FF2B5EF4-FFF2-40B4-BE49-F238E27FC236}">
                <a16:creationId xmlns:a16="http://schemas.microsoft.com/office/drawing/2014/main" id="{53767A23-9DC1-1D5E-C4BC-99F4570DA688}"/>
              </a:ext>
            </a:extLst>
          </p:cNvPr>
          <p:cNvSpPr>
            <a:spLocks noGrp="1"/>
          </p:cNvSpPr>
          <p:nvPr>
            <p:ph type="pic" sz="quarter" idx="21"/>
          </p:nvPr>
        </p:nvSpPr>
        <p:spPr>
          <a:xfrm>
            <a:off x="7680325" y="4220957"/>
            <a:ext cx="3095625" cy="2076450"/>
          </a:xfrm>
          <a:prstGeom prst="rect">
            <a:avLst/>
          </a:prstGeom>
        </p:spPr>
        <p:txBody>
          <a:bodyPr/>
          <a:lstStyle>
            <a:lvl1pPr>
              <a:defRPr b="0" i="0">
                <a:latin typeface="Aptos Light" panose="020B0004020202020204" pitchFamily="34" charset="0"/>
              </a:defRPr>
            </a:lvl1pPr>
          </a:lstStyle>
          <a:p>
            <a:r>
              <a:rPr lang="en-US"/>
              <a:t>Click icon to add picture</a:t>
            </a:r>
          </a:p>
        </p:txBody>
      </p:sp>
      <p:sp>
        <p:nvSpPr>
          <p:cNvPr id="2" name="Text Placeholder 4">
            <a:extLst>
              <a:ext uri="{FF2B5EF4-FFF2-40B4-BE49-F238E27FC236}">
                <a16:creationId xmlns:a16="http://schemas.microsoft.com/office/drawing/2014/main" id="{D4741AE8-38FF-D64E-2F47-B15A6BD4FCEF}"/>
              </a:ext>
            </a:extLst>
          </p:cNvPr>
          <p:cNvSpPr>
            <a:spLocks noGrp="1"/>
          </p:cNvSpPr>
          <p:nvPr>
            <p:ph type="body" sz="quarter" idx="19"/>
          </p:nvPr>
        </p:nvSpPr>
        <p:spPr>
          <a:xfrm>
            <a:off x="1250925" y="2017024"/>
            <a:ext cx="5961088" cy="42803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16">
            <a:extLst>
              <a:ext uri="{FF2B5EF4-FFF2-40B4-BE49-F238E27FC236}">
                <a16:creationId xmlns:a16="http://schemas.microsoft.com/office/drawing/2014/main" id="{425811A6-7D77-05A6-874E-4F5D5C2D85F0}"/>
              </a:ext>
            </a:extLst>
          </p:cNvPr>
          <p:cNvSpPr>
            <a:spLocks noGrp="1"/>
          </p:cNvSpPr>
          <p:nvPr>
            <p:ph type="body" sz="quarter" idx="10" hasCustomPrompt="1"/>
          </p:nvPr>
        </p:nvSpPr>
        <p:spPr>
          <a:xfrm>
            <a:off x="1250925" y="868542"/>
            <a:ext cx="5961088" cy="997196"/>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Headlines that require two lines to fit the text </a:t>
            </a:r>
            <a:endParaRPr lang="en-US"/>
          </a:p>
        </p:txBody>
      </p:sp>
    </p:spTree>
    <p:extLst>
      <p:ext uri="{BB962C8B-B14F-4D97-AF65-F5344CB8AC3E}">
        <p14:creationId xmlns:p14="http://schemas.microsoft.com/office/powerpoint/2010/main" val="1182727348"/>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4838" userDrawn="1">
          <p15:clr>
            <a:srgbClr val="FBAE40"/>
          </p15:clr>
        </p15:guide>
        <p15:guide id="3" pos="4543" userDrawn="1">
          <p15:clr>
            <a:srgbClr val="FBAE40"/>
          </p15:clr>
        </p15:guide>
        <p15:guide id="4" pos="778">
          <p15:clr>
            <a:srgbClr val="FBAE40"/>
          </p15:clr>
        </p15:guide>
        <p15:guide id="6" orient="horz" pos="1253">
          <p15:clr>
            <a:srgbClr val="FBAE40"/>
          </p15:clr>
        </p15:guide>
        <p15:guide id="7" orient="horz" pos="572">
          <p15:clr>
            <a:srgbClr val="FBAE40"/>
          </p15:clr>
        </p15:guide>
        <p15:guide id="8" pos="2547" userDrawn="1">
          <p15:clr>
            <a:srgbClr val="FBAE40"/>
          </p15:clr>
        </p15:guide>
        <p15:guide id="9" pos="27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42675" y="1703058"/>
            <a:ext cx="7111616" cy="1806905"/>
          </a:xfrm>
          <a:prstGeom prst="rect">
            <a:avLst/>
          </a:prstGeom>
        </p:spPr>
        <p:txBody>
          <a:bodyPr wrap="square" lIns="0" tIns="0" rIns="0" bIns="0" anchor="b">
            <a:spAutoFit/>
          </a:bodyPr>
          <a:lstStyle>
            <a:lvl1pPr algn="l">
              <a:lnSpc>
                <a:spcPct val="80000"/>
              </a:lnSpc>
              <a:defRPr sz="7200" b="0" i="0" spc="100" baseline="0">
                <a:solidFill>
                  <a:schemeClr val="bg1"/>
                </a:solidFill>
                <a:latin typeface="Aptos" panose="020B0004020202020204" pitchFamily="34" charset="0"/>
              </a:defRPr>
            </a:lvl1pPr>
          </a:lstStyle>
          <a:p>
            <a:r>
              <a:rPr lang="en-GB"/>
              <a:t>Click to edit </a:t>
            </a:r>
            <a:br>
              <a:rPr lang="en-GB"/>
            </a:br>
            <a:r>
              <a:rPr lang="en-GB"/>
              <a:t>Master title style</a:t>
            </a:r>
            <a:endParaRPr lang="en-US"/>
          </a:p>
        </p:txBody>
      </p:sp>
      <p:sp>
        <p:nvSpPr>
          <p:cNvPr id="3" name="Subtitle 2"/>
          <p:cNvSpPr>
            <a:spLocks noGrp="1"/>
          </p:cNvSpPr>
          <p:nvPr>
            <p:ph type="subTitle" idx="1" hasCustomPrompt="1"/>
          </p:nvPr>
        </p:nvSpPr>
        <p:spPr>
          <a:xfrm>
            <a:off x="1242675" y="3844366"/>
            <a:ext cx="7111616" cy="411588"/>
          </a:xfrm>
          <a:prstGeom prst="rect">
            <a:avLst/>
          </a:prstGeom>
        </p:spPr>
        <p:txBody>
          <a:bodyPr wrap="square" lIns="0" tIns="0" rIns="0" bIns="0">
            <a:spAutoFit/>
          </a:bodyPr>
          <a:lstStyle>
            <a:lvl1pPr marL="0" indent="0" algn="l">
              <a:lnSpc>
                <a:spcPct val="120000"/>
              </a:lnSpc>
              <a:buNone/>
              <a:defRPr sz="2400" b="0" i="0" cap="none" spc="150" baseline="0">
                <a:solidFill>
                  <a:schemeClr val="bg1"/>
                </a:solidFill>
                <a:latin typeface="Consolas" panose="020B0609020204030204" pitchFamily="49"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9" name="Picture 8" descr="Icon&#10;&#10;Description automatically generated">
            <a:extLst>
              <a:ext uri="{FF2B5EF4-FFF2-40B4-BE49-F238E27FC236}">
                <a16:creationId xmlns:a16="http://schemas.microsoft.com/office/drawing/2014/main" id="{37263556-8756-2781-874F-90055E8CFD4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79424" y="4578668"/>
            <a:ext cx="1401144" cy="1663549"/>
          </a:xfrm>
          <a:prstGeom prst="rect">
            <a:avLst/>
          </a:prstGeom>
        </p:spPr>
      </p:pic>
      <p:pic>
        <p:nvPicPr>
          <p:cNvPr id="11" name="Picture 10" descr="Icon&#10;&#10;Description automatically generated">
            <a:extLst>
              <a:ext uri="{FF2B5EF4-FFF2-40B4-BE49-F238E27FC236}">
                <a16:creationId xmlns:a16="http://schemas.microsoft.com/office/drawing/2014/main" id="{CA8B0AEC-BC73-C6D1-E9FB-0F07030FE4B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0388600" y="0"/>
            <a:ext cx="1803400" cy="1717628"/>
          </a:xfrm>
          <a:prstGeom prst="rect">
            <a:avLst/>
          </a:prstGeom>
        </p:spPr>
      </p:pic>
      <p:cxnSp>
        <p:nvCxnSpPr>
          <p:cNvPr id="19" name="Straight Connector 18">
            <a:extLst>
              <a:ext uri="{FF2B5EF4-FFF2-40B4-BE49-F238E27FC236}">
                <a16:creationId xmlns:a16="http://schemas.microsoft.com/office/drawing/2014/main" id="{24DD7F56-6665-F298-DC0B-40CBA65DD61E}"/>
              </a:ext>
            </a:extLst>
          </p:cNvPr>
          <p:cNvCxnSpPr>
            <a:cxnSpLocks/>
          </p:cNvCxnSpPr>
          <p:nvPr userDrawn="1"/>
        </p:nvCxnSpPr>
        <p:spPr>
          <a:xfrm>
            <a:off x="1256122" y="3610466"/>
            <a:ext cx="7098169" cy="0"/>
          </a:xfrm>
          <a:prstGeom prst="line">
            <a:avLst/>
          </a:prstGeom>
          <a:ln w="9525">
            <a:solidFill>
              <a:schemeClr val="bg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088730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colText+breakout box with picture">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BDA61F9A-CEFC-5BCB-0509-257F8C9479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sp>
        <p:nvSpPr>
          <p:cNvPr id="9" name="Round Single Corner of Rectangle 8">
            <a:extLst>
              <a:ext uri="{FF2B5EF4-FFF2-40B4-BE49-F238E27FC236}">
                <a16:creationId xmlns:a16="http://schemas.microsoft.com/office/drawing/2014/main" id="{93F1B725-F16F-E667-FAE1-47375E848FAA}"/>
              </a:ext>
            </a:extLst>
          </p:cNvPr>
          <p:cNvSpPr/>
          <p:nvPr userDrawn="1"/>
        </p:nvSpPr>
        <p:spPr>
          <a:xfrm>
            <a:off x="7680325" y="958572"/>
            <a:ext cx="3095625" cy="5913437"/>
          </a:xfrm>
          <a:prstGeom prst="round1Rect">
            <a:avLst>
              <a:gd name="adj" fmla="val 934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40000"/>
                  <a:lumOff val="60000"/>
                </a:schemeClr>
              </a:solidFill>
            </a:endParaRPr>
          </a:p>
        </p:txBody>
      </p:sp>
      <p:sp>
        <p:nvSpPr>
          <p:cNvPr id="10" name="Picture Placeholder 18">
            <a:extLst>
              <a:ext uri="{FF2B5EF4-FFF2-40B4-BE49-F238E27FC236}">
                <a16:creationId xmlns:a16="http://schemas.microsoft.com/office/drawing/2014/main" id="{6F72EE20-E1D0-B3F5-8AC3-AEBCB89F10A6}"/>
              </a:ext>
            </a:extLst>
          </p:cNvPr>
          <p:cNvSpPr>
            <a:spLocks noGrp="1"/>
          </p:cNvSpPr>
          <p:nvPr>
            <p:ph type="pic" sz="quarter" idx="19"/>
          </p:nvPr>
        </p:nvSpPr>
        <p:spPr>
          <a:xfrm>
            <a:off x="7680325" y="950913"/>
            <a:ext cx="3095625" cy="2076450"/>
          </a:xfrm>
          <a:prstGeom prst="rect">
            <a:avLst/>
          </a:prstGeom>
        </p:spPr>
        <p:txBody>
          <a:bodyPr/>
          <a:lstStyle>
            <a:lvl1pPr>
              <a:defRPr b="0" i="0">
                <a:latin typeface="Aptos" panose="020B0004020202020204" pitchFamily="34" charset="0"/>
              </a:defRPr>
            </a:lvl1pPr>
          </a:lstStyle>
          <a:p>
            <a:r>
              <a:rPr lang="en-US"/>
              <a:t>Click icon to add picture</a:t>
            </a:r>
          </a:p>
        </p:txBody>
      </p:sp>
      <p:sp>
        <p:nvSpPr>
          <p:cNvPr id="12" name="Text Placeholder 16">
            <a:extLst>
              <a:ext uri="{FF2B5EF4-FFF2-40B4-BE49-F238E27FC236}">
                <a16:creationId xmlns:a16="http://schemas.microsoft.com/office/drawing/2014/main" id="{D5E08DB9-A69E-A12D-D4D7-A8288E807464}"/>
              </a:ext>
            </a:extLst>
          </p:cNvPr>
          <p:cNvSpPr>
            <a:spLocks noGrp="1"/>
          </p:cNvSpPr>
          <p:nvPr>
            <p:ph type="body" sz="quarter" idx="21"/>
          </p:nvPr>
        </p:nvSpPr>
        <p:spPr>
          <a:xfrm>
            <a:off x="7900678" y="3173412"/>
            <a:ext cx="2654918" cy="657226"/>
          </a:xfrm>
          <a:prstGeom prst="rect">
            <a:avLst/>
          </a:prstGeom>
        </p:spPr>
        <p:txBody>
          <a:bodyPr lIns="0" tIns="0" rIns="0" bIns="0"/>
          <a:lstStyle>
            <a:lvl1pPr>
              <a:lnSpc>
                <a:spcPct val="120000"/>
              </a:lnSpc>
              <a:defRPr sz="1800" b="1" i="0" cap="none" spc="100" baseline="0">
                <a:solidFill>
                  <a:schemeClr val="tx1"/>
                </a:solidFill>
                <a:latin typeface="Consolas" panose="020B0609020204030204" pitchFamily="49" charset="0"/>
                <a:cs typeface="Consolas" panose="020B0609020204030204" pitchFamily="49" charset="0"/>
              </a:defRPr>
            </a:lvl1pPr>
          </a:lstStyle>
          <a:p>
            <a:pPr lvl="0"/>
            <a:r>
              <a:rPr lang="en-US"/>
              <a:t>Click to edit Master text styles</a:t>
            </a:r>
          </a:p>
        </p:txBody>
      </p:sp>
      <p:sp>
        <p:nvSpPr>
          <p:cNvPr id="15" name="Text Placeholder 14">
            <a:extLst>
              <a:ext uri="{FF2B5EF4-FFF2-40B4-BE49-F238E27FC236}">
                <a16:creationId xmlns:a16="http://schemas.microsoft.com/office/drawing/2014/main" id="{0AE8224C-C241-CC9B-98E8-05BC24919BCD}"/>
              </a:ext>
            </a:extLst>
          </p:cNvPr>
          <p:cNvSpPr>
            <a:spLocks noGrp="1"/>
          </p:cNvSpPr>
          <p:nvPr>
            <p:ph type="body" sz="quarter" idx="22"/>
          </p:nvPr>
        </p:nvSpPr>
        <p:spPr>
          <a:xfrm>
            <a:off x="7900988" y="3921760"/>
            <a:ext cx="2654608" cy="2386965"/>
          </a:xfrm>
        </p:spPr>
        <p:txBody>
          <a:bodyPr lIns="0" tIns="0" rIns="0" bIns="0"/>
          <a:lstStyle>
            <a:lvl1pPr marL="180000" indent="-180000">
              <a:spcBef>
                <a:spcPts val="300"/>
              </a:spcBef>
              <a:buFont typeface="Arial" panose="020B0604020202020204" pitchFamily="34" charset="0"/>
              <a:buChar char="•"/>
              <a:defRPr sz="1800" b="0" i="0">
                <a:latin typeface="Aptos Light" panose="020B0004020202020204" pitchFamily="34" charset="0"/>
              </a:defRPr>
            </a:lvl1pPr>
            <a:lvl2pPr marL="180000" indent="-180000">
              <a:spcBef>
                <a:spcPts val="300"/>
              </a:spcBef>
              <a:defRPr sz="1400"/>
            </a:lvl2pPr>
            <a:lvl3pPr marL="180000" indent="-180000">
              <a:spcBef>
                <a:spcPts val="300"/>
              </a:spcBef>
              <a:defRPr sz="1400"/>
            </a:lvl3pPr>
            <a:lvl4pPr marL="180000" indent="-180000">
              <a:spcBef>
                <a:spcPts val="300"/>
              </a:spcBef>
              <a:defRPr sz="1400"/>
            </a:lvl4pPr>
            <a:lvl5pPr marL="180000" indent="-180000">
              <a:spcBef>
                <a:spcPts val="300"/>
              </a:spcBef>
              <a:defRPr sz="1400"/>
            </a:lvl5pPr>
          </a:lstStyle>
          <a:p>
            <a:pPr lvl="0"/>
            <a:r>
              <a:rPr lang="en-US"/>
              <a:t>Click to edit Master text styles</a:t>
            </a:r>
          </a:p>
        </p:txBody>
      </p:sp>
      <p:sp>
        <p:nvSpPr>
          <p:cNvPr id="2" name="Text Placeholder 4">
            <a:extLst>
              <a:ext uri="{FF2B5EF4-FFF2-40B4-BE49-F238E27FC236}">
                <a16:creationId xmlns:a16="http://schemas.microsoft.com/office/drawing/2014/main" id="{0085C985-DAE9-B627-632C-7640D890B7D7}"/>
              </a:ext>
            </a:extLst>
          </p:cNvPr>
          <p:cNvSpPr>
            <a:spLocks noGrp="1"/>
          </p:cNvSpPr>
          <p:nvPr>
            <p:ph type="body" sz="quarter" idx="23"/>
          </p:nvPr>
        </p:nvSpPr>
        <p:spPr>
          <a:xfrm>
            <a:off x="1250925" y="2017024"/>
            <a:ext cx="5961088" cy="429170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16">
            <a:extLst>
              <a:ext uri="{FF2B5EF4-FFF2-40B4-BE49-F238E27FC236}">
                <a16:creationId xmlns:a16="http://schemas.microsoft.com/office/drawing/2014/main" id="{0E5C4310-861F-C9FA-3979-E040BDB893B8}"/>
              </a:ext>
            </a:extLst>
          </p:cNvPr>
          <p:cNvSpPr>
            <a:spLocks noGrp="1"/>
          </p:cNvSpPr>
          <p:nvPr>
            <p:ph type="body" sz="quarter" idx="10" hasCustomPrompt="1"/>
          </p:nvPr>
        </p:nvSpPr>
        <p:spPr>
          <a:xfrm>
            <a:off x="1250925" y="868542"/>
            <a:ext cx="5961088" cy="997196"/>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Headlines that require two lines to fit the text </a:t>
            </a:r>
            <a:endParaRPr lang="en-US"/>
          </a:p>
        </p:txBody>
      </p:sp>
    </p:spTree>
    <p:extLst>
      <p:ext uri="{BB962C8B-B14F-4D97-AF65-F5344CB8AC3E}">
        <p14:creationId xmlns:p14="http://schemas.microsoft.com/office/powerpoint/2010/main" val="1964099989"/>
      </p:ext>
    </p:extLst>
  </p:cSld>
  <p:clrMapOvr>
    <a:masterClrMapping/>
  </p:clrMapOvr>
  <p:extLst>
    <p:ext uri="{DCECCB84-F9BA-43D5-87BE-67443E8EF086}">
      <p15:sldGuideLst xmlns:p15="http://schemas.microsoft.com/office/powerpoint/2012/main">
        <p15:guide id="1" orient="horz" pos="3974">
          <p15:clr>
            <a:srgbClr val="FBAE40"/>
          </p15:clr>
        </p15:guide>
        <p15:guide id="2" pos="4838">
          <p15:clr>
            <a:srgbClr val="FBAE40"/>
          </p15:clr>
        </p15:guide>
        <p15:guide id="3" pos="4543">
          <p15:clr>
            <a:srgbClr val="FBAE40"/>
          </p15:clr>
        </p15:guide>
        <p15:guide id="4" pos="778">
          <p15:clr>
            <a:srgbClr val="FBAE40"/>
          </p15:clr>
        </p15:guide>
        <p15:guide id="6" orient="horz" pos="1253">
          <p15:clr>
            <a:srgbClr val="FBAE40"/>
          </p15:clr>
        </p15:guide>
        <p15:guide id="7" orient="horz" pos="572">
          <p15:clr>
            <a:srgbClr val="FBAE40"/>
          </p15:clr>
        </p15:guide>
        <p15:guide id="8" pos="2547">
          <p15:clr>
            <a:srgbClr val="FBAE40"/>
          </p15:clr>
        </p15:guide>
        <p15:guide id="9" pos="277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colText+picures">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BDA61F9A-CEFC-5BCB-0509-257F8C9479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sp>
        <p:nvSpPr>
          <p:cNvPr id="10" name="Picture Placeholder 18">
            <a:extLst>
              <a:ext uri="{FF2B5EF4-FFF2-40B4-BE49-F238E27FC236}">
                <a16:creationId xmlns:a16="http://schemas.microsoft.com/office/drawing/2014/main" id="{869FAB3D-FD9B-6390-C8AB-5616BBD9AF69}"/>
              </a:ext>
            </a:extLst>
          </p:cNvPr>
          <p:cNvSpPr>
            <a:spLocks noGrp="1"/>
          </p:cNvSpPr>
          <p:nvPr>
            <p:ph type="pic" sz="quarter" idx="21"/>
          </p:nvPr>
        </p:nvSpPr>
        <p:spPr>
          <a:xfrm>
            <a:off x="4620560" y="2024048"/>
            <a:ext cx="2951815" cy="1501561"/>
          </a:xfrm>
          <a:prstGeom prst="rect">
            <a:avLst/>
          </a:prstGeom>
        </p:spPr>
        <p:txBody>
          <a:bodyPr/>
          <a:lstStyle>
            <a:lvl1pPr>
              <a:defRPr b="0" i="0">
                <a:latin typeface="Aptos Light" panose="020B0004020202020204" pitchFamily="34" charset="0"/>
              </a:defRPr>
            </a:lvl1pPr>
          </a:lstStyle>
          <a:p>
            <a:r>
              <a:rPr lang="en-US"/>
              <a:t>Click icon to add picture</a:t>
            </a:r>
          </a:p>
        </p:txBody>
      </p:sp>
      <p:sp>
        <p:nvSpPr>
          <p:cNvPr id="16" name="Text Placeholder 16">
            <a:extLst>
              <a:ext uri="{FF2B5EF4-FFF2-40B4-BE49-F238E27FC236}">
                <a16:creationId xmlns:a16="http://schemas.microsoft.com/office/drawing/2014/main" id="{299F3911-76EE-A991-7EC9-DC8AE207AA29}"/>
              </a:ext>
            </a:extLst>
          </p:cNvPr>
          <p:cNvSpPr>
            <a:spLocks noGrp="1"/>
          </p:cNvSpPr>
          <p:nvPr>
            <p:ph type="body" sz="quarter" idx="26" hasCustomPrompt="1"/>
          </p:nvPr>
        </p:nvSpPr>
        <p:spPr>
          <a:xfrm>
            <a:off x="4620560" y="3713859"/>
            <a:ext cx="2951850" cy="441299"/>
          </a:xfrm>
          <a:prstGeom prst="rect">
            <a:avLst/>
          </a:prstGeom>
        </p:spPr>
        <p:txBody>
          <a:bodyPr lIns="0" tIns="0" rIns="0" bIns="0"/>
          <a:lstStyle>
            <a:lvl1pPr algn="ctr">
              <a:lnSpc>
                <a:spcPct val="100000"/>
              </a:lnSpc>
              <a:spcBef>
                <a:spcPts val="0"/>
              </a:spcBef>
              <a:defRPr sz="1800" b="1" i="0" spc="150" baseline="0">
                <a:solidFill>
                  <a:schemeClr val="tx2"/>
                </a:solidFill>
                <a:latin typeface="Consolas" panose="020B0609020204030204" pitchFamily="49" charset="0"/>
                <a:cs typeface="Consolas" panose="020B0609020204030204" pitchFamily="49" charset="0"/>
              </a:defRPr>
            </a:lvl1pPr>
          </a:lstStyle>
          <a:p>
            <a:pPr lvl="0"/>
            <a:r>
              <a:rPr lang="en-AU" err="1"/>
              <a:t>Firstname</a:t>
            </a:r>
            <a:r>
              <a:rPr lang="en-AU"/>
              <a:t> </a:t>
            </a:r>
            <a:r>
              <a:rPr lang="en-AU" err="1"/>
              <a:t>Lastname</a:t>
            </a:r>
            <a:endParaRPr lang="en-US"/>
          </a:p>
        </p:txBody>
      </p:sp>
      <p:cxnSp>
        <p:nvCxnSpPr>
          <p:cNvPr id="20" name="Straight Connector 19">
            <a:extLst>
              <a:ext uri="{FF2B5EF4-FFF2-40B4-BE49-F238E27FC236}">
                <a16:creationId xmlns:a16="http://schemas.microsoft.com/office/drawing/2014/main" id="{BF7E1E32-C2C6-46DB-3AA0-97831A0B10DF}"/>
              </a:ext>
            </a:extLst>
          </p:cNvPr>
          <p:cNvCxnSpPr/>
          <p:nvPr userDrawn="1"/>
        </p:nvCxnSpPr>
        <p:spPr>
          <a:xfrm>
            <a:off x="4620560" y="4234670"/>
            <a:ext cx="2951814"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Picture Placeholder 18">
            <a:extLst>
              <a:ext uri="{FF2B5EF4-FFF2-40B4-BE49-F238E27FC236}">
                <a16:creationId xmlns:a16="http://schemas.microsoft.com/office/drawing/2014/main" id="{F1EB044D-3F54-A003-C91E-33E3E7FD1E98}"/>
              </a:ext>
            </a:extLst>
          </p:cNvPr>
          <p:cNvSpPr>
            <a:spLocks noGrp="1"/>
          </p:cNvSpPr>
          <p:nvPr>
            <p:ph type="pic" sz="quarter" idx="28"/>
          </p:nvPr>
        </p:nvSpPr>
        <p:spPr>
          <a:xfrm>
            <a:off x="1241255" y="2024048"/>
            <a:ext cx="2951815" cy="1501561"/>
          </a:xfrm>
          <a:prstGeom prst="rect">
            <a:avLst/>
          </a:prstGeom>
        </p:spPr>
        <p:txBody>
          <a:bodyPr/>
          <a:lstStyle>
            <a:lvl1pPr>
              <a:defRPr b="0" i="0">
                <a:latin typeface="Aptos Light" panose="020B0004020202020204" pitchFamily="34" charset="0"/>
              </a:defRPr>
            </a:lvl1pPr>
          </a:lstStyle>
          <a:p>
            <a:r>
              <a:rPr lang="en-US"/>
              <a:t>Click icon to add picture</a:t>
            </a:r>
          </a:p>
        </p:txBody>
      </p:sp>
      <p:sp>
        <p:nvSpPr>
          <p:cNvPr id="22" name="Text Placeholder 16">
            <a:extLst>
              <a:ext uri="{FF2B5EF4-FFF2-40B4-BE49-F238E27FC236}">
                <a16:creationId xmlns:a16="http://schemas.microsoft.com/office/drawing/2014/main" id="{9BE67B7B-C4B6-9A6F-F1A8-E86CE63F3407}"/>
              </a:ext>
            </a:extLst>
          </p:cNvPr>
          <p:cNvSpPr>
            <a:spLocks noGrp="1"/>
          </p:cNvSpPr>
          <p:nvPr>
            <p:ph type="body" sz="quarter" idx="29" hasCustomPrompt="1"/>
          </p:nvPr>
        </p:nvSpPr>
        <p:spPr>
          <a:xfrm>
            <a:off x="1241255" y="3713859"/>
            <a:ext cx="2951850" cy="441299"/>
          </a:xfrm>
          <a:prstGeom prst="rect">
            <a:avLst/>
          </a:prstGeom>
        </p:spPr>
        <p:txBody>
          <a:bodyPr lIns="0" tIns="0" rIns="0" bIns="0"/>
          <a:lstStyle>
            <a:lvl1pPr algn="ctr">
              <a:lnSpc>
                <a:spcPct val="100000"/>
              </a:lnSpc>
              <a:spcBef>
                <a:spcPts val="0"/>
              </a:spcBef>
              <a:defRPr sz="1800" b="1" i="0" spc="150" baseline="0">
                <a:solidFill>
                  <a:schemeClr val="tx2"/>
                </a:solidFill>
                <a:latin typeface="Consolas" panose="020B0609020204030204" pitchFamily="49" charset="0"/>
                <a:cs typeface="Consolas" panose="020B0609020204030204" pitchFamily="49" charset="0"/>
              </a:defRPr>
            </a:lvl1pPr>
          </a:lstStyle>
          <a:p>
            <a:pPr lvl="0"/>
            <a:r>
              <a:rPr lang="en-AU" err="1"/>
              <a:t>Firstname</a:t>
            </a:r>
            <a:r>
              <a:rPr lang="en-AU"/>
              <a:t> </a:t>
            </a:r>
            <a:r>
              <a:rPr lang="en-AU" err="1"/>
              <a:t>Lastname</a:t>
            </a:r>
            <a:endParaRPr lang="en-US"/>
          </a:p>
        </p:txBody>
      </p:sp>
      <p:cxnSp>
        <p:nvCxnSpPr>
          <p:cNvPr id="24" name="Straight Connector 23">
            <a:extLst>
              <a:ext uri="{FF2B5EF4-FFF2-40B4-BE49-F238E27FC236}">
                <a16:creationId xmlns:a16="http://schemas.microsoft.com/office/drawing/2014/main" id="{6E4613DE-0CAE-3D58-65BE-AF32189197D7}"/>
              </a:ext>
            </a:extLst>
          </p:cNvPr>
          <p:cNvCxnSpPr/>
          <p:nvPr userDrawn="1"/>
        </p:nvCxnSpPr>
        <p:spPr>
          <a:xfrm>
            <a:off x="1241255" y="4234670"/>
            <a:ext cx="2951814"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Picture Placeholder 18">
            <a:extLst>
              <a:ext uri="{FF2B5EF4-FFF2-40B4-BE49-F238E27FC236}">
                <a16:creationId xmlns:a16="http://schemas.microsoft.com/office/drawing/2014/main" id="{BAA7A340-B2ED-76E9-4EEC-405211B8E423}"/>
              </a:ext>
            </a:extLst>
          </p:cNvPr>
          <p:cNvSpPr>
            <a:spLocks noGrp="1"/>
          </p:cNvSpPr>
          <p:nvPr>
            <p:ph type="pic" sz="quarter" idx="31"/>
          </p:nvPr>
        </p:nvSpPr>
        <p:spPr>
          <a:xfrm>
            <a:off x="7933603" y="2024048"/>
            <a:ext cx="2951815" cy="1501561"/>
          </a:xfrm>
          <a:prstGeom prst="rect">
            <a:avLst/>
          </a:prstGeom>
        </p:spPr>
        <p:txBody>
          <a:bodyPr/>
          <a:lstStyle>
            <a:lvl1pPr>
              <a:defRPr b="0" i="0">
                <a:latin typeface="Aptos Light" panose="020B0004020202020204" pitchFamily="34" charset="0"/>
              </a:defRPr>
            </a:lvl1pPr>
          </a:lstStyle>
          <a:p>
            <a:r>
              <a:rPr lang="en-US"/>
              <a:t>Click icon to add picture</a:t>
            </a:r>
          </a:p>
        </p:txBody>
      </p:sp>
      <p:sp>
        <p:nvSpPr>
          <p:cNvPr id="26" name="Text Placeholder 16">
            <a:extLst>
              <a:ext uri="{FF2B5EF4-FFF2-40B4-BE49-F238E27FC236}">
                <a16:creationId xmlns:a16="http://schemas.microsoft.com/office/drawing/2014/main" id="{2FB25AC8-0A44-B569-4C29-101E584D19F1}"/>
              </a:ext>
            </a:extLst>
          </p:cNvPr>
          <p:cNvSpPr>
            <a:spLocks noGrp="1"/>
          </p:cNvSpPr>
          <p:nvPr>
            <p:ph type="body" sz="quarter" idx="32" hasCustomPrompt="1"/>
          </p:nvPr>
        </p:nvSpPr>
        <p:spPr>
          <a:xfrm>
            <a:off x="7933603" y="3713859"/>
            <a:ext cx="2951850" cy="441299"/>
          </a:xfrm>
          <a:prstGeom prst="rect">
            <a:avLst/>
          </a:prstGeom>
        </p:spPr>
        <p:txBody>
          <a:bodyPr lIns="0" tIns="0" rIns="0" bIns="0"/>
          <a:lstStyle>
            <a:lvl1pPr algn="ctr">
              <a:lnSpc>
                <a:spcPct val="100000"/>
              </a:lnSpc>
              <a:spcBef>
                <a:spcPts val="0"/>
              </a:spcBef>
              <a:defRPr sz="1800" b="1" i="0" spc="150" baseline="0">
                <a:solidFill>
                  <a:schemeClr val="tx2"/>
                </a:solidFill>
                <a:latin typeface="Consolas" panose="020B0609020204030204" pitchFamily="49" charset="0"/>
                <a:cs typeface="Consolas" panose="020B0609020204030204" pitchFamily="49" charset="0"/>
              </a:defRPr>
            </a:lvl1pPr>
          </a:lstStyle>
          <a:p>
            <a:pPr lvl="0"/>
            <a:r>
              <a:rPr lang="en-AU" err="1"/>
              <a:t>Firstname</a:t>
            </a:r>
            <a:r>
              <a:rPr lang="en-AU"/>
              <a:t> </a:t>
            </a:r>
            <a:r>
              <a:rPr lang="en-AU" err="1"/>
              <a:t>Lastname</a:t>
            </a:r>
            <a:endParaRPr lang="en-US"/>
          </a:p>
        </p:txBody>
      </p:sp>
      <p:cxnSp>
        <p:nvCxnSpPr>
          <p:cNvPr id="28" name="Straight Connector 27">
            <a:extLst>
              <a:ext uri="{FF2B5EF4-FFF2-40B4-BE49-F238E27FC236}">
                <a16:creationId xmlns:a16="http://schemas.microsoft.com/office/drawing/2014/main" id="{322A7A5C-113F-E257-38AE-09BD723E8F81}"/>
              </a:ext>
            </a:extLst>
          </p:cNvPr>
          <p:cNvCxnSpPr/>
          <p:nvPr userDrawn="1"/>
        </p:nvCxnSpPr>
        <p:spPr>
          <a:xfrm>
            <a:off x="7933603" y="4234670"/>
            <a:ext cx="2951814"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 Placeholder 4">
            <a:extLst>
              <a:ext uri="{FF2B5EF4-FFF2-40B4-BE49-F238E27FC236}">
                <a16:creationId xmlns:a16="http://schemas.microsoft.com/office/drawing/2014/main" id="{D8EA521A-417B-20C2-B0F8-B6647B55D831}"/>
              </a:ext>
            </a:extLst>
          </p:cNvPr>
          <p:cNvSpPr>
            <a:spLocks noGrp="1"/>
          </p:cNvSpPr>
          <p:nvPr>
            <p:ph type="body" sz="quarter" idx="19" hasCustomPrompt="1"/>
          </p:nvPr>
        </p:nvSpPr>
        <p:spPr>
          <a:xfrm>
            <a:off x="1250925" y="4392883"/>
            <a:ext cx="2951505" cy="2153243"/>
          </a:xfrm>
        </p:spPr>
        <p:txBody>
          <a:bodyPr lIns="0" tIns="0" rIns="0" bIns="0"/>
          <a:lstStyle>
            <a:lvl2pPr>
              <a:defRPr sz="2000" baseline="0"/>
            </a:lvl2pPr>
          </a:lstStyle>
          <a:p>
            <a:pPr lvl="1"/>
            <a:r>
              <a:rPr lang="en-GB"/>
              <a:t>Second level</a:t>
            </a:r>
          </a:p>
        </p:txBody>
      </p:sp>
      <p:sp>
        <p:nvSpPr>
          <p:cNvPr id="4" name="Text Placeholder 4">
            <a:extLst>
              <a:ext uri="{FF2B5EF4-FFF2-40B4-BE49-F238E27FC236}">
                <a16:creationId xmlns:a16="http://schemas.microsoft.com/office/drawing/2014/main" id="{C5F76DD1-2B45-9326-8639-3AA190283955}"/>
              </a:ext>
            </a:extLst>
          </p:cNvPr>
          <p:cNvSpPr>
            <a:spLocks noGrp="1"/>
          </p:cNvSpPr>
          <p:nvPr>
            <p:ph type="body" sz="quarter" idx="33" hasCustomPrompt="1"/>
          </p:nvPr>
        </p:nvSpPr>
        <p:spPr>
          <a:xfrm>
            <a:off x="4630230" y="4392883"/>
            <a:ext cx="2951505" cy="2153243"/>
          </a:xfrm>
        </p:spPr>
        <p:txBody>
          <a:bodyPr lIns="0" tIns="0" rIns="0" bIns="0"/>
          <a:lstStyle>
            <a:lvl2pPr>
              <a:defRPr sz="2000" baseline="0"/>
            </a:lvl2pPr>
          </a:lstStyle>
          <a:p>
            <a:pPr lvl="1"/>
            <a:r>
              <a:rPr lang="en-GB"/>
              <a:t>Second level</a:t>
            </a:r>
          </a:p>
        </p:txBody>
      </p:sp>
      <p:sp>
        <p:nvSpPr>
          <p:cNvPr id="5" name="Text Placeholder 4">
            <a:extLst>
              <a:ext uri="{FF2B5EF4-FFF2-40B4-BE49-F238E27FC236}">
                <a16:creationId xmlns:a16="http://schemas.microsoft.com/office/drawing/2014/main" id="{83316F68-9897-A7A9-32F6-0F75C9B70065}"/>
              </a:ext>
            </a:extLst>
          </p:cNvPr>
          <p:cNvSpPr>
            <a:spLocks noGrp="1"/>
          </p:cNvSpPr>
          <p:nvPr>
            <p:ph type="body" sz="quarter" idx="34" hasCustomPrompt="1"/>
          </p:nvPr>
        </p:nvSpPr>
        <p:spPr>
          <a:xfrm>
            <a:off x="7956526" y="4392883"/>
            <a:ext cx="2951505" cy="2153243"/>
          </a:xfrm>
        </p:spPr>
        <p:txBody>
          <a:bodyPr lIns="0" tIns="0" rIns="0" bIns="0"/>
          <a:lstStyle>
            <a:lvl2pPr>
              <a:defRPr sz="2000" baseline="0"/>
            </a:lvl2pPr>
          </a:lstStyle>
          <a:p>
            <a:pPr lvl="1"/>
            <a:r>
              <a:rPr lang="en-GB"/>
              <a:t>Second level</a:t>
            </a:r>
          </a:p>
        </p:txBody>
      </p:sp>
      <p:sp>
        <p:nvSpPr>
          <p:cNvPr id="6" name="Text Placeholder 16">
            <a:extLst>
              <a:ext uri="{FF2B5EF4-FFF2-40B4-BE49-F238E27FC236}">
                <a16:creationId xmlns:a16="http://schemas.microsoft.com/office/drawing/2014/main" id="{9A446D09-ECC5-3F18-606B-6B67A4BCDA0E}"/>
              </a:ext>
            </a:extLst>
          </p:cNvPr>
          <p:cNvSpPr>
            <a:spLocks noGrp="1"/>
          </p:cNvSpPr>
          <p:nvPr>
            <p:ph type="body" sz="quarter" idx="10" hasCustomPrompt="1"/>
          </p:nvPr>
        </p:nvSpPr>
        <p:spPr>
          <a:xfrm>
            <a:off x="1250925" y="868542"/>
            <a:ext cx="5961088" cy="997196"/>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Headlines that require two lines to fit the text </a:t>
            </a:r>
            <a:endParaRPr lang="en-US"/>
          </a:p>
        </p:txBody>
      </p:sp>
    </p:spTree>
    <p:extLst>
      <p:ext uri="{BB962C8B-B14F-4D97-AF65-F5344CB8AC3E}">
        <p14:creationId xmlns:p14="http://schemas.microsoft.com/office/powerpoint/2010/main" val="213683820"/>
      </p:ext>
    </p:extLst>
  </p:cSld>
  <p:clrMapOvr>
    <a:masterClrMapping/>
  </p:clrMapOvr>
  <p:extLst>
    <p:ext uri="{DCECCB84-F9BA-43D5-87BE-67443E8EF086}">
      <p15:sldGuideLst xmlns:p15="http://schemas.microsoft.com/office/powerpoint/2012/main">
        <p15:guide id="1" orient="horz" pos="3974">
          <p15:clr>
            <a:srgbClr val="FBAE40"/>
          </p15:clr>
        </p15:guide>
        <p15:guide id="2" pos="6879" userDrawn="1">
          <p15:clr>
            <a:srgbClr val="FBAE40"/>
          </p15:clr>
        </p15:guide>
        <p15:guide id="3" pos="4770" userDrawn="1">
          <p15:clr>
            <a:srgbClr val="FBAE40"/>
          </p15:clr>
        </p15:guide>
        <p15:guide id="4" pos="778">
          <p15:clr>
            <a:srgbClr val="FBAE40"/>
          </p15:clr>
        </p15:guide>
        <p15:guide id="6" orient="horz" pos="1253">
          <p15:clr>
            <a:srgbClr val="FBAE40"/>
          </p15:clr>
        </p15:guide>
        <p15:guide id="7" orient="horz" pos="572">
          <p15:clr>
            <a:srgbClr val="FBAE40"/>
          </p15:clr>
        </p15:guide>
        <p15:guide id="8" pos="2661" userDrawn="1">
          <p15:clr>
            <a:srgbClr val="FBAE40"/>
          </p15:clr>
        </p15:guide>
        <p15:guide id="9" pos="2887" userDrawn="1">
          <p15:clr>
            <a:srgbClr val="FBAE40"/>
          </p15:clr>
        </p15:guide>
        <p15:guide id="10" pos="4997"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BDA61F9A-CEFC-5BCB-0509-257F8C9479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graphicFrame>
        <p:nvGraphicFramePr>
          <p:cNvPr id="4" name="Table 3">
            <a:extLst>
              <a:ext uri="{FF2B5EF4-FFF2-40B4-BE49-F238E27FC236}">
                <a16:creationId xmlns:a16="http://schemas.microsoft.com/office/drawing/2014/main" id="{C83C5780-683D-0C29-07BC-008490604B4A}"/>
              </a:ext>
            </a:extLst>
          </p:cNvPr>
          <p:cNvGraphicFramePr>
            <a:graphicFrameLocks noGrp="1"/>
          </p:cNvGraphicFramePr>
          <p:nvPr userDrawn="1">
            <p:extLst>
              <p:ext uri="{D42A27DB-BD31-4B8C-83A1-F6EECF244321}">
                <p14:modId xmlns:p14="http://schemas.microsoft.com/office/powerpoint/2010/main" val="1732353862"/>
              </p:ext>
            </p:extLst>
          </p:nvPr>
        </p:nvGraphicFramePr>
        <p:xfrm>
          <a:off x="1246207" y="2024063"/>
          <a:ext cx="9699586" cy="3626112"/>
        </p:xfrm>
        <a:graphic>
          <a:graphicData uri="http://schemas.openxmlformats.org/drawingml/2006/table">
            <a:tbl>
              <a:tblPr firstRow="1" firstCol="1" bandRow="1">
                <a:tableStyleId>{93296810-A885-4BE3-A3E7-6D5BEEA58F35}</a:tableStyleId>
              </a:tblPr>
              <a:tblGrid>
                <a:gridCol w="1927446">
                  <a:extLst>
                    <a:ext uri="{9D8B030D-6E8A-4147-A177-3AD203B41FA5}">
                      <a16:colId xmlns:a16="http://schemas.microsoft.com/office/drawing/2014/main" val="2605613351"/>
                    </a:ext>
                  </a:extLst>
                </a:gridCol>
                <a:gridCol w="1893724">
                  <a:extLst>
                    <a:ext uri="{9D8B030D-6E8A-4147-A177-3AD203B41FA5}">
                      <a16:colId xmlns:a16="http://schemas.microsoft.com/office/drawing/2014/main" val="2139118845"/>
                    </a:ext>
                  </a:extLst>
                </a:gridCol>
                <a:gridCol w="1893724">
                  <a:extLst>
                    <a:ext uri="{9D8B030D-6E8A-4147-A177-3AD203B41FA5}">
                      <a16:colId xmlns:a16="http://schemas.microsoft.com/office/drawing/2014/main" val="500174408"/>
                    </a:ext>
                  </a:extLst>
                </a:gridCol>
                <a:gridCol w="1893724">
                  <a:extLst>
                    <a:ext uri="{9D8B030D-6E8A-4147-A177-3AD203B41FA5}">
                      <a16:colId xmlns:a16="http://schemas.microsoft.com/office/drawing/2014/main" val="724538531"/>
                    </a:ext>
                  </a:extLst>
                </a:gridCol>
                <a:gridCol w="2090968">
                  <a:extLst>
                    <a:ext uri="{9D8B030D-6E8A-4147-A177-3AD203B41FA5}">
                      <a16:colId xmlns:a16="http://schemas.microsoft.com/office/drawing/2014/main" val="1423167988"/>
                    </a:ext>
                  </a:extLst>
                </a:gridCol>
              </a:tblGrid>
              <a:tr h="566112">
                <a:tc>
                  <a:txBody>
                    <a:bodyPr/>
                    <a:lstStyle/>
                    <a:p>
                      <a:pPr>
                        <a:lnSpc>
                          <a:spcPct val="115000"/>
                        </a:lnSpc>
                        <a:spcAft>
                          <a:spcPts val="0"/>
                        </a:spcAft>
                      </a:pPr>
                      <a:r>
                        <a:rPr lang="en-AU" sz="1800" b="1" spc="150" baseline="0">
                          <a:effectLst/>
                          <a:latin typeface="Consolas" panose="020B0609020204030204" pitchFamily="49" charset="0"/>
                          <a:cs typeface="Consolas" panose="020B0609020204030204" pitchFamily="49" charset="0"/>
                        </a:rPr>
                        <a:t> </a:t>
                      </a:r>
                      <a:endParaRPr lang="en-AU" sz="1800" b="1" spc="150" baseline="0">
                        <a:effectLst/>
                        <a:latin typeface="Consolas" panose="020B0609020204030204" pitchFamily="49" charset="0"/>
                        <a:ea typeface="Verdana" panose="020B0604030504040204" pitchFamily="34" charset="0"/>
                        <a:cs typeface="Consolas" panose="020B0609020204030204" pitchFamily="49" charset="0"/>
                      </a:endParaRPr>
                    </a:p>
                  </a:txBody>
                  <a:tcPr marL="68580" marR="68580" marT="0" marB="0" anchor="ctr"/>
                </a:tc>
                <a:tc>
                  <a:txBody>
                    <a:bodyPr/>
                    <a:lstStyle/>
                    <a:p>
                      <a:pPr algn="ctr">
                        <a:lnSpc>
                          <a:spcPct val="115000"/>
                        </a:lnSpc>
                        <a:spcAft>
                          <a:spcPts val="0"/>
                        </a:spcAft>
                      </a:pPr>
                      <a:r>
                        <a:rPr lang="en-AU" sz="1800" b="1" i="0" cap="none" spc="150" baseline="0">
                          <a:effectLst/>
                          <a:latin typeface="Consolas" panose="020B0609020204030204" pitchFamily="49" charset="0"/>
                          <a:cs typeface="Consolas" panose="020B0609020204030204" pitchFamily="49" charset="0"/>
                        </a:rPr>
                        <a:t>Column Head</a:t>
                      </a:r>
                      <a:endParaRPr lang="en-AU" sz="1800" b="1" i="0" cap="none" spc="150" baseline="0">
                        <a:effectLst/>
                        <a:latin typeface="Consolas" panose="020B0609020204030204" pitchFamily="49" charset="0"/>
                        <a:ea typeface="Verdana" panose="020B0604030504040204" pitchFamily="34" charset="0"/>
                        <a:cs typeface="Consolas" panose="020B0609020204030204" pitchFamily="49" charset="0"/>
                      </a:endParaRPr>
                    </a:p>
                  </a:txBody>
                  <a:tcPr marL="68580" marR="68580" marT="0" marB="0" anchor="ctr"/>
                </a:tc>
                <a:tc>
                  <a:txBody>
                    <a:bodyPr/>
                    <a:lstStyle/>
                    <a:p>
                      <a:pPr algn="ctr">
                        <a:lnSpc>
                          <a:spcPct val="115000"/>
                        </a:lnSpc>
                        <a:spcAft>
                          <a:spcPts val="0"/>
                        </a:spcAft>
                      </a:pPr>
                      <a:r>
                        <a:rPr lang="en-AU" sz="1800" b="1" i="0" cap="none" spc="150" baseline="0">
                          <a:effectLst/>
                          <a:latin typeface="Consolas" panose="020B0609020204030204" pitchFamily="49" charset="0"/>
                          <a:cs typeface="Consolas" panose="020B0609020204030204" pitchFamily="49" charset="0"/>
                        </a:rPr>
                        <a:t>Column Head</a:t>
                      </a:r>
                      <a:endParaRPr lang="en-AU" sz="1800" b="1" i="0" cap="none" spc="150" baseline="0">
                        <a:effectLst/>
                        <a:latin typeface="Consolas" panose="020B0609020204030204" pitchFamily="49" charset="0"/>
                        <a:ea typeface="Verdana" panose="020B0604030504040204" pitchFamily="34" charset="0"/>
                        <a:cs typeface="Consolas" panose="020B0609020204030204" pitchFamily="49" charset="0"/>
                      </a:endParaRPr>
                    </a:p>
                  </a:txBody>
                  <a:tcPr marL="68580" marR="68580" marT="0" marB="0" anchor="ctr"/>
                </a:tc>
                <a:tc>
                  <a:txBody>
                    <a:bodyPr/>
                    <a:lstStyle/>
                    <a:p>
                      <a:pPr algn="ctr">
                        <a:lnSpc>
                          <a:spcPct val="115000"/>
                        </a:lnSpc>
                        <a:spcAft>
                          <a:spcPts val="0"/>
                        </a:spcAft>
                      </a:pPr>
                      <a:r>
                        <a:rPr lang="en-AU" sz="1800" b="1" i="0" cap="none" spc="150" baseline="0">
                          <a:effectLst/>
                          <a:latin typeface="Consolas" panose="020B0609020204030204" pitchFamily="49" charset="0"/>
                          <a:cs typeface="Consolas" panose="020B0609020204030204" pitchFamily="49" charset="0"/>
                        </a:rPr>
                        <a:t>Column Head</a:t>
                      </a:r>
                      <a:endParaRPr lang="en-AU" sz="1800" b="1" i="0" cap="none" spc="150" baseline="0">
                        <a:effectLst/>
                        <a:latin typeface="Consolas" panose="020B0609020204030204" pitchFamily="49" charset="0"/>
                        <a:ea typeface="Verdana" panose="020B0604030504040204" pitchFamily="34" charset="0"/>
                        <a:cs typeface="Consolas" panose="020B0609020204030204" pitchFamily="49" charset="0"/>
                      </a:endParaRPr>
                    </a:p>
                  </a:txBody>
                  <a:tcPr marL="68580" marR="68580" marT="0" marB="0" anchor="ctr"/>
                </a:tc>
                <a:tc>
                  <a:txBody>
                    <a:bodyPr/>
                    <a:lstStyle/>
                    <a:p>
                      <a:pPr algn="ctr">
                        <a:lnSpc>
                          <a:spcPct val="115000"/>
                        </a:lnSpc>
                        <a:spcAft>
                          <a:spcPts val="0"/>
                        </a:spcAft>
                      </a:pPr>
                      <a:r>
                        <a:rPr lang="en-AU" sz="1800" b="1" i="0" cap="none" spc="150" baseline="0">
                          <a:effectLst/>
                          <a:latin typeface="Consolas" panose="020B0609020204030204" pitchFamily="49" charset="0"/>
                          <a:cs typeface="Consolas" panose="020B0609020204030204" pitchFamily="49" charset="0"/>
                        </a:rPr>
                        <a:t>Column Head</a:t>
                      </a:r>
                      <a:endParaRPr lang="en-AU" sz="1800" b="1" i="0" cap="none" spc="150" baseline="0">
                        <a:effectLst/>
                        <a:latin typeface="Consolas" panose="020B0609020204030204" pitchFamily="49" charset="0"/>
                        <a:ea typeface="Verdana" panose="020B0604030504040204" pitchFamily="34" charset="0"/>
                        <a:cs typeface="Consolas" panose="020B0609020204030204" pitchFamily="49" charset="0"/>
                      </a:endParaRPr>
                    </a:p>
                  </a:txBody>
                  <a:tcPr marL="68580" marR="68580" marT="0" marB="0" anchor="ctr"/>
                </a:tc>
                <a:extLst>
                  <a:ext uri="{0D108BD9-81ED-4DB2-BD59-A6C34878D82A}">
                    <a16:rowId xmlns:a16="http://schemas.microsoft.com/office/drawing/2014/main" val="2665489300"/>
                  </a:ext>
                </a:extLst>
              </a:tr>
              <a:tr h="612000">
                <a:tc>
                  <a:txBody>
                    <a:bodyPr/>
                    <a:lstStyle/>
                    <a:p>
                      <a:pPr>
                        <a:lnSpc>
                          <a:spcPct val="115000"/>
                        </a:lnSpc>
                        <a:spcAft>
                          <a:spcPts val="0"/>
                        </a:spcAft>
                      </a:pPr>
                      <a:r>
                        <a:rPr lang="en-AU" sz="1800" b="1" i="0" cap="none" spc="150" baseline="0">
                          <a:effectLst/>
                          <a:latin typeface="Adelle Mono Flex Semibold" pitchFamily="2" charset="77"/>
                        </a:rPr>
                        <a:t>Line A</a:t>
                      </a:r>
                      <a:endParaRPr lang="en-AU" sz="1800" b="1" i="0" cap="none" spc="150" baseline="0">
                        <a:effectLst/>
                        <a:latin typeface="Adelle Mono Flex Semibold" pitchFamily="2" charset="77"/>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AU" sz="1800" b="0" i="0" spc="0" baseline="0">
                          <a:effectLst/>
                          <a:latin typeface="Aptos Light" panose="020B0004020202020204" pitchFamily="34" charset="0"/>
                        </a:rPr>
                        <a:t>Entry A</a:t>
                      </a:r>
                      <a:endParaRPr lang="en-AU" sz="1800" b="0" i="0" spc="0" baseline="0">
                        <a:effectLst/>
                        <a:latin typeface="Aptos Light" panose="020B00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AU" sz="1800" b="0" i="0" spc="0" baseline="0">
                          <a:effectLst/>
                          <a:latin typeface="Aptos Light" panose="020B0004020202020204" pitchFamily="34" charset="0"/>
                        </a:rPr>
                        <a:t>Entry B </a:t>
                      </a:r>
                      <a:endParaRPr lang="en-AU" sz="1800" b="0" i="0" spc="0" baseline="0">
                        <a:effectLst/>
                        <a:latin typeface="Aptos Light" panose="020B00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0" i="0" spc="0" baseline="0">
                          <a:effectLst/>
                          <a:latin typeface="Aptos Light" panose="020B0004020202020204" pitchFamily="34" charset="0"/>
                        </a:rPr>
                        <a:t>Entry C</a:t>
                      </a:r>
                    </a:p>
                  </a:txBody>
                  <a:tcPr marL="68580" marR="68580" marT="0" marB="0" anchor="ctr"/>
                </a:tc>
                <a:tc>
                  <a:txBody>
                    <a:bodyPr/>
                    <a:lstStyle/>
                    <a:p>
                      <a:pPr algn="ctr">
                        <a:lnSpc>
                          <a:spcPct val="100000"/>
                        </a:lnSpc>
                        <a:spcAft>
                          <a:spcPts val="0"/>
                        </a:spcAft>
                      </a:pPr>
                      <a:r>
                        <a:rPr lang="en-AU" sz="1800" b="0" i="0" spc="0" baseline="0">
                          <a:effectLst/>
                          <a:latin typeface="Aptos Light" panose="020B0004020202020204" pitchFamily="34" charset="0"/>
                        </a:rPr>
                        <a:t>Entry D</a:t>
                      </a:r>
                    </a:p>
                  </a:txBody>
                  <a:tcPr marL="68580" marR="68580" marT="0" marB="0" anchor="ctr"/>
                </a:tc>
                <a:extLst>
                  <a:ext uri="{0D108BD9-81ED-4DB2-BD59-A6C34878D82A}">
                    <a16:rowId xmlns:a16="http://schemas.microsoft.com/office/drawing/2014/main" val="1551640268"/>
                  </a:ext>
                </a:extLst>
              </a:tr>
              <a:tr h="612000">
                <a:tc>
                  <a:txBody>
                    <a:bodyPr/>
                    <a:lstStyle/>
                    <a:p>
                      <a:pPr>
                        <a:lnSpc>
                          <a:spcPct val="115000"/>
                        </a:lnSpc>
                        <a:spcAft>
                          <a:spcPts val="0"/>
                        </a:spcAft>
                      </a:pPr>
                      <a:r>
                        <a:rPr lang="en-AU" sz="1800" b="1" i="0" cap="none" spc="150" baseline="0">
                          <a:effectLst/>
                          <a:latin typeface="Adelle Mono Flex Semibold" pitchFamily="2" charset="77"/>
                        </a:rPr>
                        <a:t>Line B</a:t>
                      </a:r>
                      <a:endParaRPr lang="en-AU" sz="1800" b="1" i="0" cap="none" spc="150" baseline="0">
                        <a:effectLst/>
                        <a:latin typeface="Adelle Mono Flex Semibold" pitchFamily="2" charset="77"/>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AU" sz="1800" b="0" i="0" spc="0" baseline="0">
                          <a:effectLst/>
                          <a:latin typeface="Aptos Light" panose="020B0004020202020204" pitchFamily="34" charset="0"/>
                        </a:rPr>
                        <a:t>Entry A</a:t>
                      </a:r>
                      <a:endParaRPr lang="en-AU" sz="1800" b="0" i="0" spc="0" baseline="0">
                        <a:effectLst/>
                        <a:latin typeface="Aptos Light" panose="020B00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AU" sz="1800" b="0" i="0" spc="0" baseline="0">
                          <a:effectLst/>
                          <a:latin typeface="Aptos Light" panose="020B0004020202020204" pitchFamily="34" charset="0"/>
                        </a:rPr>
                        <a:t>Entry B </a:t>
                      </a:r>
                      <a:endParaRPr lang="en-AU" sz="1800" b="0" i="0" spc="0" baseline="0">
                        <a:effectLst/>
                        <a:latin typeface="Aptos Light" panose="020B00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0" i="0" spc="0" baseline="0">
                          <a:effectLst/>
                          <a:latin typeface="Aptos Light" panose="020B0004020202020204" pitchFamily="34" charset="0"/>
                        </a:rPr>
                        <a:t>Entry C</a:t>
                      </a:r>
                    </a:p>
                  </a:txBody>
                  <a:tcPr marL="68580" marR="68580" marT="0" marB="0" anchor="ctr"/>
                </a:tc>
                <a:tc>
                  <a:txBody>
                    <a:bodyPr/>
                    <a:lstStyle/>
                    <a:p>
                      <a:pPr algn="ctr">
                        <a:lnSpc>
                          <a:spcPct val="100000"/>
                        </a:lnSpc>
                        <a:spcAft>
                          <a:spcPts val="0"/>
                        </a:spcAft>
                      </a:pPr>
                      <a:r>
                        <a:rPr lang="en-AU" sz="1800" b="0" i="0" spc="0" baseline="0">
                          <a:effectLst/>
                          <a:latin typeface="Aptos Light" panose="020B0004020202020204" pitchFamily="34" charset="0"/>
                        </a:rPr>
                        <a:t>Entry D</a:t>
                      </a:r>
                    </a:p>
                  </a:txBody>
                  <a:tcPr marL="68580" marR="68580" marT="0" marB="0" anchor="ctr"/>
                </a:tc>
                <a:extLst>
                  <a:ext uri="{0D108BD9-81ED-4DB2-BD59-A6C34878D82A}">
                    <a16:rowId xmlns:a16="http://schemas.microsoft.com/office/drawing/2014/main" val="2267482371"/>
                  </a:ext>
                </a:extLst>
              </a:tr>
              <a:tr h="612000">
                <a:tc>
                  <a:txBody>
                    <a:bodyPr/>
                    <a:lstStyle/>
                    <a:p>
                      <a:pPr>
                        <a:lnSpc>
                          <a:spcPct val="115000"/>
                        </a:lnSpc>
                        <a:spcAft>
                          <a:spcPts val="0"/>
                        </a:spcAft>
                      </a:pPr>
                      <a:r>
                        <a:rPr lang="en-AU" sz="1800" b="1" i="0" cap="none" spc="150" baseline="0">
                          <a:effectLst/>
                          <a:latin typeface="Adelle Mono Flex Semibold" pitchFamily="2" charset="77"/>
                        </a:rPr>
                        <a:t>Line C</a:t>
                      </a:r>
                      <a:endParaRPr lang="en-AU" sz="1800" b="1" i="0" cap="none" spc="150" baseline="0">
                        <a:effectLst/>
                        <a:latin typeface="Adelle Mono Flex Semibold" pitchFamily="2" charset="77"/>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AU" sz="1800" b="0" i="0" spc="0" baseline="0">
                          <a:effectLst/>
                          <a:latin typeface="Aptos Light" panose="020B0004020202020204" pitchFamily="34" charset="0"/>
                        </a:rPr>
                        <a:t>Entry A</a:t>
                      </a:r>
                      <a:endParaRPr lang="en-AU" sz="1800" b="0" i="0" spc="0" baseline="0">
                        <a:effectLst/>
                        <a:latin typeface="Aptos Light" panose="020B00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AU" sz="1800" b="0" i="0" spc="0" baseline="0">
                          <a:effectLst/>
                          <a:latin typeface="Aptos Light" panose="020B0004020202020204" pitchFamily="34" charset="0"/>
                        </a:rPr>
                        <a:t>Entry B </a:t>
                      </a:r>
                      <a:endParaRPr lang="en-AU" sz="1800" b="0" i="0" spc="0" baseline="0">
                        <a:effectLst/>
                        <a:latin typeface="Aptos Light" panose="020B00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0" i="0" spc="0" baseline="0">
                          <a:effectLst/>
                          <a:latin typeface="Aptos Light" panose="020B0004020202020204" pitchFamily="34" charset="0"/>
                        </a:rPr>
                        <a:t>Entry C</a:t>
                      </a:r>
                    </a:p>
                  </a:txBody>
                  <a:tcPr marL="68580" marR="68580" marT="0" marB="0" anchor="ctr"/>
                </a:tc>
                <a:tc>
                  <a:txBody>
                    <a:bodyPr/>
                    <a:lstStyle/>
                    <a:p>
                      <a:pPr algn="ctr">
                        <a:lnSpc>
                          <a:spcPct val="100000"/>
                        </a:lnSpc>
                        <a:spcAft>
                          <a:spcPts val="0"/>
                        </a:spcAft>
                      </a:pPr>
                      <a:r>
                        <a:rPr lang="en-AU" sz="1800" b="0" i="0" spc="0" baseline="0">
                          <a:effectLst/>
                          <a:latin typeface="Aptos Light" panose="020B0004020202020204" pitchFamily="34" charset="0"/>
                        </a:rPr>
                        <a:t>Entry D</a:t>
                      </a:r>
                    </a:p>
                  </a:txBody>
                  <a:tcPr marL="68580" marR="68580" marT="0" marB="0" anchor="ctr"/>
                </a:tc>
                <a:extLst>
                  <a:ext uri="{0D108BD9-81ED-4DB2-BD59-A6C34878D82A}">
                    <a16:rowId xmlns:a16="http://schemas.microsoft.com/office/drawing/2014/main" val="1009103554"/>
                  </a:ext>
                </a:extLst>
              </a:tr>
              <a:tr h="612000">
                <a:tc>
                  <a:txBody>
                    <a:bodyPr/>
                    <a:lstStyle/>
                    <a:p>
                      <a:pPr>
                        <a:lnSpc>
                          <a:spcPct val="115000"/>
                        </a:lnSpc>
                        <a:spcAft>
                          <a:spcPts val="0"/>
                        </a:spcAft>
                      </a:pPr>
                      <a:r>
                        <a:rPr lang="en-AU" sz="1800" b="1" i="0" cap="none" spc="150" baseline="0">
                          <a:effectLst/>
                          <a:latin typeface="Adelle Mono Flex Semibold" pitchFamily="2" charset="77"/>
                        </a:rPr>
                        <a:t>Line D</a:t>
                      </a:r>
                    </a:p>
                  </a:txBody>
                  <a:tcPr marL="68580" marR="68580" marT="0" marB="0" anchor="ctr"/>
                </a:tc>
                <a:tc>
                  <a:txBody>
                    <a:bodyPr/>
                    <a:lstStyle/>
                    <a:p>
                      <a:pPr algn="ctr">
                        <a:lnSpc>
                          <a:spcPct val="100000"/>
                        </a:lnSpc>
                        <a:spcAft>
                          <a:spcPts val="0"/>
                        </a:spcAft>
                      </a:pPr>
                      <a:r>
                        <a:rPr lang="en-AU" sz="1800" b="0" i="0" spc="0" baseline="0">
                          <a:effectLst/>
                          <a:latin typeface="Aptos Light" panose="020B0004020202020204" pitchFamily="34" charset="0"/>
                        </a:rPr>
                        <a:t>Entry A</a:t>
                      </a:r>
                      <a:endParaRPr lang="en-AU" sz="1800" b="0" i="0" spc="0" baseline="0">
                        <a:effectLst/>
                        <a:latin typeface="Aptos Light" panose="020B00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AU" sz="1800" b="0" i="0" spc="0" baseline="0">
                          <a:effectLst/>
                          <a:latin typeface="Aptos Light" panose="020B0004020202020204" pitchFamily="34" charset="0"/>
                        </a:rPr>
                        <a:t>Entry B </a:t>
                      </a:r>
                      <a:endParaRPr lang="en-AU" sz="1800" b="0" i="0" spc="0" baseline="0">
                        <a:effectLst/>
                        <a:latin typeface="Aptos Light" panose="020B00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0" i="0" spc="0" baseline="0">
                          <a:effectLst/>
                          <a:latin typeface="Aptos Light" panose="020B0004020202020204" pitchFamily="34" charset="0"/>
                        </a:rPr>
                        <a:t>Entry C</a:t>
                      </a:r>
                    </a:p>
                  </a:txBody>
                  <a:tcPr marL="68580" marR="68580" marT="0" marB="0" anchor="ctr"/>
                </a:tc>
                <a:tc>
                  <a:txBody>
                    <a:bodyPr/>
                    <a:lstStyle/>
                    <a:p>
                      <a:pPr algn="ctr">
                        <a:lnSpc>
                          <a:spcPct val="100000"/>
                        </a:lnSpc>
                        <a:spcAft>
                          <a:spcPts val="0"/>
                        </a:spcAft>
                      </a:pPr>
                      <a:r>
                        <a:rPr lang="en-AU" sz="1800" b="0" i="0" spc="0" baseline="0">
                          <a:effectLst/>
                          <a:latin typeface="Aptos Light" panose="020B0004020202020204" pitchFamily="34" charset="0"/>
                        </a:rPr>
                        <a:t>Entry D</a:t>
                      </a:r>
                    </a:p>
                  </a:txBody>
                  <a:tcPr marL="68580" marR="68580" marT="0" marB="0" anchor="ctr"/>
                </a:tc>
                <a:extLst>
                  <a:ext uri="{0D108BD9-81ED-4DB2-BD59-A6C34878D82A}">
                    <a16:rowId xmlns:a16="http://schemas.microsoft.com/office/drawing/2014/main" val="1797998066"/>
                  </a:ext>
                </a:extLst>
              </a:tr>
              <a:tr h="612000">
                <a:tc>
                  <a:txBody>
                    <a:bodyPr/>
                    <a:lstStyle/>
                    <a:p>
                      <a:pPr>
                        <a:lnSpc>
                          <a:spcPct val="115000"/>
                        </a:lnSpc>
                        <a:spcAft>
                          <a:spcPts val="0"/>
                        </a:spcAft>
                      </a:pPr>
                      <a:r>
                        <a:rPr lang="en-AU" sz="1800" b="1" i="0" cap="none" spc="150" baseline="0">
                          <a:effectLst/>
                          <a:latin typeface="Adelle Mono Flex Semibold" pitchFamily="2" charset="77"/>
                        </a:rPr>
                        <a:t>Line E</a:t>
                      </a:r>
                      <a:endParaRPr lang="en-AU" sz="1800" b="1" i="0" cap="none" spc="150" baseline="0">
                        <a:effectLst/>
                        <a:latin typeface="Adelle Mono Flex Semibold" pitchFamily="2" charset="77"/>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AU" sz="1800" b="0" i="0" spc="0" baseline="0">
                          <a:effectLst/>
                          <a:latin typeface="Aptos Light" panose="020B0004020202020204" pitchFamily="34" charset="0"/>
                        </a:rPr>
                        <a:t>Entry A</a:t>
                      </a:r>
                      <a:endParaRPr lang="en-AU" sz="1800" b="0" i="0" spc="0" baseline="0">
                        <a:effectLst/>
                        <a:latin typeface="Aptos Light" panose="020B00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AU" sz="1800" b="0" i="0" spc="0" baseline="0">
                          <a:effectLst/>
                          <a:latin typeface="Aptos Light" panose="020B0004020202020204" pitchFamily="34" charset="0"/>
                        </a:rPr>
                        <a:t>Entry B </a:t>
                      </a:r>
                      <a:endParaRPr lang="en-AU" sz="1800" b="0" i="0" spc="0" baseline="0">
                        <a:effectLst/>
                        <a:latin typeface="Aptos Light" panose="020B00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0" i="0" spc="0" baseline="0">
                          <a:effectLst/>
                          <a:latin typeface="Aptos Light" panose="020B0004020202020204" pitchFamily="34" charset="0"/>
                        </a:rPr>
                        <a:t>Entry C</a:t>
                      </a:r>
                    </a:p>
                  </a:txBody>
                  <a:tcPr marL="68580" marR="68580" marT="0" marB="0" anchor="ctr"/>
                </a:tc>
                <a:tc>
                  <a:txBody>
                    <a:bodyPr/>
                    <a:lstStyle/>
                    <a:p>
                      <a:pPr algn="ctr">
                        <a:lnSpc>
                          <a:spcPct val="100000"/>
                        </a:lnSpc>
                        <a:spcAft>
                          <a:spcPts val="0"/>
                        </a:spcAft>
                      </a:pPr>
                      <a:r>
                        <a:rPr lang="en-AU" sz="1800" b="0" i="0" spc="0" baseline="0">
                          <a:effectLst/>
                          <a:latin typeface="Aptos Light" panose="020B0004020202020204" pitchFamily="34" charset="0"/>
                        </a:rPr>
                        <a:t>Entry D</a:t>
                      </a:r>
                    </a:p>
                  </a:txBody>
                  <a:tcPr marL="68580" marR="68580" marT="0" marB="0" anchor="ctr"/>
                </a:tc>
                <a:extLst>
                  <a:ext uri="{0D108BD9-81ED-4DB2-BD59-A6C34878D82A}">
                    <a16:rowId xmlns:a16="http://schemas.microsoft.com/office/drawing/2014/main" val="3330631883"/>
                  </a:ext>
                </a:extLst>
              </a:tr>
            </a:tbl>
          </a:graphicData>
        </a:graphic>
      </p:graphicFrame>
      <p:sp>
        <p:nvSpPr>
          <p:cNvPr id="5" name="TextBox 4">
            <a:extLst>
              <a:ext uri="{FF2B5EF4-FFF2-40B4-BE49-F238E27FC236}">
                <a16:creationId xmlns:a16="http://schemas.microsoft.com/office/drawing/2014/main" id="{98BDF7F7-9C4D-DB09-842F-AF93BC2428A9}"/>
              </a:ext>
            </a:extLst>
          </p:cNvPr>
          <p:cNvSpPr txBox="1"/>
          <p:nvPr userDrawn="1"/>
        </p:nvSpPr>
        <p:spPr>
          <a:xfrm>
            <a:off x="7548880" y="868542"/>
            <a:ext cx="2818802" cy="861774"/>
          </a:xfrm>
          <a:prstGeom prst="rect">
            <a:avLst/>
          </a:prstGeom>
          <a:noFill/>
        </p:spPr>
        <p:txBody>
          <a:bodyPr wrap="square" rtlCol="0">
            <a:spAutoFit/>
          </a:bodyPr>
          <a:lstStyle/>
          <a:p>
            <a:r>
              <a:rPr lang="en-US" sz="1000" b="0" i="0">
                <a:highlight>
                  <a:srgbClr val="FFFF00"/>
                </a:highlight>
                <a:latin typeface="Aptos Light" panose="020B0004020202020204" pitchFamily="34" charset="0"/>
              </a:rPr>
              <a:t>To edit this table, please go to the master slide and cut/paste the table into your slide layout and use it as a base design for your table.</a:t>
            </a:r>
          </a:p>
          <a:p>
            <a:r>
              <a:rPr lang="en-US" sz="1000" b="0" i="0">
                <a:highlight>
                  <a:srgbClr val="FFFF00"/>
                </a:highlight>
                <a:latin typeface="Aptos Light" panose="020B0004020202020204" pitchFamily="34" charset="0"/>
              </a:rPr>
              <a:t>Don’t forget to delete this text box from the master slide.</a:t>
            </a:r>
          </a:p>
        </p:txBody>
      </p:sp>
      <p:sp>
        <p:nvSpPr>
          <p:cNvPr id="2" name="Text Placeholder 16">
            <a:extLst>
              <a:ext uri="{FF2B5EF4-FFF2-40B4-BE49-F238E27FC236}">
                <a16:creationId xmlns:a16="http://schemas.microsoft.com/office/drawing/2014/main" id="{72E2EF3C-5B36-A9B4-6297-F85B430036FB}"/>
              </a:ext>
            </a:extLst>
          </p:cNvPr>
          <p:cNvSpPr>
            <a:spLocks noGrp="1"/>
          </p:cNvSpPr>
          <p:nvPr>
            <p:ph type="body" sz="quarter" idx="10" hasCustomPrompt="1"/>
          </p:nvPr>
        </p:nvSpPr>
        <p:spPr>
          <a:xfrm>
            <a:off x="1250925" y="868542"/>
            <a:ext cx="5961088" cy="997196"/>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Headlines that require two lines to fit the text </a:t>
            </a:r>
            <a:endParaRPr lang="en-US"/>
          </a:p>
        </p:txBody>
      </p:sp>
    </p:spTree>
    <p:extLst>
      <p:ext uri="{BB962C8B-B14F-4D97-AF65-F5344CB8AC3E}">
        <p14:creationId xmlns:p14="http://schemas.microsoft.com/office/powerpoint/2010/main" val="377619331"/>
      </p:ext>
    </p:extLst>
  </p:cSld>
  <p:clrMapOvr>
    <a:masterClrMapping/>
  </p:clrMapOvr>
  <p:extLst>
    <p:ext uri="{DCECCB84-F9BA-43D5-87BE-67443E8EF086}">
      <p15:sldGuideLst xmlns:p15="http://schemas.microsoft.com/office/powerpoint/2012/main">
        <p15:guide id="1" orient="horz" pos="3974">
          <p15:clr>
            <a:srgbClr val="FBAE40"/>
          </p15:clr>
        </p15:guide>
        <p15:guide id="2" pos="3727">
          <p15:clr>
            <a:srgbClr val="FBAE40"/>
          </p15:clr>
        </p15:guide>
        <p15:guide id="3" pos="3953">
          <p15:clr>
            <a:srgbClr val="FBAE40"/>
          </p15:clr>
        </p15:guide>
        <p15:guide id="4" pos="778">
          <p15:clr>
            <a:srgbClr val="FBAE40"/>
          </p15:clr>
        </p15:guide>
        <p15:guide id="5" pos="5314">
          <p15:clr>
            <a:srgbClr val="FBAE40"/>
          </p15:clr>
        </p15:guide>
        <p15:guide id="6" orient="horz" pos="1275">
          <p15:clr>
            <a:srgbClr val="FBAE40"/>
          </p15:clr>
        </p15:guide>
        <p15:guide id="7" orient="horz" pos="57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_1colText+graph(image)">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BDA61F9A-CEFC-5BCB-0509-257F8C9479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cxnSp>
        <p:nvCxnSpPr>
          <p:cNvPr id="4" name="Straight Connector 3">
            <a:extLst>
              <a:ext uri="{FF2B5EF4-FFF2-40B4-BE49-F238E27FC236}">
                <a16:creationId xmlns:a16="http://schemas.microsoft.com/office/drawing/2014/main" id="{81F2922D-AA80-C28C-EFA3-EC3FA0E36DC1}"/>
              </a:ext>
            </a:extLst>
          </p:cNvPr>
          <p:cNvCxnSpPr>
            <a:cxnSpLocks/>
          </p:cNvCxnSpPr>
          <p:nvPr userDrawn="1"/>
        </p:nvCxnSpPr>
        <p:spPr>
          <a:xfrm>
            <a:off x="5380235" y="1947617"/>
            <a:ext cx="0" cy="4910383"/>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B407E35-47CE-8D03-DBD8-8703FC5D62EA}"/>
              </a:ext>
            </a:extLst>
          </p:cNvPr>
          <p:cNvCxnSpPr>
            <a:cxnSpLocks/>
          </p:cNvCxnSpPr>
          <p:nvPr userDrawn="1"/>
        </p:nvCxnSpPr>
        <p:spPr>
          <a:xfrm>
            <a:off x="5772157" y="2627516"/>
            <a:ext cx="544987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Picture Placeholder 16">
            <a:extLst>
              <a:ext uri="{FF2B5EF4-FFF2-40B4-BE49-F238E27FC236}">
                <a16:creationId xmlns:a16="http://schemas.microsoft.com/office/drawing/2014/main" id="{35CD3F0E-B164-762A-A427-81D7552D5F30}"/>
              </a:ext>
            </a:extLst>
          </p:cNvPr>
          <p:cNvSpPr>
            <a:spLocks noGrp="1"/>
          </p:cNvSpPr>
          <p:nvPr>
            <p:ph type="pic" sz="quarter" idx="21"/>
          </p:nvPr>
        </p:nvSpPr>
        <p:spPr>
          <a:xfrm>
            <a:off x="5772158" y="2862253"/>
            <a:ext cx="5449872" cy="3165485"/>
          </a:xfrm>
          <a:prstGeom prst="rect">
            <a:avLst/>
          </a:prstGeom>
        </p:spPr>
        <p:txBody>
          <a:bodyPr/>
          <a:lstStyle>
            <a:lvl1pPr>
              <a:defRPr b="0" i="0">
                <a:latin typeface="Aptos Light" panose="020B0004020202020204" pitchFamily="34" charset="0"/>
              </a:defRPr>
            </a:lvl1pPr>
          </a:lstStyle>
          <a:p>
            <a:r>
              <a:rPr lang="en-US"/>
              <a:t>Click icon to add picture</a:t>
            </a:r>
          </a:p>
        </p:txBody>
      </p:sp>
      <p:sp>
        <p:nvSpPr>
          <p:cNvPr id="8" name="Text Placeholder 19">
            <a:extLst>
              <a:ext uri="{FF2B5EF4-FFF2-40B4-BE49-F238E27FC236}">
                <a16:creationId xmlns:a16="http://schemas.microsoft.com/office/drawing/2014/main" id="{7B85D3B3-E3B3-286C-27D0-AD20202AE977}"/>
              </a:ext>
            </a:extLst>
          </p:cNvPr>
          <p:cNvSpPr>
            <a:spLocks noGrp="1"/>
          </p:cNvSpPr>
          <p:nvPr>
            <p:ph type="body" sz="quarter" idx="22" hasCustomPrompt="1"/>
          </p:nvPr>
        </p:nvSpPr>
        <p:spPr>
          <a:xfrm>
            <a:off x="5772157" y="2051666"/>
            <a:ext cx="5449864" cy="549631"/>
          </a:xfrm>
          <a:prstGeom prst="rect">
            <a:avLst/>
          </a:prstGeom>
        </p:spPr>
        <p:txBody>
          <a:bodyPr/>
          <a:lstStyle>
            <a:lvl1pPr algn="ctr">
              <a:lnSpc>
                <a:spcPct val="100000"/>
              </a:lnSpc>
              <a:spcAft>
                <a:spcPts val="0"/>
              </a:spcAft>
              <a:defRPr sz="1600" b="1" i="0" cap="none" spc="100" baseline="0">
                <a:solidFill>
                  <a:schemeClr val="tx1"/>
                </a:solidFill>
                <a:latin typeface="Consolas" panose="020B0609020204030204" pitchFamily="49" charset="0"/>
                <a:cs typeface="Consolas" panose="020B0609020204030204" pitchFamily="49" charset="0"/>
              </a:defRPr>
            </a:lvl1pPr>
            <a:lvl4pPr marL="180000" indent="-180000">
              <a:spcBef>
                <a:spcPts val="300"/>
              </a:spcBef>
              <a:defRPr/>
            </a:lvl4pPr>
          </a:lstStyle>
          <a:p>
            <a:pPr lvl="0"/>
            <a:r>
              <a:rPr lang="en-GB"/>
              <a:t>Click to edit</a:t>
            </a:r>
            <a:br>
              <a:rPr lang="en-GB"/>
            </a:br>
            <a:r>
              <a:rPr lang="en-GB"/>
              <a:t>two line graph headline</a:t>
            </a:r>
            <a:endParaRPr lang="en-US"/>
          </a:p>
        </p:txBody>
      </p:sp>
      <p:sp>
        <p:nvSpPr>
          <p:cNvPr id="2" name="Text Placeholder 4">
            <a:extLst>
              <a:ext uri="{FF2B5EF4-FFF2-40B4-BE49-F238E27FC236}">
                <a16:creationId xmlns:a16="http://schemas.microsoft.com/office/drawing/2014/main" id="{D4C31F92-7E5D-6B2D-7D34-48E3E8DB2DD4}"/>
              </a:ext>
            </a:extLst>
          </p:cNvPr>
          <p:cNvSpPr>
            <a:spLocks noGrp="1"/>
          </p:cNvSpPr>
          <p:nvPr>
            <p:ph type="body" sz="quarter" idx="23"/>
          </p:nvPr>
        </p:nvSpPr>
        <p:spPr>
          <a:xfrm>
            <a:off x="1250925" y="2051665"/>
            <a:ext cx="3765570" cy="397607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6">
            <a:extLst>
              <a:ext uri="{FF2B5EF4-FFF2-40B4-BE49-F238E27FC236}">
                <a16:creationId xmlns:a16="http://schemas.microsoft.com/office/drawing/2014/main" id="{EE2DB034-A89D-453E-B861-BC79F922E70D}"/>
              </a:ext>
            </a:extLst>
          </p:cNvPr>
          <p:cNvSpPr>
            <a:spLocks noGrp="1"/>
          </p:cNvSpPr>
          <p:nvPr>
            <p:ph type="body" sz="quarter" idx="10" hasCustomPrompt="1"/>
          </p:nvPr>
        </p:nvSpPr>
        <p:spPr>
          <a:xfrm>
            <a:off x="1250925" y="868542"/>
            <a:ext cx="5961088" cy="997196"/>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Headlines that require two lines to fit the text </a:t>
            </a:r>
            <a:endParaRPr lang="en-US"/>
          </a:p>
        </p:txBody>
      </p:sp>
      <p:sp>
        <p:nvSpPr>
          <p:cNvPr id="10" name="Text Placeholder 11">
            <a:extLst>
              <a:ext uri="{FF2B5EF4-FFF2-40B4-BE49-F238E27FC236}">
                <a16:creationId xmlns:a16="http://schemas.microsoft.com/office/drawing/2014/main" id="{83B371FA-21E4-4673-32C4-F26ACDF35A5E}"/>
              </a:ext>
            </a:extLst>
          </p:cNvPr>
          <p:cNvSpPr>
            <a:spLocks noGrp="1"/>
          </p:cNvSpPr>
          <p:nvPr>
            <p:ph type="body" sz="quarter" idx="11" hasCustomPrompt="1"/>
          </p:nvPr>
        </p:nvSpPr>
        <p:spPr>
          <a:xfrm>
            <a:off x="6459605" y="6405084"/>
            <a:ext cx="5500656" cy="255904"/>
          </a:xfrm>
          <a:prstGeom prst="rect">
            <a:avLst/>
          </a:prstGeom>
        </p:spPr>
        <p:txBody>
          <a:bodyPr wrap="square" lIns="0" tIns="0" rIns="0" bIns="0">
            <a:spAutoFit/>
          </a:bodyPr>
          <a:lstStyle>
            <a:lvl1pPr marL="0" indent="0" algn="r">
              <a:lnSpc>
                <a:spcPct val="110000"/>
              </a:lnSpc>
              <a:spcBef>
                <a:spcPts val="0"/>
              </a:spcBef>
              <a:spcAft>
                <a:spcPts val="0"/>
              </a:spcAft>
              <a:buFontTx/>
              <a:buNone/>
              <a:defRPr sz="1600" b="0" i="0" cap="none" spc="100" baseline="0">
                <a:solidFill>
                  <a:schemeClr val="tx1"/>
                </a:solidFill>
                <a:latin typeface="Consolas" panose="020B0609020204030204" pitchFamily="49" charset="0"/>
                <a:cs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Click to add text</a:t>
            </a:r>
          </a:p>
        </p:txBody>
      </p:sp>
    </p:spTree>
    <p:extLst>
      <p:ext uri="{BB962C8B-B14F-4D97-AF65-F5344CB8AC3E}">
        <p14:creationId xmlns:p14="http://schemas.microsoft.com/office/powerpoint/2010/main" val="2740214270"/>
      </p:ext>
    </p:extLst>
  </p:cSld>
  <p:clrMapOvr>
    <a:masterClrMapping/>
  </p:clrMapOvr>
  <p:extLst>
    <p:ext uri="{DCECCB84-F9BA-43D5-87BE-67443E8EF086}">
      <p15:sldGuideLst xmlns:p15="http://schemas.microsoft.com/office/powerpoint/2012/main">
        <p15:guide id="1" orient="horz" pos="3974">
          <p15:clr>
            <a:srgbClr val="FBAE40"/>
          </p15:clr>
        </p15:guide>
        <p15:guide id="2" pos="3386" userDrawn="1">
          <p15:clr>
            <a:srgbClr val="FBAE40"/>
          </p15:clr>
        </p15:guide>
        <p15:guide id="3" pos="3636" userDrawn="1">
          <p15:clr>
            <a:srgbClr val="FBAE40"/>
          </p15:clr>
        </p15:guide>
        <p15:guide id="4" pos="778">
          <p15:clr>
            <a:srgbClr val="FBAE40"/>
          </p15:clr>
        </p15:guide>
        <p15:guide id="5" pos="7083" userDrawn="1">
          <p15:clr>
            <a:srgbClr val="FBAE40"/>
          </p15:clr>
        </p15:guide>
        <p15:guide id="6" orient="horz" pos="1253">
          <p15:clr>
            <a:srgbClr val="FBAE40"/>
          </p15:clr>
        </p15:guide>
        <p15:guide id="7" orient="horz" pos="57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2graphs(images)">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BDA61F9A-CEFC-5BCB-0509-257F8C9479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cxnSp>
        <p:nvCxnSpPr>
          <p:cNvPr id="4" name="Straight Connector 3">
            <a:extLst>
              <a:ext uri="{FF2B5EF4-FFF2-40B4-BE49-F238E27FC236}">
                <a16:creationId xmlns:a16="http://schemas.microsoft.com/office/drawing/2014/main" id="{81F2922D-AA80-C28C-EFA3-EC3FA0E36DC1}"/>
              </a:ext>
            </a:extLst>
          </p:cNvPr>
          <p:cNvCxnSpPr>
            <a:cxnSpLocks/>
          </p:cNvCxnSpPr>
          <p:nvPr userDrawn="1"/>
        </p:nvCxnSpPr>
        <p:spPr>
          <a:xfrm>
            <a:off x="6109105" y="1947617"/>
            <a:ext cx="0" cy="4910383"/>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6EAE797-6477-7820-F81A-29C1520CC13A}"/>
              </a:ext>
            </a:extLst>
          </p:cNvPr>
          <p:cNvCxnSpPr>
            <a:cxnSpLocks/>
          </p:cNvCxnSpPr>
          <p:nvPr userDrawn="1"/>
        </p:nvCxnSpPr>
        <p:spPr>
          <a:xfrm>
            <a:off x="1224998" y="2692899"/>
            <a:ext cx="451064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Picture Placeholder 16">
            <a:extLst>
              <a:ext uri="{FF2B5EF4-FFF2-40B4-BE49-F238E27FC236}">
                <a16:creationId xmlns:a16="http://schemas.microsoft.com/office/drawing/2014/main" id="{A376C002-842F-D0C1-3762-3D8F96875995}"/>
              </a:ext>
            </a:extLst>
          </p:cNvPr>
          <p:cNvSpPr>
            <a:spLocks noGrp="1"/>
          </p:cNvSpPr>
          <p:nvPr>
            <p:ph type="pic" sz="quarter" idx="23"/>
          </p:nvPr>
        </p:nvSpPr>
        <p:spPr>
          <a:xfrm>
            <a:off x="1224999" y="2862253"/>
            <a:ext cx="4510640" cy="3165485"/>
          </a:xfrm>
          <a:prstGeom prst="rect">
            <a:avLst/>
          </a:prstGeom>
        </p:spPr>
        <p:txBody>
          <a:bodyPr/>
          <a:lstStyle>
            <a:lvl1pPr>
              <a:defRPr b="0" i="0">
                <a:latin typeface="Aptos Light" panose="020B0004020202020204" pitchFamily="34" charset="0"/>
              </a:defRPr>
            </a:lvl1pPr>
          </a:lstStyle>
          <a:p>
            <a:r>
              <a:rPr lang="en-US"/>
              <a:t>Click icon to add picture</a:t>
            </a:r>
          </a:p>
        </p:txBody>
      </p:sp>
      <p:sp>
        <p:nvSpPr>
          <p:cNvPr id="12" name="Text Placeholder 19">
            <a:extLst>
              <a:ext uri="{FF2B5EF4-FFF2-40B4-BE49-F238E27FC236}">
                <a16:creationId xmlns:a16="http://schemas.microsoft.com/office/drawing/2014/main" id="{8CCEE98C-C5A0-3328-63D2-D4DD87347864}"/>
              </a:ext>
            </a:extLst>
          </p:cNvPr>
          <p:cNvSpPr>
            <a:spLocks noGrp="1"/>
          </p:cNvSpPr>
          <p:nvPr>
            <p:ph type="body" sz="quarter" idx="24" hasCustomPrompt="1"/>
          </p:nvPr>
        </p:nvSpPr>
        <p:spPr>
          <a:xfrm>
            <a:off x="1224997" y="1990667"/>
            <a:ext cx="4510633" cy="549631"/>
          </a:xfrm>
          <a:prstGeom prst="rect">
            <a:avLst/>
          </a:prstGeom>
        </p:spPr>
        <p:txBody>
          <a:bodyPr/>
          <a:lstStyle>
            <a:lvl1pPr algn="ctr">
              <a:lnSpc>
                <a:spcPct val="100000"/>
              </a:lnSpc>
              <a:spcBef>
                <a:spcPts val="0"/>
              </a:spcBef>
              <a:spcAft>
                <a:spcPts val="0"/>
              </a:spcAft>
              <a:defRPr sz="1800" b="1" i="0" cap="none" spc="100" baseline="0">
                <a:solidFill>
                  <a:schemeClr val="tx1"/>
                </a:solidFill>
                <a:latin typeface="Consolas" panose="020B0609020204030204" pitchFamily="49" charset="0"/>
                <a:cs typeface="Consolas" panose="020B0609020204030204" pitchFamily="49" charset="0"/>
              </a:defRPr>
            </a:lvl1pPr>
            <a:lvl4pPr marL="180000" indent="-180000">
              <a:spcBef>
                <a:spcPts val="300"/>
              </a:spcBef>
              <a:defRPr/>
            </a:lvl4pPr>
          </a:lstStyle>
          <a:p>
            <a:pPr lvl="0"/>
            <a:r>
              <a:rPr lang="en-GB"/>
              <a:t>Click to edit</a:t>
            </a:r>
            <a:br>
              <a:rPr lang="en-GB"/>
            </a:br>
            <a:r>
              <a:rPr lang="en-GB"/>
              <a:t>two line graph headline</a:t>
            </a:r>
            <a:endParaRPr lang="en-US"/>
          </a:p>
        </p:txBody>
      </p:sp>
      <p:cxnSp>
        <p:nvCxnSpPr>
          <p:cNvPr id="14" name="Straight Connector 13">
            <a:extLst>
              <a:ext uri="{FF2B5EF4-FFF2-40B4-BE49-F238E27FC236}">
                <a16:creationId xmlns:a16="http://schemas.microsoft.com/office/drawing/2014/main" id="{26BA1043-FA11-34B8-5E3A-11D123BEC7A7}"/>
              </a:ext>
            </a:extLst>
          </p:cNvPr>
          <p:cNvCxnSpPr>
            <a:cxnSpLocks/>
          </p:cNvCxnSpPr>
          <p:nvPr userDrawn="1"/>
        </p:nvCxnSpPr>
        <p:spPr>
          <a:xfrm>
            <a:off x="6459606" y="2692899"/>
            <a:ext cx="451064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Picture Placeholder 16">
            <a:extLst>
              <a:ext uri="{FF2B5EF4-FFF2-40B4-BE49-F238E27FC236}">
                <a16:creationId xmlns:a16="http://schemas.microsoft.com/office/drawing/2014/main" id="{9FB8FF28-BEC8-39BE-97EF-161BECD79012}"/>
              </a:ext>
            </a:extLst>
          </p:cNvPr>
          <p:cNvSpPr>
            <a:spLocks noGrp="1"/>
          </p:cNvSpPr>
          <p:nvPr>
            <p:ph type="pic" sz="quarter" idx="25"/>
          </p:nvPr>
        </p:nvSpPr>
        <p:spPr>
          <a:xfrm>
            <a:off x="6459607" y="2862253"/>
            <a:ext cx="4510640" cy="3165485"/>
          </a:xfrm>
          <a:prstGeom prst="rect">
            <a:avLst/>
          </a:prstGeom>
        </p:spPr>
        <p:txBody>
          <a:bodyPr/>
          <a:lstStyle>
            <a:lvl1pPr>
              <a:defRPr b="0" i="0">
                <a:latin typeface="Aptos Light" panose="020B0004020202020204" pitchFamily="34" charset="0"/>
              </a:defRPr>
            </a:lvl1pPr>
          </a:lstStyle>
          <a:p>
            <a:r>
              <a:rPr lang="en-US"/>
              <a:t>Click icon to add picture</a:t>
            </a:r>
          </a:p>
        </p:txBody>
      </p:sp>
      <p:sp>
        <p:nvSpPr>
          <p:cNvPr id="16" name="Text Placeholder 19">
            <a:extLst>
              <a:ext uri="{FF2B5EF4-FFF2-40B4-BE49-F238E27FC236}">
                <a16:creationId xmlns:a16="http://schemas.microsoft.com/office/drawing/2014/main" id="{0FC2B887-9920-D2AE-F9C6-C3B4EFECC347}"/>
              </a:ext>
            </a:extLst>
          </p:cNvPr>
          <p:cNvSpPr>
            <a:spLocks noGrp="1"/>
          </p:cNvSpPr>
          <p:nvPr>
            <p:ph type="body" sz="quarter" idx="26" hasCustomPrompt="1"/>
          </p:nvPr>
        </p:nvSpPr>
        <p:spPr>
          <a:xfrm>
            <a:off x="6459605" y="1990667"/>
            <a:ext cx="4510633" cy="549631"/>
          </a:xfrm>
          <a:prstGeom prst="rect">
            <a:avLst/>
          </a:prstGeom>
        </p:spPr>
        <p:txBody>
          <a:bodyPr/>
          <a:lstStyle>
            <a:lvl1pPr algn="ctr">
              <a:lnSpc>
                <a:spcPct val="100000"/>
              </a:lnSpc>
              <a:spcBef>
                <a:spcPts val="0"/>
              </a:spcBef>
              <a:spcAft>
                <a:spcPts val="0"/>
              </a:spcAft>
              <a:defRPr sz="1800" b="1" i="0" cap="none" spc="100" baseline="0">
                <a:solidFill>
                  <a:schemeClr val="tx1"/>
                </a:solidFill>
                <a:latin typeface="Consolas" panose="020B0609020204030204" pitchFamily="49" charset="0"/>
                <a:cs typeface="Consolas" panose="020B0609020204030204" pitchFamily="49" charset="0"/>
              </a:defRPr>
            </a:lvl1pPr>
            <a:lvl4pPr marL="180000" indent="-180000">
              <a:spcBef>
                <a:spcPts val="300"/>
              </a:spcBef>
              <a:defRPr/>
            </a:lvl4pPr>
          </a:lstStyle>
          <a:p>
            <a:pPr lvl="0"/>
            <a:r>
              <a:rPr lang="en-GB"/>
              <a:t>Click to edit</a:t>
            </a:r>
            <a:br>
              <a:rPr lang="en-GB"/>
            </a:br>
            <a:r>
              <a:rPr lang="en-GB"/>
              <a:t>two line graph headline</a:t>
            </a:r>
            <a:endParaRPr lang="en-US"/>
          </a:p>
        </p:txBody>
      </p:sp>
      <p:sp>
        <p:nvSpPr>
          <p:cNvPr id="2" name="Text Placeholder 11">
            <a:extLst>
              <a:ext uri="{FF2B5EF4-FFF2-40B4-BE49-F238E27FC236}">
                <a16:creationId xmlns:a16="http://schemas.microsoft.com/office/drawing/2014/main" id="{32E32CD3-DA5E-F85C-3293-2E0481F02B44}"/>
              </a:ext>
            </a:extLst>
          </p:cNvPr>
          <p:cNvSpPr>
            <a:spLocks noGrp="1"/>
          </p:cNvSpPr>
          <p:nvPr>
            <p:ph type="body" sz="quarter" idx="11" hasCustomPrompt="1"/>
          </p:nvPr>
        </p:nvSpPr>
        <p:spPr>
          <a:xfrm>
            <a:off x="6459605" y="6405084"/>
            <a:ext cx="5500656" cy="255904"/>
          </a:xfrm>
          <a:prstGeom prst="rect">
            <a:avLst/>
          </a:prstGeom>
        </p:spPr>
        <p:txBody>
          <a:bodyPr wrap="square" lIns="0" tIns="0" rIns="0" bIns="0">
            <a:spAutoFit/>
          </a:bodyPr>
          <a:lstStyle>
            <a:lvl1pPr marL="0" indent="0" algn="r">
              <a:lnSpc>
                <a:spcPct val="110000"/>
              </a:lnSpc>
              <a:spcBef>
                <a:spcPts val="0"/>
              </a:spcBef>
              <a:spcAft>
                <a:spcPts val="0"/>
              </a:spcAft>
              <a:buFontTx/>
              <a:buNone/>
              <a:defRPr sz="1600" b="0" i="0" cap="none" spc="100" baseline="0">
                <a:solidFill>
                  <a:schemeClr val="tx1"/>
                </a:solidFill>
                <a:latin typeface="Consolas" panose="020B0609020204030204" pitchFamily="49" charset="0"/>
                <a:cs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Click to add text</a:t>
            </a:r>
          </a:p>
        </p:txBody>
      </p:sp>
      <p:sp>
        <p:nvSpPr>
          <p:cNvPr id="5" name="Text Placeholder 16">
            <a:extLst>
              <a:ext uri="{FF2B5EF4-FFF2-40B4-BE49-F238E27FC236}">
                <a16:creationId xmlns:a16="http://schemas.microsoft.com/office/drawing/2014/main" id="{9DC06E18-56FD-E465-101E-D46AA248A330}"/>
              </a:ext>
            </a:extLst>
          </p:cNvPr>
          <p:cNvSpPr>
            <a:spLocks noGrp="1"/>
          </p:cNvSpPr>
          <p:nvPr>
            <p:ph type="body" sz="quarter" idx="10" hasCustomPrompt="1"/>
          </p:nvPr>
        </p:nvSpPr>
        <p:spPr>
          <a:xfrm>
            <a:off x="1250925" y="868542"/>
            <a:ext cx="5961088" cy="997196"/>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Headlines that require two lines to fit the text </a:t>
            </a:r>
            <a:endParaRPr lang="en-US"/>
          </a:p>
        </p:txBody>
      </p:sp>
    </p:spTree>
    <p:extLst>
      <p:ext uri="{BB962C8B-B14F-4D97-AF65-F5344CB8AC3E}">
        <p14:creationId xmlns:p14="http://schemas.microsoft.com/office/powerpoint/2010/main" val="1844223907"/>
      </p:ext>
    </p:extLst>
  </p:cSld>
  <p:clrMapOvr>
    <a:masterClrMapping/>
  </p:clrMapOvr>
  <p:extLst>
    <p:ext uri="{DCECCB84-F9BA-43D5-87BE-67443E8EF086}">
      <p15:sldGuideLst xmlns:p15="http://schemas.microsoft.com/office/powerpoint/2012/main">
        <p15:guide id="1" orient="horz" pos="3974">
          <p15:clr>
            <a:srgbClr val="FBAE40"/>
          </p15:clr>
        </p15:guide>
        <p15:guide id="2" pos="4067" userDrawn="1">
          <p15:clr>
            <a:srgbClr val="FBAE40"/>
          </p15:clr>
        </p15:guide>
        <p15:guide id="3" pos="3840" userDrawn="1">
          <p15:clr>
            <a:srgbClr val="FBAE40"/>
          </p15:clr>
        </p15:guide>
        <p15:guide id="4" pos="778">
          <p15:clr>
            <a:srgbClr val="FBAE40"/>
          </p15:clr>
        </p15:guide>
        <p15:guide id="5" pos="6879" userDrawn="1">
          <p15:clr>
            <a:srgbClr val="FBAE40"/>
          </p15:clr>
        </p15:guide>
        <p15:guide id="6" orient="horz" pos="1253">
          <p15:clr>
            <a:srgbClr val="FBAE40"/>
          </p15:clr>
        </p15:guide>
        <p15:guide id="7" orient="horz" pos="572">
          <p15:clr>
            <a:srgbClr val="FBAE40"/>
          </p15:clr>
        </p15:guide>
        <p15:guide id="8" pos="3613"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4graphs(images)">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BDA61F9A-CEFC-5BCB-0509-257F8C9479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cxnSp>
        <p:nvCxnSpPr>
          <p:cNvPr id="4" name="Straight Connector 3">
            <a:extLst>
              <a:ext uri="{FF2B5EF4-FFF2-40B4-BE49-F238E27FC236}">
                <a16:creationId xmlns:a16="http://schemas.microsoft.com/office/drawing/2014/main" id="{81F2922D-AA80-C28C-EFA3-EC3FA0E36DC1}"/>
              </a:ext>
            </a:extLst>
          </p:cNvPr>
          <p:cNvCxnSpPr>
            <a:cxnSpLocks/>
          </p:cNvCxnSpPr>
          <p:nvPr userDrawn="1"/>
        </p:nvCxnSpPr>
        <p:spPr>
          <a:xfrm>
            <a:off x="6109105" y="1947617"/>
            <a:ext cx="0" cy="4910383"/>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6EAE797-6477-7820-F81A-29C1520CC13A}"/>
              </a:ext>
            </a:extLst>
          </p:cNvPr>
          <p:cNvCxnSpPr>
            <a:cxnSpLocks/>
          </p:cNvCxnSpPr>
          <p:nvPr userDrawn="1"/>
        </p:nvCxnSpPr>
        <p:spPr>
          <a:xfrm>
            <a:off x="1224998" y="2254678"/>
            <a:ext cx="451064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Picture Placeholder 16">
            <a:extLst>
              <a:ext uri="{FF2B5EF4-FFF2-40B4-BE49-F238E27FC236}">
                <a16:creationId xmlns:a16="http://schemas.microsoft.com/office/drawing/2014/main" id="{A376C002-842F-D0C1-3762-3D8F96875995}"/>
              </a:ext>
            </a:extLst>
          </p:cNvPr>
          <p:cNvSpPr>
            <a:spLocks noGrp="1"/>
          </p:cNvSpPr>
          <p:nvPr>
            <p:ph type="pic" sz="quarter" idx="23"/>
          </p:nvPr>
        </p:nvSpPr>
        <p:spPr>
          <a:xfrm>
            <a:off x="1224999" y="2373947"/>
            <a:ext cx="4510640" cy="1654705"/>
          </a:xfrm>
          <a:prstGeom prst="rect">
            <a:avLst/>
          </a:prstGeom>
        </p:spPr>
        <p:txBody>
          <a:bodyPr/>
          <a:lstStyle>
            <a:lvl1pPr>
              <a:defRPr b="0" i="0">
                <a:latin typeface="Aptos Light" panose="020B0004020202020204" pitchFamily="34" charset="0"/>
              </a:defRPr>
            </a:lvl1pPr>
          </a:lstStyle>
          <a:p>
            <a:r>
              <a:rPr lang="en-US"/>
              <a:t>Click icon to add picture</a:t>
            </a:r>
          </a:p>
        </p:txBody>
      </p:sp>
      <p:sp>
        <p:nvSpPr>
          <p:cNvPr id="12" name="Text Placeholder 19">
            <a:extLst>
              <a:ext uri="{FF2B5EF4-FFF2-40B4-BE49-F238E27FC236}">
                <a16:creationId xmlns:a16="http://schemas.microsoft.com/office/drawing/2014/main" id="{8CCEE98C-C5A0-3328-63D2-D4DD87347864}"/>
              </a:ext>
            </a:extLst>
          </p:cNvPr>
          <p:cNvSpPr>
            <a:spLocks noGrp="1"/>
          </p:cNvSpPr>
          <p:nvPr>
            <p:ph type="body" sz="quarter" idx="24"/>
          </p:nvPr>
        </p:nvSpPr>
        <p:spPr>
          <a:xfrm>
            <a:off x="1224997" y="1934170"/>
            <a:ext cx="4510633" cy="267500"/>
          </a:xfrm>
          <a:prstGeom prst="rect">
            <a:avLst/>
          </a:prstGeom>
        </p:spPr>
        <p:txBody>
          <a:bodyPr anchor="b"/>
          <a:lstStyle>
            <a:lvl1pPr algn="ctr">
              <a:lnSpc>
                <a:spcPct val="100000"/>
              </a:lnSpc>
              <a:spcAft>
                <a:spcPts val="0"/>
              </a:spcAft>
              <a:defRPr sz="1800" b="1" i="0" cap="none" spc="100" baseline="0">
                <a:solidFill>
                  <a:schemeClr val="tx1"/>
                </a:solidFill>
                <a:latin typeface="Consolas" panose="020B0609020204030204" pitchFamily="49" charset="0"/>
                <a:cs typeface="Consolas" panose="020B0609020204030204" pitchFamily="49" charset="0"/>
              </a:defRPr>
            </a:lvl1pPr>
            <a:lvl4pPr marL="180000" indent="-180000">
              <a:spcBef>
                <a:spcPts val="300"/>
              </a:spcBef>
              <a:defRPr/>
            </a:lvl4pPr>
          </a:lstStyle>
          <a:p>
            <a:pPr lvl="0"/>
            <a:r>
              <a:rPr lang="en-US"/>
              <a:t>Click to edit Master text styles</a:t>
            </a:r>
          </a:p>
        </p:txBody>
      </p:sp>
      <p:cxnSp>
        <p:nvCxnSpPr>
          <p:cNvPr id="14" name="Straight Connector 13">
            <a:extLst>
              <a:ext uri="{FF2B5EF4-FFF2-40B4-BE49-F238E27FC236}">
                <a16:creationId xmlns:a16="http://schemas.microsoft.com/office/drawing/2014/main" id="{26BA1043-FA11-34B8-5E3A-11D123BEC7A7}"/>
              </a:ext>
            </a:extLst>
          </p:cNvPr>
          <p:cNvCxnSpPr>
            <a:cxnSpLocks/>
          </p:cNvCxnSpPr>
          <p:nvPr userDrawn="1"/>
        </p:nvCxnSpPr>
        <p:spPr>
          <a:xfrm>
            <a:off x="6459606" y="2254678"/>
            <a:ext cx="451064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Picture Placeholder 16">
            <a:extLst>
              <a:ext uri="{FF2B5EF4-FFF2-40B4-BE49-F238E27FC236}">
                <a16:creationId xmlns:a16="http://schemas.microsoft.com/office/drawing/2014/main" id="{9FB8FF28-BEC8-39BE-97EF-161BECD79012}"/>
              </a:ext>
            </a:extLst>
          </p:cNvPr>
          <p:cNvSpPr>
            <a:spLocks noGrp="1"/>
          </p:cNvSpPr>
          <p:nvPr>
            <p:ph type="pic" sz="quarter" idx="25"/>
          </p:nvPr>
        </p:nvSpPr>
        <p:spPr>
          <a:xfrm>
            <a:off x="6459607" y="2373947"/>
            <a:ext cx="4510640" cy="1654705"/>
          </a:xfrm>
          <a:prstGeom prst="rect">
            <a:avLst/>
          </a:prstGeom>
        </p:spPr>
        <p:txBody>
          <a:bodyPr/>
          <a:lstStyle>
            <a:lvl1pPr>
              <a:defRPr b="0" i="0">
                <a:latin typeface="Aptos Light" panose="020B0004020202020204" pitchFamily="34" charset="0"/>
              </a:defRPr>
            </a:lvl1pPr>
          </a:lstStyle>
          <a:p>
            <a:r>
              <a:rPr lang="en-US"/>
              <a:t>Click icon to add picture</a:t>
            </a:r>
          </a:p>
        </p:txBody>
      </p:sp>
      <p:sp>
        <p:nvSpPr>
          <p:cNvPr id="16" name="Text Placeholder 19">
            <a:extLst>
              <a:ext uri="{FF2B5EF4-FFF2-40B4-BE49-F238E27FC236}">
                <a16:creationId xmlns:a16="http://schemas.microsoft.com/office/drawing/2014/main" id="{0FC2B887-9920-D2AE-F9C6-C3B4EFECC347}"/>
              </a:ext>
            </a:extLst>
          </p:cNvPr>
          <p:cNvSpPr>
            <a:spLocks noGrp="1"/>
          </p:cNvSpPr>
          <p:nvPr>
            <p:ph type="body" sz="quarter" idx="26"/>
          </p:nvPr>
        </p:nvSpPr>
        <p:spPr>
          <a:xfrm>
            <a:off x="6459605" y="1934170"/>
            <a:ext cx="4510633" cy="267500"/>
          </a:xfrm>
          <a:prstGeom prst="rect">
            <a:avLst/>
          </a:prstGeom>
        </p:spPr>
        <p:txBody>
          <a:bodyPr anchor="b"/>
          <a:lstStyle>
            <a:lvl1pPr algn="ctr">
              <a:lnSpc>
                <a:spcPct val="100000"/>
              </a:lnSpc>
              <a:spcAft>
                <a:spcPts val="0"/>
              </a:spcAft>
              <a:defRPr sz="1800" b="1" i="0" cap="none" spc="100" baseline="0">
                <a:solidFill>
                  <a:schemeClr val="tx1"/>
                </a:solidFill>
                <a:latin typeface="Consolas" panose="020B0609020204030204" pitchFamily="49" charset="0"/>
                <a:cs typeface="Consolas" panose="020B0609020204030204" pitchFamily="49" charset="0"/>
              </a:defRPr>
            </a:lvl1pPr>
            <a:lvl4pPr marL="180000" indent="-180000">
              <a:spcBef>
                <a:spcPts val="300"/>
              </a:spcBef>
              <a:defRPr/>
            </a:lvl4pPr>
          </a:lstStyle>
          <a:p>
            <a:pPr lvl="0"/>
            <a:r>
              <a:rPr lang="en-US"/>
              <a:t>Click to edit Master text styles</a:t>
            </a:r>
          </a:p>
        </p:txBody>
      </p:sp>
      <p:cxnSp>
        <p:nvCxnSpPr>
          <p:cNvPr id="18" name="Straight Connector 17">
            <a:extLst>
              <a:ext uri="{FF2B5EF4-FFF2-40B4-BE49-F238E27FC236}">
                <a16:creationId xmlns:a16="http://schemas.microsoft.com/office/drawing/2014/main" id="{3AA73186-65C7-F363-17BB-0C0928039CE7}"/>
              </a:ext>
            </a:extLst>
          </p:cNvPr>
          <p:cNvCxnSpPr>
            <a:cxnSpLocks/>
          </p:cNvCxnSpPr>
          <p:nvPr userDrawn="1"/>
        </p:nvCxnSpPr>
        <p:spPr>
          <a:xfrm>
            <a:off x="1224998" y="4547304"/>
            <a:ext cx="451064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Picture Placeholder 16">
            <a:extLst>
              <a:ext uri="{FF2B5EF4-FFF2-40B4-BE49-F238E27FC236}">
                <a16:creationId xmlns:a16="http://schemas.microsoft.com/office/drawing/2014/main" id="{6620C231-8402-F7FE-38B5-3FC6299E0448}"/>
              </a:ext>
            </a:extLst>
          </p:cNvPr>
          <p:cNvSpPr>
            <a:spLocks noGrp="1"/>
          </p:cNvSpPr>
          <p:nvPr>
            <p:ph type="pic" sz="quarter" idx="27"/>
          </p:nvPr>
        </p:nvSpPr>
        <p:spPr>
          <a:xfrm>
            <a:off x="1224999" y="4666573"/>
            <a:ext cx="4510640" cy="1654705"/>
          </a:xfrm>
          <a:prstGeom prst="rect">
            <a:avLst/>
          </a:prstGeom>
        </p:spPr>
        <p:txBody>
          <a:bodyPr/>
          <a:lstStyle>
            <a:lvl1pPr>
              <a:defRPr b="0" i="0">
                <a:latin typeface="Aptos Light" panose="020B0004020202020204" pitchFamily="34" charset="0"/>
              </a:defRPr>
            </a:lvl1pPr>
          </a:lstStyle>
          <a:p>
            <a:r>
              <a:rPr lang="en-US"/>
              <a:t>Click icon to add picture</a:t>
            </a:r>
          </a:p>
        </p:txBody>
      </p:sp>
      <p:sp>
        <p:nvSpPr>
          <p:cNvPr id="20" name="Text Placeholder 19">
            <a:extLst>
              <a:ext uri="{FF2B5EF4-FFF2-40B4-BE49-F238E27FC236}">
                <a16:creationId xmlns:a16="http://schemas.microsoft.com/office/drawing/2014/main" id="{F3F00CE7-45CA-EA9F-9E50-ED3B749B7683}"/>
              </a:ext>
            </a:extLst>
          </p:cNvPr>
          <p:cNvSpPr>
            <a:spLocks noGrp="1"/>
          </p:cNvSpPr>
          <p:nvPr>
            <p:ph type="body" sz="quarter" idx="28"/>
          </p:nvPr>
        </p:nvSpPr>
        <p:spPr>
          <a:xfrm>
            <a:off x="1224997" y="4226796"/>
            <a:ext cx="4510633" cy="267500"/>
          </a:xfrm>
          <a:prstGeom prst="rect">
            <a:avLst/>
          </a:prstGeom>
        </p:spPr>
        <p:txBody>
          <a:bodyPr anchor="b"/>
          <a:lstStyle>
            <a:lvl1pPr algn="ctr">
              <a:lnSpc>
                <a:spcPct val="100000"/>
              </a:lnSpc>
              <a:spcAft>
                <a:spcPts val="0"/>
              </a:spcAft>
              <a:defRPr sz="1800" b="1" i="0" cap="none" spc="100" baseline="0">
                <a:solidFill>
                  <a:schemeClr val="tx1"/>
                </a:solidFill>
                <a:latin typeface="Consolas" panose="020B0609020204030204" pitchFamily="49" charset="0"/>
                <a:cs typeface="Consolas" panose="020B0609020204030204" pitchFamily="49" charset="0"/>
              </a:defRPr>
            </a:lvl1pPr>
            <a:lvl4pPr marL="180000" indent="-180000">
              <a:spcBef>
                <a:spcPts val="300"/>
              </a:spcBef>
              <a:defRPr/>
            </a:lvl4pPr>
          </a:lstStyle>
          <a:p>
            <a:pPr lvl="0"/>
            <a:r>
              <a:rPr lang="en-US"/>
              <a:t>Click to edit Master text styles</a:t>
            </a:r>
          </a:p>
        </p:txBody>
      </p:sp>
      <p:cxnSp>
        <p:nvCxnSpPr>
          <p:cNvPr id="21" name="Straight Connector 20">
            <a:extLst>
              <a:ext uri="{FF2B5EF4-FFF2-40B4-BE49-F238E27FC236}">
                <a16:creationId xmlns:a16="http://schemas.microsoft.com/office/drawing/2014/main" id="{8ED7FDB5-C204-E538-FFF9-18C43A8E1AF7}"/>
              </a:ext>
            </a:extLst>
          </p:cNvPr>
          <p:cNvCxnSpPr>
            <a:cxnSpLocks/>
          </p:cNvCxnSpPr>
          <p:nvPr userDrawn="1"/>
        </p:nvCxnSpPr>
        <p:spPr>
          <a:xfrm>
            <a:off x="6459606" y="4547304"/>
            <a:ext cx="4510640"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Picture Placeholder 16">
            <a:extLst>
              <a:ext uri="{FF2B5EF4-FFF2-40B4-BE49-F238E27FC236}">
                <a16:creationId xmlns:a16="http://schemas.microsoft.com/office/drawing/2014/main" id="{047B032F-3EB9-92A8-924C-E188A8CA7240}"/>
              </a:ext>
            </a:extLst>
          </p:cNvPr>
          <p:cNvSpPr>
            <a:spLocks noGrp="1"/>
          </p:cNvSpPr>
          <p:nvPr>
            <p:ph type="pic" sz="quarter" idx="29"/>
          </p:nvPr>
        </p:nvSpPr>
        <p:spPr>
          <a:xfrm>
            <a:off x="6459607" y="4666573"/>
            <a:ext cx="4510640" cy="1654705"/>
          </a:xfrm>
          <a:prstGeom prst="rect">
            <a:avLst/>
          </a:prstGeom>
        </p:spPr>
        <p:txBody>
          <a:bodyPr/>
          <a:lstStyle>
            <a:lvl1pPr>
              <a:defRPr b="0" i="0">
                <a:latin typeface="Aptos Light" panose="020B0004020202020204" pitchFamily="34" charset="0"/>
              </a:defRPr>
            </a:lvl1pPr>
          </a:lstStyle>
          <a:p>
            <a:r>
              <a:rPr lang="en-US"/>
              <a:t>Click icon to add picture</a:t>
            </a:r>
          </a:p>
        </p:txBody>
      </p:sp>
      <p:sp>
        <p:nvSpPr>
          <p:cNvPr id="23" name="Text Placeholder 19">
            <a:extLst>
              <a:ext uri="{FF2B5EF4-FFF2-40B4-BE49-F238E27FC236}">
                <a16:creationId xmlns:a16="http://schemas.microsoft.com/office/drawing/2014/main" id="{8D3238CF-A120-5C46-9C73-CE593DB13442}"/>
              </a:ext>
            </a:extLst>
          </p:cNvPr>
          <p:cNvSpPr>
            <a:spLocks noGrp="1"/>
          </p:cNvSpPr>
          <p:nvPr>
            <p:ph type="body" sz="quarter" idx="30"/>
          </p:nvPr>
        </p:nvSpPr>
        <p:spPr>
          <a:xfrm>
            <a:off x="6459605" y="4226796"/>
            <a:ext cx="4510633" cy="267500"/>
          </a:xfrm>
          <a:prstGeom prst="rect">
            <a:avLst/>
          </a:prstGeom>
        </p:spPr>
        <p:txBody>
          <a:bodyPr anchor="b"/>
          <a:lstStyle>
            <a:lvl1pPr algn="ctr">
              <a:lnSpc>
                <a:spcPct val="100000"/>
              </a:lnSpc>
              <a:spcAft>
                <a:spcPts val="0"/>
              </a:spcAft>
              <a:defRPr sz="1800" b="1" i="0" cap="none" spc="100" baseline="0">
                <a:solidFill>
                  <a:schemeClr val="tx1"/>
                </a:solidFill>
                <a:latin typeface="Consolas" panose="020B0609020204030204" pitchFamily="49" charset="0"/>
                <a:cs typeface="Consolas" panose="020B0609020204030204" pitchFamily="49" charset="0"/>
              </a:defRPr>
            </a:lvl1pPr>
            <a:lvl4pPr marL="180000" indent="-180000">
              <a:spcBef>
                <a:spcPts val="300"/>
              </a:spcBef>
              <a:defRPr/>
            </a:lvl4pPr>
          </a:lstStyle>
          <a:p>
            <a:pPr lvl="0"/>
            <a:r>
              <a:rPr lang="en-US"/>
              <a:t>Click to edit Master text styles</a:t>
            </a:r>
          </a:p>
        </p:txBody>
      </p:sp>
      <p:sp>
        <p:nvSpPr>
          <p:cNvPr id="2" name="Text Placeholder 11">
            <a:extLst>
              <a:ext uri="{FF2B5EF4-FFF2-40B4-BE49-F238E27FC236}">
                <a16:creationId xmlns:a16="http://schemas.microsoft.com/office/drawing/2014/main" id="{91DC3F52-CE32-2DA3-2355-83249F4D52BF}"/>
              </a:ext>
            </a:extLst>
          </p:cNvPr>
          <p:cNvSpPr>
            <a:spLocks noGrp="1"/>
          </p:cNvSpPr>
          <p:nvPr>
            <p:ph type="body" sz="quarter" idx="11" hasCustomPrompt="1"/>
          </p:nvPr>
        </p:nvSpPr>
        <p:spPr>
          <a:xfrm>
            <a:off x="6459605" y="6405084"/>
            <a:ext cx="5500656" cy="255904"/>
          </a:xfrm>
          <a:prstGeom prst="rect">
            <a:avLst/>
          </a:prstGeom>
        </p:spPr>
        <p:txBody>
          <a:bodyPr wrap="square" lIns="0" tIns="0" rIns="0" bIns="0">
            <a:spAutoFit/>
          </a:bodyPr>
          <a:lstStyle>
            <a:lvl1pPr marL="0" indent="0" algn="r">
              <a:lnSpc>
                <a:spcPct val="110000"/>
              </a:lnSpc>
              <a:spcBef>
                <a:spcPts val="0"/>
              </a:spcBef>
              <a:spcAft>
                <a:spcPts val="0"/>
              </a:spcAft>
              <a:buFontTx/>
              <a:buNone/>
              <a:defRPr sz="1600" b="0" i="0" cap="none" spc="100" baseline="0">
                <a:solidFill>
                  <a:schemeClr val="tx1"/>
                </a:solidFill>
                <a:latin typeface="Consolas" panose="020B0609020204030204" pitchFamily="49" charset="0"/>
                <a:cs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Click to add text</a:t>
            </a:r>
          </a:p>
        </p:txBody>
      </p:sp>
      <p:sp>
        <p:nvSpPr>
          <p:cNvPr id="5" name="Text Placeholder 16">
            <a:extLst>
              <a:ext uri="{FF2B5EF4-FFF2-40B4-BE49-F238E27FC236}">
                <a16:creationId xmlns:a16="http://schemas.microsoft.com/office/drawing/2014/main" id="{DDB50419-C8A9-B056-8C0A-11E53FA1A34F}"/>
              </a:ext>
            </a:extLst>
          </p:cNvPr>
          <p:cNvSpPr>
            <a:spLocks noGrp="1"/>
          </p:cNvSpPr>
          <p:nvPr>
            <p:ph type="body" sz="quarter" idx="10" hasCustomPrompt="1"/>
          </p:nvPr>
        </p:nvSpPr>
        <p:spPr>
          <a:xfrm>
            <a:off x="1250925" y="868542"/>
            <a:ext cx="5961088" cy="997196"/>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Headlines that require two lines to fit the text </a:t>
            </a:r>
            <a:endParaRPr lang="en-US"/>
          </a:p>
        </p:txBody>
      </p:sp>
    </p:spTree>
    <p:extLst>
      <p:ext uri="{BB962C8B-B14F-4D97-AF65-F5344CB8AC3E}">
        <p14:creationId xmlns:p14="http://schemas.microsoft.com/office/powerpoint/2010/main" val="2255228400"/>
      </p:ext>
    </p:extLst>
  </p:cSld>
  <p:clrMapOvr>
    <a:masterClrMapping/>
  </p:clrMapOvr>
  <p:extLst>
    <p:ext uri="{DCECCB84-F9BA-43D5-87BE-67443E8EF086}">
      <p15:sldGuideLst xmlns:p15="http://schemas.microsoft.com/office/powerpoint/2012/main">
        <p15:guide id="1" orient="horz" pos="3974">
          <p15:clr>
            <a:srgbClr val="FBAE40"/>
          </p15:clr>
        </p15:guide>
        <p15:guide id="2" pos="4067">
          <p15:clr>
            <a:srgbClr val="FBAE40"/>
          </p15:clr>
        </p15:guide>
        <p15:guide id="3" pos="3840">
          <p15:clr>
            <a:srgbClr val="FBAE40"/>
          </p15:clr>
        </p15:guide>
        <p15:guide id="4" pos="778">
          <p15:clr>
            <a:srgbClr val="FBAE40"/>
          </p15:clr>
        </p15:guide>
        <p15:guide id="5" pos="6879">
          <p15:clr>
            <a:srgbClr val="FBAE40"/>
          </p15:clr>
        </p15:guide>
        <p15:guide id="6" orient="horz" pos="1253">
          <p15:clr>
            <a:srgbClr val="FBAE40"/>
          </p15:clr>
        </p15:guide>
        <p15:guide id="7" orient="horz" pos="572">
          <p15:clr>
            <a:srgbClr val="FBAE40"/>
          </p15:clr>
        </p15:guide>
        <p15:guide id="8" pos="361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1colText+graph(excel)">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BDA61F9A-CEFC-5BCB-0509-257F8C9479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cxnSp>
        <p:nvCxnSpPr>
          <p:cNvPr id="4" name="Straight Connector 3">
            <a:extLst>
              <a:ext uri="{FF2B5EF4-FFF2-40B4-BE49-F238E27FC236}">
                <a16:creationId xmlns:a16="http://schemas.microsoft.com/office/drawing/2014/main" id="{81F2922D-AA80-C28C-EFA3-EC3FA0E36DC1}"/>
              </a:ext>
            </a:extLst>
          </p:cNvPr>
          <p:cNvCxnSpPr>
            <a:cxnSpLocks/>
          </p:cNvCxnSpPr>
          <p:nvPr userDrawn="1"/>
        </p:nvCxnSpPr>
        <p:spPr>
          <a:xfrm>
            <a:off x="5380235" y="1947617"/>
            <a:ext cx="0" cy="4910383"/>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 Placeholder 19">
            <a:extLst>
              <a:ext uri="{FF2B5EF4-FFF2-40B4-BE49-F238E27FC236}">
                <a16:creationId xmlns:a16="http://schemas.microsoft.com/office/drawing/2014/main" id="{7B85D3B3-E3B3-286C-27D0-AD20202AE977}"/>
              </a:ext>
            </a:extLst>
          </p:cNvPr>
          <p:cNvSpPr>
            <a:spLocks noGrp="1"/>
          </p:cNvSpPr>
          <p:nvPr>
            <p:ph type="body" sz="quarter" idx="22"/>
          </p:nvPr>
        </p:nvSpPr>
        <p:spPr>
          <a:xfrm>
            <a:off x="5772157" y="2020334"/>
            <a:ext cx="5449864" cy="553998"/>
          </a:xfrm>
          <a:prstGeom prst="rect">
            <a:avLst/>
          </a:prstGeom>
        </p:spPr>
        <p:txBody>
          <a:bodyPr/>
          <a:lstStyle>
            <a:lvl1pPr algn="ctr">
              <a:lnSpc>
                <a:spcPct val="100000"/>
              </a:lnSpc>
              <a:spcBef>
                <a:spcPts val="0"/>
              </a:spcBef>
              <a:spcAft>
                <a:spcPts val="0"/>
              </a:spcAft>
              <a:defRPr sz="1800" b="1" i="0" cap="none" spc="100" baseline="0">
                <a:solidFill>
                  <a:schemeClr val="tx1"/>
                </a:solidFill>
                <a:latin typeface="Consolas" panose="020B0609020204030204" pitchFamily="49" charset="0"/>
                <a:cs typeface="Consolas" panose="020B0609020204030204" pitchFamily="49" charset="0"/>
              </a:defRPr>
            </a:lvl1pPr>
            <a:lvl4pPr marL="180000" indent="-180000">
              <a:spcBef>
                <a:spcPts val="300"/>
              </a:spcBef>
              <a:defRPr/>
            </a:lvl4pPr>
          </a:lstStyle>
          <a:p>
            <a:pPr lvl="0"/>
            <a:r>
              <a:rPr lang="en-US"/>
              <a:t>Click to edit Master text styles</a:t>
            </a:r>
          </a:p>
        </p:txBody>
      </p:sp>
      <p:graphicFrame>
        <p:nvGraphicFramePr>
          <p:cNvPr id="2" name="Chart 1048">
            <a:extLst>
              <a:ext uri="{FF2B5EF4-FFF2-40B4-BE49-F238E27FC236}">
                <a16:creationId xmlns:a16="http://schemas.microsoft.com/office/drawing/2014/main" id="{6169E41E-B6D7-D24C-B63D-9DC40F749D2B}"/>
              </a:ext>
            </a:extLst>
          </p:cNvPr>
          <p:cNvGraphicFramePr/>
          <p:nvPr userDrawn="1">
            <p:extLst>
              <p:ext uri="{D42A27DB-BD31-4B8C-83A1-F6EECF244321}">
                <p14:modId xmlns:p14="http://schemas.microsoft.com/office/powerpoint/2010/main" val="326590458"/>
              </p:ext>
            </p:extLst>
          </p:nvPr>
        </p:nvGraphicFramePr>
        <p:xfrm>
          <a:off x="5677716" y="2728927"/>
          <a:ext cx="5711909" cy="346516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B9B64A8-218B-133F-B86A-8AD6B0D64CE9}"/>
              </a:ext>
            </a:extLst>
          </p:cNvPr>
          <p:cNvSpPr txBox="1"/>
          <p:nvPr userDrawn="1"/>
        </p:nvSpPr>
        <p:spPr>
          <a:xfrm>
            <a:off x="7569984" y="868542"/>
            <a:ext cx="2817682" cy="861774"/>
          </a:xfrm>
          <a:prstGeom prst="rect">
            <a:avLst/>
          </a:prstGeom>
          <a:noFill/>
        </p:spPr>
        <p:txBody>
          <a:bodyPr wrap="square" rtlCol="0">
            <a:spAutoFit/>
          </a:bodyPr>
          <a:lstStyle/>
          <a:p>
            <a:r>
              <a:rPr lang="en-US" sz="1000" b="0" i="0">
                <a:highlight>
                  <a:srgbClr val="FFFF00"/>
                </a:highlight>
                <a:latin typeface="Aptos Light" panose="020B0004020202020204" pitchFamily="34" charset="0"/>
              </a:rPr>
              <a:t>To edit these graphs, please go to the master slide and cut/paste the graph into your slide layout. You will be able to edit the data in Excel. Don’t forget to delete this text box from the master slide.</a:t>
            </a:r>
          </a:p>
        </p:txBody>
      </p:sp>
      <p:sp>
        <p:nvSpPr>
          <p:cNvPr id="6" name="Text Placeholder 4">
            <a:extLst>
              <a:ext uri="{FF2B5EF4-FFF2-40B4-BE49-F238E27FC236}">
                <a16:creationId xmlns:a16="http://schemas.microsoft.com/office/drawing/2014/main" id="{3D060AFE-783E-405E-3747-5E3470CE7A9D}"/>
              </a:ext>
            </a:extLst>
          </p:cNvPr>
          <p:cNvSpPr>
            <a:spLocks noGrp="1"/>
          </p:cNvSpPr>
          <p:nvPr>
            <p:ph type="body" sz="quarter" idx="23"/>
          </p:nvPr>
        </p:nvSpPr>
        <p:spPr>
          <a:xfrm>
            <a:off x="1250925" y="2017025"/>
            <a:ext cx="3758397" cy="430426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6">
            <a:extLst>
              <a:ext uri="{FF2B5EF4-FFF2-40B4-BE49-F238E27FC236}">
                <a16:creationId xmlns:a16="http://schemas.microsoft.com/office/drawing/2014/main" id="{C2589F57-5569-F634-C4BB-60498B026438}"/>
              </a:ext>
            </a:extLst>
          </p:cNvPr>
          <p:cNvSpPr>
            <a:spLocks noGrp="1"/>
          </p:cNvSpPr>
          <p:nvPr>
            <p:ph type="body" sz="quarter" idx="10" hasCustomPrompt="1"/>
          </p:nvPr>
        </p:nvSpPr>
        <p:spPr>
          <a:xfrm>
            <a:off x="1250925" y="868542"/>
            <a:ext cx="5961088" cy="997196"/>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Headlines that require two lines to fit the text </a:t>
            </a:r>
            <a:endParaRPr lang="en-US"/>
          </a:p>
        </p:txBody>
      </p:sp>
      <p:sp>
        <p:nvSpPr>
          <p:cNvPr id="9" name="Text Placeholder 11">
            <a:extLst>
              <a:ext uri="{FF2B5EF4-FFF2-40B4-BE49-F238E27FC236}">
                <a16:creationId xmlns:a16="http://schemas.microsoft.com/office/drawing/2014/main" id="{A6796002-4B9C-0652-CC56-27ADD63F265E}"/>
              </a:ext>
            </a:extLst>
          </p:cNvPr>
          <p:cNvSpPr>
            <a:spLocks noGrp="1"/>
          </p:cNvSpPr>
          <p:nvPr>
            <p:ph type="body" sz="quarter" idx="11" hasCustomPrompt="1"/>
          </p:nvPr>
        </p:nvSpPr>
        <p:spPr>
          <a:xfrm>
            <a:off x="6459605" y="6405084"/>
            <a:ext cx="5500656" cy="255904"/>
          </a:xfrm>
          <a:prstGeom prst="rect">
            <a:avLst/>
          </a:prstGeom>
        </p:spPr>
        <p:txBody>
          <a:bodyPr wrap="square" lIns="0" tIns="0" rIns="0" bIns="0">
            <a:spAutoFit/>
          </a:bodyPr>
          <a:lstStyle>
            <a:lvl1pPr marL="0" indent="0" algn="r">
              <a:lnSpc>
                <a:spcPct val="110000"/>
              </a:lnSpc>
              <a:spcBef>
                <a:spcPts val="0"/>
              </a:spcBef>
              <a:spcAft>
                <a:spcPts val="0"/>
              </a:spcAft>
              <a:buFontTx/>
              <a:buNone/>
              <a:defRPr sz="1600" b="0" i="0" cap="none" spc="100" baseline="0">
                <a:solidFill>
                  <a:schemeClr val="tx1"/>
                </a:solidFill>
                <a:latin typeface="Consolas" panose="020B0609020204030204" pitchFamily="49" charset="0"/>
                <a:cs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Click to add text</a:t>
            </a:r>
          </a:p>
        </p:txBody>
      </p:sp>
    </p:spTree>
    <p:extLst>
      <p:ext uri="{BB962C8B-B14F-4D97-AF65-F5344CB8AC3E}">
        <p14:creationId xmlns:p14="http://schemas.microsoft.com/office/powerpoint/2010/main" val="3779393451"/>
      </p:ext>
    </p:extLst>
  </p:cSld>
  <p:clrMapOvr>
    <a:masterClrMapping/>
  </p:clrMapOvr>
  <p:extLst>
    <p:ext uri="{DCECCB84-F9BA-43D5-87BE-67443E8EF086}">
      <p15:sldGuideLst xmlns:p15="http://schemas.microsoft.com/office/powerpoint/2012/main">
        <p15:guide id="1" orient="horz" pos="3974">
          <p15:clr>
            <a:srgbClr val="FBAE40"/>
          </p15:clr>
        </p15:guide>
        <p15:guide id="2" pos="3386">
          <p15:clr>
            <a:srgbClr val="FBAE40"/>
          </p15:clr>
        </p15:guide>
        <p15:guide id="3" pos="3636">
          <p15:clr>
            <a:srgbClr val="FBAE40"/>
          </p15:clr>
        </p15:guide>
        <p15:guide id="4" pos="778">
          <p15:clr>
            <a:srgbClr val="FBAE40"/>
          </p15:clr>
        </p15:guide>
        <p15:guide id="5" pos="7083">
          <p15:clr>
            <a:srgbClr val="FBAE40"/>
          </p15:clr>
        </p15:guide>
        <p15:guide id="6" orient="horz" pos="1253">
          <p15:clr>
            <a:srgbClr val="FBAE40"/>
          </p15:clr>
        </p15:guide>
        <p15:guide id="7" orient="horz" pos="57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1colText+graph(excel) alt">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BDA61F9A-CEFC-5BCB-0509-257F8C9479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cxnSp>
        <p:nvCxnSpPr>
          <p:cNvPr id="4" name="Straight Connector 3">
            <a:extLst>
              <a:ext uri="{FF2B5EF4-FFF2-40B4-BE49-F238E27FC236}">
                <a16:creationId xmlns:a16="http://schemas.microsoft.com/office/drawing/2014/main" id="{81F2922D-AA80-C28C-EFA3-EC3FA0E36DC1}"/>
              </a:ext>
            </a:extLst>
          </p:cNvPr>
          <p:cNvCxnSpPr>
            <a:cxnSpLocks/>
          </p:cNvCxnSpPr>
          <p:nvPr userDrawn="1"/>
        </p:nvCxnSpPr>
        <p:spPr>
          <a:xfrm>
            <a:off x="5380235" y="1947617"/>
            <a:ext cx="0" cy="4910383"/>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6" name="Chart 1048">
            <a:extLst>
              <a:ext uri="{FF2B5EF4-FFF2-40B4-BE49-F238E27FC236}">
                <a16:creationId xmlns:a16="http://schemas.microsoft.com/office/drawing/2014/main" id="{03ABD259-E6AC-702B-E647-B63857B554E5}"/>
              </a:ext>
            </a:extLst>
          </p:cNvPr>
          <p:cNvGraphicFramePr/>
          <p:nvPr userDrawn="1">
            <p:extLst>
              <p:ext uri="{D42A27DB-BD31-4B8C-83A1-F6EECF244321}">
                <p14:modId xmlns:p14="http://schemas.microsoft.com/office/powerpoint/2010/main" val="1043568066"/>
              </p:ext>
            </p:extLst>
          </p:nvPr>
        </p:nvGraphicFramePr>
        <p:xfrm>
          <a:off x="5772157" y="2743201"/>
          <a:ext cx="5449861" cy="344424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4">
            <a:extLst>
              <a:ext uri="{FF2B5EF4-FFF2-40B4-BE49-F238E27FC236}">
                <a16:creationId xmlns:a16="http://schemas.microsoft.com/office/drawing/2014/main" id="{E85ECED1-8970-3CE1-F486-3047A244972F}"/>
              </a:ext>
            </a:extLst>
          </p:cNvPr>
          <p:cNvSpPr>
            <a:spLocks noGrp="1"/>
          </p:cNvSpPr>
          <p:nvPr>
            <p:ph type="body" sz="quarter" idx="23"/>
          </p:nvPr>
        </p:nvSpPr>
        <p:spPr>
          <a:xfrm>
            <a:off x="1250925" y="2017025"/>
            <a:ext cx="3758397" cy="430426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56ED2482-E526-4D6F-53D1-A07032840F32}"/>
              </a:ext>
            </a:extLst>
          </p:cNvPr>
          <p:cNvSpPr txBox="1"/>
          <p:nvPr userDrawn="1"/>
        </p:nvSpPr>
        <p:spPr>
          <a:xfrm>
            <a:off x="7477759" y="1013197"/>
            <a:ext cx="3744253" cy="707886"/>
          </a:xfrm>
          <a:prstGeom prst="rect">
            <a:avLst/>
          </a:prstGeom>
          <a:noFill/>
        </p:spPr>
        <p:txBody>
          <a:bodyPr wrap="square" rtlCol="0">
            <a:spAutoFit/>
          </a:bodyPr>
          <a:lstStyle/>
          <a:p>
            <a:r>
              <a:rPr lang="en-US" sz="1000" b="0" i="0">
                <a:highlight>
                  <a:srgbClr val="FFFF00"/>
                </a:highlight>
                <a:latin typeface="Aptos Light" panose="020B0004020202020204" pitchFamily="34" charset="0"/>
              </a:rPr>
              <a:t>To edit these graphs, please go to the master slide and cut/paste the graph into your slide layout. You will be able to edit the data in Excel. Don’t forget to delete this text box from the master slide.</a:t>
            </a:r>
          </a:p>
          <a:p>
            <a:r>
              <a:rPr lang="en-US" sz="1000" b="0" i="0">
                <a:highlight>
                  <a:srgbClr val="FFFF00"/>
                </a:highlight>
                <a:latin typeface="Aptos Light" panose="020B0004020202020204" pitchFamily="34" charset="0"/>
              </a:rPr>
              <a:t>Use both patten and </a:t>
            </a:r>
            <a:r>
              <a:rPr lang="en-US" sz="1000" b="0" i="0" err="1">
                <a:highlight>
                  <a:srgbClr val="FFFF00"/>
                </a:highlight>
                <a:latin typeface="Aptos Light" panose="020B0004020202020204" pitchFamily="34" charset="0"/>
              </a:rPr>
              <a:t>colour</a:t>
            </a:r>
            <a:r>
              <a:rPr lang="en-US" sz="1000" b="0" i="0">
                <a:highlight>
                  <a:srgbClr val="FFFF00"/>
                </a:highlight>
                <a:latin typeface="Aptos Light" panose="020B0004020202020204" pitchFamily="34" charset="0"/>
              </a:rPr>
              <a:t> to distinguish between data values.</a:t>
            </a:r>
          </a:p>
        </p:txBody>
      </p:sp>
      <p:sp>
        <p:nvSpPr>
          <p:cNvPr id="9" name="Text Placeholder 19">
            <a:extLst>
              <a:ext uri="{FF2B5EF4-FFF2-40B4-BE49-F238E27FC236}">
                <a16:creationId xmlns:a16="http://schemas.microsoft.com/office/drawing/2014/main" id="{F4CC9312-8446-D62C-C487-1FFEEB094012}"/>
              </a:ext>
            </a:extLst>
          </p:cNvPr>
          <p:cNvSpPr>
            <a:spLocks noGrp="1"/>
          </p:cNvSpPr>
          <p:nvPr>
            <p:ph type="body" sz="quarter" idx="22"/>
          </p:nvPr>
        </p:nvSpPr>
        <p:spPr>
          <a:xfrm>
            <a:off x="5772157" y="2020334"/>
            <a:ext cx="5449864" cy="553998"/>
          </a:xfrm>
          <a:prstGeom prst="rect">
            <a:avLst/>
          </a:prstGeom>
        </p:spPr>
        <p:txBody>
          <a:bodyPr/>
          <a:lstStyle>
            <a:lvl1pPr algn="ctr">
              <a:lnSpc>
                <a:spcPct val="100000"/>
              </a:lnSpc>
              <a:spcBef>
                <a:spcPts val="0"/>
              </a:spcBef>
              <a:spcAft>
                <a:spcPts val="0"/>
              </a:spcAft>
              <a:defRPr sz="1800" b="1" i="0" cap="none" spc="100" baseline="0">
                <a:solidFill>
                  <a:schemeClr val="tx1"/>
                </a:solidFill>
                <a:latin typeface="Consolas" panose="020B0609020204030204" pitchFamily="49" charset="0"/>
                <a:cs typeface="Consolas" panose="020B0609020204030204" pitchFamily="49" charset="0"/>
              </a:defRPr>
            </a:lvl1pPr>
            <a:lvl4pPr marL="180000" indent="-180000">
              <a:spcBef>
                <a:spcPts val="300"/>
              </a:spcBef>
              <a:defRPr/>
            </a:lvl4pPr>
          </a:lstStyle>
          <a:p>
            <a:pPr lvl="0"/>
            <a:r>
              <a:rPr lang="en-US"/>
              <a:t>Click to edit Master text styles</a:t>
            </a:r>
          </a:p>
        </p:txBody>
      </p:sp>
      <p:sp>
        <p:nvSpPr>
          <p:cNvPr id="10" name="Text Placeholder 11">
            <a:extLst>
              <a:ext uri="{FF2B5EF4-FFF2-40B4-BE49-F238E27FC236}">
                <a16:creationId xmlns:a16="http://schemas.microsoft.com/office/drawing/2014/main" id="{50F39C27-947F-36A5-DEA0-9F3BA792D972}"/>
              </a:ext>
            </a:extLst>
          </p:cNvPr>
          <p:cNvSpPr>
            <a:spLocks noGrp="1"/>
          </p:cNvSpPr>
          <p:nvPr>
            <p:ph type="body" sz="quarter" idx="11" hasCustomPrompt="1"/>
          </p:nvPr>
        </p:nvSpPr>
        <p:spPr>
          <a:xfrm>
            <a:off x="6459605" y="6405084"/>
            <a:ext cx="5500656" cy="255904"/>
          </a:xfrm>
          <a:prstGeom prst="rect">
            <a:avLst/>
          </a:prstGeom>
        </p:spPr>
        <p:txBody>
          <a:bodyPr wrap="square" lIns="0" tIns="0" rIns="0" bIns="0">
            <a:spAutoFit/>
          </a:bodyPr>
          <a:lstStyle>
            <a:lvl1pPr marL="0" indent="0" algn="r">
              <a:lnSpc>
                <a:spcPct val="110000"/>
              </a:lnSpc>
              <a:spcBef>
                <a:spcPts val="0"/>
              </a:spcBef>
              <a:spcAft>
                <a:spcPts val="0"/>
              </a:spcAft>
              <a:buFontTx/>
              <a:buNone/>
              <a:defRPr sz="1600" b="0" i="0" cap="none" spc="100" baseline="0">
                <a:solidFill>
                  <a:schemeClr val="tx1"/>
                </a:solidFill>
                <a:latin typeface="Consolas" panose="020B0609020204030204" pitchFamily="49" charset="0"/>
                <a:cs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Click to add text</a:t>
            </a:r>
          </a:p>
        </p:txBody>
      </p:sp>
      <p:sp>
        <p:nvSpPr>
          <p:cNvPr id="12" name="Text Placeholder 16">
            <a:extLst>
              <a:ext uri="{FF2B5EF4-FFF2-40B4-BE49-F238E27FC236}">
                <a16:creationId xmlns:a16="http://schemas.microsoft.com/office/drawing/2014/main" id="{42371D91-F1F7-5A02-A7FE-5DD499091293}"/>
              </a:ext>
            </a:extLst>
          </p:cNvPr>
          <p:cNvSpPr>
            <a:spLocks noGrp="1"/>
          </p:cNvSpPr>
          <p:nvPr>
            <p:ph type="body" sz="quarter" idx="10" hasCustomPrompt="1"/>
          </p:nvPr>
        </p:nvSpPr>
        <p:spPr>
          <a:xfrm>
            <a:off x="1250925" y="868542"/>
            <a:ext cx="5961088" cy="997196"/>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Headlines that require two lines to fit the text </a:t>
            </a:r>
            <a:endParaRPr lang="en-US"/>
          </a:p>
        </p:txBody>
      </p:sp>
    </p:spTree>
    <p:extLst>
      <p:ext uri="{BB962C8B-B14F-4D97-AF65-F5344CB8AC3E}">
        <p14:creationId xmlns:p14="http://schemas.microsoft.com/office/powerpoint/2010/main" val="807608694"/>
      </p:ext>
    </p:extLst>
  </p:cSld>
  <p:clrMapOvr>
    <a:masterClrMapping/>
  </p:clrMapOvr>
  <p:extLst>
    <p:ext uri="{DCECCB84-F9BA-43D5-87BE-67443E8EF086}">
      <p15:sldGuideLst xmlns:p15="http://schemas.microsoft.com/office/powerpoint/2012/main">
        <p15:guide id="1" orient="horz" pos="3974">
          <p15:clr>
            <a:srgbClr val="FBAE40"/>
          </p15:clr>
        </p15:guide>
        <p15:guide id="2" pos="3386">
          <p15:clr>
            <a:srgbClr val="FBAE40"/>
          </p15:clr>
        </p15:guide>
        <p15:guide id="3" pos="3636">
          <p15:clr>
            <a:srgbClr val="FBAE40"/>
          </p15:clr>
        </p15:guide>
        <p15:guide id="4" pos="778">
          <p15:clr>
            <a:srgbClr val="FBAE40"/>
          </p15:clr>
        </p15:guide>
        <p15:guide id="5" pos="7083">
          <p15:clr>
            <a:srgbClr val="FBAE40"/>
          </p15:clr>
        </p15:guide>
        <p15:guide id="6" orient="horz" pos="1253">
          <p15:clr>
            <a:srgbClr val="FBAE40"/>
          </p15:clr>
        </p15:guide>
        <p15:guide id="7" orient="horz" pos="57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1colText+graph(excel) pie">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BDA61F9A-CEFC-5BCB-0509-257F8C9479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cxnSp>
        <p:nvCxnSpPr>
          <p:cNvPr id="4" name="Straight Connector 3">
            <a:extLst>
              <a:ext uri="{FF2B5EF4-FFF2-40B4-BE49-F238E27FC236}">
                <a16:creationId xmlns:a16="http://schemas.microsoft.com/office/drawing/2014/main" id="{81F2922D-AA80-C28C-EFA3-EC3FA0E36DC1}"/>
              </a:ext>
            </a:extLst>
          </p:cNvPr>
          <p:cNvCxnSpPr>
            <a:cxnSpLocks/>
          </p:cNvCxnSpPr>
          <p:nvPr userDrawn="1"/>
        </p:nvCxnSpPr>
        <p:spPr>
          <a:xfrm>
            <a:off x="5380235" y="1947617"/>
            <a:ext cx="0" cy="4910383"/>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B407E35-47CE-8D03-DBD8-8703FC5D62EA}"/>
              </a:ext>
            </a:extLst>
          </p:cNvPr>
          <p:cNvCxnSpPr>
            <a:cxnSpLocks/>
          </p:cNvCxnSpPr>
          <p:nvPr userDrawn="1"/>
        </p:nvCxnSpPr>
        <p:spPr>
          <a:xfrm>
            <a:off x="5772157" y="2510019"/>
            <a:ext cx="544987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D5EF573B-42D1-F007-ECAC-37294B564838}"/>
              </a:ext>
            </a:extLst>
          </p:cNvPr>
          <p:cNvGraphicFramePr/>
          <p:nvPr userDrawn="1">
            <p:extLst>
              <p:ext uri="{D42A27DB-BD31-4B8C-83A1-F6EECF244321}">
                <p14:modId xmlns:p14="http://schemas.microsoft.com/office/powerpoint/2010/main" val="2593505162"/>
              </p:ext>
            </p:extLst>
          </p:nvPr>
        </p:nvGraphicFramePr>
        <p:xfrm>
          <a:off x="5772149" y="2651761"/>
          <a:ext cx="5449864" cy="359664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FB03F99-8481-044A-5059-E6FD18494400}"/>
              </a:ext>
            </a:extLst>
          </p:cNvPr>
          <p:cNvSpPr txBox="1"/>
          <p:nvPr userDrawn="1"/>
        </p:nvSpPr>
        <p:spPr>
          <a:xfrm>
            <a:off x="7437119" y="1013197"/>
            <a:ext cx="3784893" cy="707886"/>
          </a:xfrm>
          <a:prstGeom prst="rect">
            <a:avLst/>
          </a:prstGeom>
          <a:noFill/>
        </p:spPr>
        <p:txBody>
          <a:bodyPr wrap="square" rtlCol="0">
            <a:spAutoFit/>
          </a:bodyPr>
          <a:lstStyle/>
          <a:p>
            <a:r>
              <a:rPr lang="en-US" sz="1000" b="0" i="0">
                <a:highlight>
                  <a:srgbClr val="FFFF00"/>
                </a:highlight>
                <a:latin typeface="Aptos Light" panose="020B0004020202020204" pitchFamily="34" charset="0"/>
              </a:rPr>
              <a:t>To edit these graphs, please go to the master slide and cut/paste the graph into your slide layout. You will be able to edit the data in Excel. Don’t forget to delete this text box from the master slide.</a:t>
            </a:r>
          </a:p>
          <a:p>
            <a:r>
              <a:rPr lang="en-US" sz="1000" b="0" i="0">
                <a:highlight>
                  <a:srgbClr val="FFFF00"/>
                </a:highlight>
                <a:latin typeface="Aptos Light" panose="020B0004020202020204" pitchFamily="34" charset="0"/>
              </a:rPr>
              <a:t>Use both patten and </a:t>
            </a:r>
            <a:r>
              <a:rPr lang="en-US" sz="1000" b="0" i="0" err="1">
                <a:highlight>
                  <a:srgbClr val="FFFF00"/>
                </a:highlight>
                <a:latin typeface="Aptos Light" panose="020B0004020202020204" pitchFamily="34" charset="0"/>
              </a:rPr>
              <a:t>colour</a:t>
            </a:r>
            <a:r>
              <a:rPr lang="en-US" sz="1000" b="0" i="0">
                <a:highlight>
                  <a:srgbClr val="FFFF00"/>
                </a:highlight>
                <a:latin typeface="Aptos Light" panose="020B0004020202020204" pitchFamily="34" charset="0"/>
              </a:rPr>
              <a:t> to distinguish between data values.</a:t>
            </a:r>
          </a:p>
        </p:txBody>
      </p:sp>
      <p:sp>
        <p:nvSpPr>
          <p:cNvPr id="2" name="Text Placeholder 4">
            <a:extLst>
              <a:ext uri="{FF2B5EF4-FFF2-40B4-BE49-F238E27FC236}">
                <a16:creationId xmlns:a16="http://schemas.microsoft.com/office/drawing/2014/main" id="{CCF8B33A-A895-39C6-9102-0A0C2D3FDB5B}"/>
              </a:ext>
            </a:extLst>
          </p:cNvPr>
          <p:cNvSpPr>
            <a:spLocks noGrp="1"/>
          </p:cNvSpPr>
          <p:nvPr>
            <p:ph type="body" sz="quarter" idx="23"/>
          </p:nvPr>
        </p:nvSpPr>
        <p:spPr>
          <a:xfrm>
            <a:off x="1250925" y="2017025"/>
            <a:ext cx="3758397" cy="430426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9">
            <a:extLst>
              <a:ext uri="{FF2B5EF4-FFF2-40B4-BE49-F238E27FC236}">
                <a16:creationId xmlns:a16="http://schemas.microsoft.com/office/drawing/2014/main" id="{C8E928FD-CEBF-1C8A-6969-F39351035144}"/>
              </a:ext>
            </a:extLst>
          </p:cNvPr>
          <p:cNvSpPr>
            <a:spLocks noGrp="1"/>
          </p:cNvSpPr>
          <p:nvPr>
            <p:ph type="body" sz="quarter" idx="22"/>
          </p:nvPr>
        </p:nvSpPr>
        <p:spPr>
          <a:xfrm>
            <a:off x="5772157" y="2020334"/>
            <a:ext cx="5449864" cy="553998"/>
          </a:xfrm>
          <a:prstGeom prst="rect">
            <a:avLst/>
          </a:prstGeom>
        </p:spPr>
        <p:txBody>
          <a:bodyPr/>
          <a:lstStyle>
            <a:lvl1pPr algn="ctr">
              <a:lnSpc>
                <a:spcPct val="100000"/>
              </a:lnSpc>
              <a:spcBef>
                <a:spcPts val="0"/>
              </a:spcBef>
              <a:spcAft>
                <a:spcPts val="0"/>
              </a:spcAft>
              <a:defRPr sz="1800" b="1" i="0" cap="none" spc="100" baseline="0">
                <a:solidFill>
                  <a:schemeClr val="tx1"/>
                </a:solidFill>
                <a:latin typeface="Consolas" panose="020B0609020204030204" pitchFamily="49" charset="0"/>
                <a:cs typeface="Consolas" panose="020B0609020204030204" pitchFamily="49" charset="0"/>
              </a:defRPr>
            </a:lvl1pPr>
            <a:lvl4pPr marL="180000" indent="-180000">
              <a:spcBef>
                <a:spcPts val="300"/>
              </a:spcBef>
              <a:defRPr/>
            </a:lvl4pPr>
          </a:lstStyle>
          <a:p>
            <a:pPr lvl="0"/>
            <a:r>
              <a:rPr lang="en-US"/>
              <a:t>Click to edit Master text styles</a:t>
            </a:r>
          </a:p>
        </p:txBody>
      </p:sp>
      <p:sp>
        <p:nvSpPr>
          <p:cNvPr id="12" name="Text Placeholder 11">
            <a:extLst>
              <a:ext uri="{FF2B5EF4-FFF2-40B4-BE49-F238E27FC236}">
                <a16:creationId xmlns:a16="http://schemas.microsoft.com/office/drawing/2014/main" id="{FD14A6E2-3B3D-C691-B1A9-D364F53923A8}"/>
              </a:ext>
            </a:extLst>
          </p:cNvPr>
          <p:cNvSpPr>
            <a:spLocks noGrp="1"/>
          </p:cNvSpPr>
          <p:nvPr>
            <p:ph type="body" sz="quarter" idx="11" hasCustomPrompt="1"/>
          </p:nvPr>
        </p:nvSpPr>
        <p:spPr>
          <a:xfrm>
            <a:off x="6459605" y="6405084"/>
            <a:ext cx="5500656" cy="255904"/>
          </a:xfrm>
          <a:prstGeom prst="rect">
            <a:avLst/>
          </a:prstGeom>
        </p:spPr>
        <p:txBody>
          <a:bodyPr wrap="square" lIns="0" tIns="0" rIns="0" bIns="0">
            <a:spAutoFit/>
          </a:bodyPr>
          <a:lstStyle>
            <a:lvl1pPr marL="0" indent="0" algn="r">
              <a:lnSpc>
                <a:spcPct val="110000"/>
              </a:lnSpc>
              <a:spcBef>
                <a:spcPts val="0"/>
              </a:spcBef>
              <a:spcAft>
                <a:spcPts val="0"/>
              </a:spcAft>
              <a:buFontTx/>
              <a:buNone/>
              <a:defRPr sz="1600" b="0" i="0" cap="none" spc="100" baseline="0">
                <a:solidFill>
                  <a:schemeClr val="tx1"/>
                </a:solidFill>
                <a:latin typeface="Consolas" panose="020B0609020204030204" pitchFamily="49" charset="0"/>
                <a:cs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Click to add text</a:t>
            </a:r>
          </a:p>
        </p:txBody>
      </p:sp>
      <p:sp>
        <p:nvSpPr>
          <p:cNvPr id="13" name="Text Placeholder 16">
            <a:extLst>
              <a:ext uri="{FF2B5EF4-FFF2-40B4-BE49-F238E27FC236}">
                <a16:creationId xmlns:a16="http://schemas.microsoft.com/office/drawing/2014/main" id="{53482301-DAE3-8B51-1A79-A7DFBD4231A9}"/>
              </a:ext>
            </a:extLst>
          </p:cNvPr>
          <p:cNvSpPr>
            <a:spLocks noGrp="1"/>
          </p:cNvSpPr>
          <p:nvPr>
            <p:ph type="body" sz="quarter" idx="10" hasCustomPrompt="1"/>
          </p:nvPr>
        </p:nvSpPr>
        <p:spPr>
          <a:xfrm>
            <a:off x="1250925" y="868542"/>
            <a:ext cx="5961088" cy="997196"/>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Headlines that require two lines to fit the text </a:t>
            </a:r>
            <a:endParaRPr lang="en-US"/>
          </a:p>
        </p:txBody>
      </p:sp>
    </p:spTree>
    <p:extLst>
      <p:ext uri="{BB962C8B-B14F-4D97-AF65-F5344CB8AC3E}">
        <p14:creationId xmlns:p14="http://schemas.microsoft.com/office/powerpoint/2010/main" val="1259797661"/>
      </p:ext>
    </p:extLst>
  </p:cSld>
  <p:clrMapOvr>
    <a:masterClrMapping/>
  </p:clrMapOvr>
  <p:extLst>
    <p:ext uri="{DCECCB84-F9BA-43D5-87BE-67443E8EF086}">
      <p15:sldGuideLst xmlns:p15="http://schemas.microsoft.com/office/powerpoint/2012/main">
        <p15:guide id="1" orient="horz" pos="3974">
          <p15:clr>
            <a:srgbClr val="FBAE40"/>
          </p15:clr>
        </p15:guide>
        <p15:guide id="2" pos="3386">
          <p15:clr>
            <a:srgbClr val="FBAE40"/>
          </p15:clr>
        </p15:guide>
        <p15:guide id="3" pos="3636">
          <p15:clr>
            <a:srgbClr val="FBAE40"/>
          </p15:clr>
        </p15:guide>
        <p15:guide id="4" pos="778">
          <p15:clr>
            <a:srgbClr val="FBAE40"/>
          </p15:clr>
        </p15:guide>
        <p15:guide id="5" pos="7083">
          <p15:clr>
            <a:srgbClr val="FBAE40"/>
          </p15:clr>
        </p15:guide>
        <p15:guide id="6" orient="horz" pos="1253">
          <p15:clr>
            <a:srgbClr val="FBAE40"/>
          </p15:clr>
        </p15:guide>
        <p15:guide id="7" orient="horz" pos="57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con slide">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BDA61F9A-CEFC-5BCB-0509-257F8C9479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sp>
        <p:nvSpPr>
          <p:cNvPr id="21" name="Picture Placeholder 18">
            <a:extLst>
              <a:ext uri="{FF2B5EF4-FFF2-40B4-BE49-F238E27FC236}">
                <a16:creationId xmlns:a16="http://schemas.microsoft.com/office/drawing/2014/main" id="{F1EB044D-3F54-A003-C91E-33E3E7FD1E98}"/>
              </a:ext>
            </a:extLst>
          </p:cNvPr>
          <p:cNvSpPr>
            <a:spLocks noGrp="1"/>
          </p:cNvSpPr>
          <p:nvPr>
            <p:ph type="pic" sz="quarter" idx="28"/>
          </p:nvPr>
        </p:nvSpPr>
        <p:spPr>
          <a:xfrm>
            <a:off x="1794524" y="1618748"/>
            <a:ext cx="1845277" cy="1536471"/>
          </a:xfrm>
          <a:prstGeom prst="rect">
            <a:avLst/>
          </a:prstGeom>
        </p:spPr>
        <p:txBody>
          <a:bodyPr/>
          <a:lstStyle>
            <a:lvl1pPr>
              <a:defRPr b="0" i="0">
                <a:latin typeface="Aptos" panose="020B0004020202020204" pitchFamily="34" charset="0"/>
              </a:defRPr>
            </a:lvl1pPr>
          </a:lstStyle>
          <a:p>
            <a:r>
              <a:rPr lang="en-US"/>
              <a:t>Click icon to add picture</a:t>
            </a:r>
          </a:p>
        </p:txBody>
      </p:sp>
      <p:cxnSp>
        <p:nvCxnSpPr>
          <p:cNvPr id="24" name="Straight Connector 23">
            <a:extLst>
              <a:ext uri="{FF2B5EF4-FFF2-40B4-BE49-F238E27FC236}">
                <a16:creationId xmlns:a16="http://schemas.microsoft.com/office/drawing/2014/main" id="{6E4613DE-0CAE-3D58-65BE-AF32189197D7}"/>
              </a:ext>
            </a:extLst>
          </p:cNvPr>
          <p:cNvCxnSpPr>
            <a:cxnSpLocks/>
          </p:cNvCxnSpPr>
          <p:nvPr userDrawn="1"/>
        </p:nvCxnSpPr>
        <p:spPr>
          <a:xfrm flipV="1">
            <a:off x="2716561" y="3658271"/>
            <a:ext cx="0" cy="55981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095315C4-5D61-586D-2CFA-1F8D1F06E183}"/>
              </a:ext>
            </a:extLst>
          </p:cNvPr>
          <p:cNvSpPr/>
          <p:nvPr userDrawn="1"/>
        </p:nvSpPr>
        <p:spPr>
          <a:xfrm>
            <a:off x="1676866" y="3343469"/>
            <a:ext cx="2080592" cy="31480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16">
            <a:extLst>
              <a:ext uri="{FF2B5EF4-FFF2-40B4-BE49-F238E27FC236}">
                <a16:creationId xmlns:a16="http://schemas.microsoft.com/office/drawing/2014/main" id="{9BE67B7B-C4B6-9A6F-F1A8-E86CE63F3407}"/>
              </a:ext>
            </a:extLst>
          </p:cNvPr>
          <p:cNvSpPr>
            <a:spLocks noGrp="1"/>
          </p:cNvSpPr>
          <p:nvPr>
            <p:ph type="body" sz="quarter" idx="29" hasCustomPrompt="1"/>
          </p:nvPr>
        </p:nvSpPr>
        <p:spPr>
          <a:xfrm>
            <a:off x="1794524" y="3384589"/>
            <a:ext cx="1845277" cy="282648"/>
          </a:xfrm>
          <a:prstGeom prst="rect">
            <a:avLst/>
          </a:prstGeom>
        </p:spPr>
        <p:txBody>
          <a:bodyPr lIns="0" tIns="0" rIns="0" bIns="0"/>
          <a:lstStyle>
            <a:lvl1pPr algn="ctr">
              <a:lnSpc>
                <a:spcPct val="100000"/>
              </a:lnSpc>
              <a:spcBef>
                <a:spcPts val="0"/>
              </a:spcBef>
              <a:defRPr sz="1800" b="1" i="0" cap="none" spc="100" baseline="0">
                <a:solidFill>
                  <a:schemeClr val="bg1"/>
                </a:solidFill>
                <a:latin typeface="Consolas" panose="020B0609020204030204" pitchFamily="49" charset="0"/>
                <a:cs typeface="Consolas" panose="020B0609020204030204" pitchFamily="49" charset="0"/>
              </a:defRPr>
            </a:lvl1pPr>
          </a:lstStyle>
          <a:p>
            <a:pPr lvl="0"/>
            <a:r>
              <a:rPr lang="en-AU"/>
              <a:t>Title</a:t>
            </a:r>
            <a:endParaRPr lang="en-GB"/>
          </a:p>
        </p:txBody>
      </p:sp>
      <p:sp>
        <p:nvSpPr>
          <p:cNvPr id="9" name="Picture Placeholder 18">
            <a:extLst>
              <a:ext uri="{FF2B5EF4-FFF2-40B4-BE49-F238E27FC236}">
                <a16:creationId xmlns:a16="http://schemas.microsoft.com/office/drawing/2014/main" id="{C2ABC00C-36DB-EC69-1660-BA3F62B41C67}"/>
              </a:ext>
            </a:extLst>
          </p:cNvPr>
          <p:cNvSpPr>
            <a:spLocks noGrp="1"/>
          </p:cNvSpPr>
          <p:nvPr>
            <p:ph type="pic" sz="quarter" idx="31"/>
          </p:nvPr>
        </p:nvSpPr>
        <p:spPr>
          <a:xfrm>
            <a:off x="5116844" y="1618748"/>
            <a:ext cx="1845277" cy="1536471"/>
          </a:xfrm>
          <a:prstGeom prst="rect">
            <a:avLst/>
          </a:prstGeom>
        </p:spPr>
        <p:txBody>
          <a:bodyPr/>
          <a:lstStyle>
            <a:lvl1pPr>
              <a:defRPr b="0" i="0">
                <a:latin typeface="Aptos" panose="020B0004020202020204" pitchFamily="34" charset="0"/>
              </a:defRPr>
            </a:lvl1pPr>
          </a:lstStyle>
          <a:p>
            <a:r>
              <a:rPr lang="en-US"/>
              <a:t>Click icon to add picture</a:t>
            </a:r>
          </a:p>
        </p:txBody>
      </p:sp>
      <p:cxnSp>
        <p:nvCxnSpPr>
          <p:cNvPr id="13" name="Straight Connector 12">
            <a:extLst>
              <a:ext uri="{FF2B5EF4-FFF2-40B4-BE49-F238E27FC236}">
                <a16:creationId xmlns:a16="http://schemas.microsoft.com/office/drawing/2014/main" id="{904E9540-AA9B-D52C-2113-386839B422E6}"/>
              </a:ext>
            </a:extLst>
          </p:cNvPr>
          <p:cNvCxnSpPr>
            <a:cxnSpLocks/>
          </p:cNvCxnSpPr>
          <p:nvPr userDrawn="1"/>
        </p:nvCxnSpPr>
        <p:spPr>
          <a:xfrm flipV="1">
            <a:off x="6038881" y="3658271"/>
            <a:ext cx="0" cy="55981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803CE8C5-384F-2DFB-C89B-760526C327DA}"/>
              </a:ext>
            </a:extLst>
          </p:cNvPr>
          <p:cNvSpPr/>
          <p:nvPr userDrawn="1"/>
        </p:nvSpPr>
        <p:spPr>
          <a:xfrm>
            <a:off x="4999186" y="3343469"/>
            <a:ext cx="2080592" cy="31480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6">
            <a:extLst>
              <a:ext uri="{FF2B5EF4-FFF2-40B4-BE49-F238E27FC236}">
                <a16:creationId xmlns:a16="http://schemas.microsoft.com/office/drawing/2014/main" id="{BB02950C-B3E6-174B-3073-34DEBC4E536F}"/>
              </a:ext>
            </a:extLst>
          </p:cNvPr>
          <p:cNvSpPr>
            <a:spLocks noGrp="1"/>
          </p:cNvSpPr>
          <p:nvPr>
            <p:ph type="body" sz="quarter" idx="33" hasCustomPrompt="1"/>
          </p:nvPr>
        </p:nvSpPr>
        <p:spPr>
          <a:xfrm>
            <a:off x="5116844" y="3384589"/>
            <a:ext cx="1845277" cy="282648"/>
          </a:xfrm>
          <a:prstGeom prst="rect">
            <a:avLst/>
          </a:prstGeom>
        </p:spPr>
        <p:txBody>
          <a:bodyPr lIns="0" tIns="0" rIns="0" bIns="0"/>
          <a:lstStyle>
            <a:lvl1pPr algn="ctr">
              <a:lnSpc>
                <a:spcPct val="100000"/>
              </a:lnSpc>
              <a:spcBef>
                <a:spcPts val="0"/>
              </a:spcBef>
              <a:defRPr sz="1800" b="1" i="0" cap="none" spc="100" baseline="0">
                <a:solidFill>
                  <a:schemeClr val="bg1"/>
                </a:solidFill>
                <a:latin typeface="Consolas" panose="020B0609020204030204" pitchFamily="49" charset="0"/>
                <a:cs typeface="Consolas" panose="020B0609020204030204" pitchFamily="49" charset="0"/>
              </a:defRPr>
            </a:lvl1pPr>
          </a:lstStyle>
          <a:p>
            <a:pPr lvl="0"/>
            <a:r>
              <a:rPr lang="en-AU"/>
              <a:t>Title</a:t>
            </a:r>
            <a:endParaRPr lang="en-GB"/>
          </a:p>
        </p:txBody>
      </p:sp>
      <p:sp>
        <p:nvSpPr>
          <p:cNvPr id="17" name="Picture Placeholder 18">
            <a:extLst>
              <a:ext uri="{FF2B5EF4-FFF2-40B4-BE49-F238E27FC236}">
                <a16:creationId xmlns:a16="http://schemas.microsoft.com/office/drawing/2014/main" id="{FC79ECB9-50A3-B1B1-E551-5D1EC3F9E4C5}"/>
              </a:ext>
            </a:extLst>
          </p:cNvPr>
          <p:cNvSpPr>
            <a:spLocks noGrp="1"/>
          </p:cNvSpPr>
          <p:nvPr>
            <p:ph type="pic" sz="quarter" idx="34"/>
          </p:nvPr>
        </p:nvSpPr>
        <p:spPr>
          <a:xfrm>
            <a:off x="8479804" y="1618748"/>
            <a:ext cx="1845277" cy="1536471"/>
          </a:xfrm>
          <a:prstGeom prst="rect">
            <a:avLst/>
          </a:prstGeom>
        </p:spPr>
        <p:txBody>
          <a:bodyPr/>
          <a:lstStyle>
            <a:lvl1pPr>
              <a:defRPr b="0" i="0">
                <a:latin typeface="Aptos" panose="020B0004020202020204" pitchFamily="34" charset="0"/>
              </a:defRPr>
            </a:lvl1pPr>
          </a:lstStyle>
          <a:p>
            <a:r>
              <a:rPr lang="en-US"/>
              <a:t>Click icon to add picture</a:t>
            </a:r>
          </a:p>
        </p:txBody>
      </p:sp>
      <p:cxnSp>
        <p:nvCxnSpPr>
          <p:cNvPr id="29" name="Straight Connector 28">
            <a:extLst>
              <a:ext uri="{FF2B5EF4-FFF2-40B4-BE49-F238E27FC236}">
                <a16:creationId xmlns:a16="http://schemas.microsoft.com/office/drawing/2014/main" id="{6F08983B-9213-6AC3-94DF-95AD0C41A272}"/>
              </a:ext>
            </a:extLst>
          </p:cNvPr>
          <p:cNvCxnSpPr>
            <a:cxnSpLocks/>
          </p:cNvCxnSpPr>
          <p:nvPr userDrawn="1"/>
        </p:nvCxnSpPr>
        <p:spPr>
          <a:xfrm flipV="1">
            <a:off x="9401841" y="3658271"/>
            <a:ext cx="0" cy="55981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ounded Rectangle 29">
            <a:extLst>
              <a:ext uri="{FF2B5EF4-FFF2-40B4-BE49-F238E27FC236}">
                <a16:creationId xmlns:a16="http://schemas.microsoft.com/office/drawing/2014/main" id="{EE2D62EC-BF5C-E67D-6F97-0D0B008DE49C}"/>
              </a:ext>
            </a:extLst>
          </p:cNvPr>
          <p:cNvSpPr/>
          <p:nvPr userDrawn="1"/>
        </p:nvSpPr>
        <p:spPr>
          <a:xfrm>
            <a:off x="8362146" y="3343469"/>
            <a:ext cx="2080592" cy="31480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16">
            <a:extLst>
              <a:ext uri="{FF2B5EF4-FFF2-40B4-BE49-F238E27FC236}">
                <a16:creationId xmlns:a16="http://schemas.microsoft.com/office/drawing/2014/main" id="{CFD02A4A-EEC9-F7C4-258C-9EE468F83723}"/>
              </a:ext>
            </a:extLst>
          </p:cNvPr>
          <p:cNvSpPr>
            <a:spLocks noGrp="1"/>
          </p:cNvSpPr>
          <p:nvPr>
            <p:ph type="body" sz="quarter" idx="36" hasCustomPrompt="1"/>
          </p:nvPr>
        </p:nvSpPr>
        <p:spPr>
          <a:xfrm>
            <a:off x="8479804" y="3384589"/>
            <a:ext cx="1845277" cy="282648"/>
          </a:xfrm>
          <a:prstGeom prst="rect">
            <a:avLst/>
          </a:prstGeom>
        </p:spPr>
        <p:txBody>
          <a:bodyPr lIns="0" tIns="0" rIns="0" bIns="0"/>
          <a:lstStyle>
            <a:lvl1pPr algn="ctr">
              <a:lnSpc>
                <a:spcPct val="100000"/>
              </a:lnSpc>
              <a:spcBef>
                <a:spcPts val="0"/>
              </a:spcBef>
              <a:defRPr sz="1800" b="1" i="0" cap="none" spc="100" baseline="0">
                <a:solidFill>
                  <a:schemeClr val="bg1"/>
                </a:solidFill>
                <a:latin typeface="Consolas" panose="020B0609020204030204" pitchFamily="49" charset="0"/>
                <a:cs typeface="Consolas" panose="020B0609020204030204" pitchFamily="49" charset="0"/>
              </a:defRPr>
            </a:lvl1pPr>
          </a:lstStyle>
          <a:p>
            <a:pPr lvl="0"/>
            <a:r>
              <a:rPr lang="en-AU"/>
              <a:t>Title</a:t>
            </a:r>
            <a:endParaRPr lang="en-GB"/>
          </a:p>
        </p:txBody>
      </p:sp>
      <p:sp>
        <p:nvSpPr>
          <p:cNvPr id="4" name="Text Placeholder 4">
            <a:extLst>
              <a:ext uri="{FF2B5EF4-FFF2-40B4-BE49-F238E27FC236}">
                <a16:creationId xmlns:a16="http://schemas.microsoft.com/office/drawing/2014/main" id="{389123AF-313E-4972-D396-94B6164B7FDC}"/>
              </a:ext>
            </a:extLst>
          </p:cNvPr>
          <p:cNvSpPr>
            <a:spLocks noGrp="1"/>
          </p:cNvSpPr>
          <p:nvPr>
            <p:ph type="body" sz="quarter" idx="23"/>
          </p:nvPr>
        </p:nvSpPr>
        <p:spPr>
          <a:xfrm>
            <a:off x="1352168" y="4374604"/>
            <a:ext cx="2722874" cy="1801575"/>
          </a:xfrm>
        </p:spPr>
        <p:txBody>
          <a:bodyPr lIns="0" tIns="0" rIns="0" bIns="0"/>
          <a:lstStyle>
            <a:lvl1pPr algn="ctr">
              <a:defRPr b="0" i="0">
                <a:latin typeface="Aptos" panose="020B00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5" name="Text Placeholder 4">
            <a:extLst>
              <a:ext uri="{FF2B5EF4-FFF2-40B4-BE49-F238E27FC236}">
                <a16:creationId xmlns:a16="http://schemas.microsoft.com/office/drawing/2014/main" id="{0DCBDD5E-86C8-0A54-995D-AFDD4867DAE9}"/>
              </a:ext>
            </a:extLst>
          </p:cNvPr>
          <p:cNvSpPr>
            <a:spLocks noGrp="1"/>
          </p:cNvSpPr>
          <p:nvPr>
            <p:ph type="body" sz="quarter" idx="37"/>
          </p:nvPr>
        </p:nvSpPr>
        <p:spPr>
          <a:xfrm>
            <a:off x="4691716" y="4374604"/>
            <a:ext cx="2722874" cy="1801575"/>
          </a:xfrm>
        </p:spPr>
        <p:txBody>
          <a:bodyPr lIns="0" tIns="0" rIns="0" bIns="0"/>
          <a:lstStyle>
            <a:lvl1pPr algn="ctr">
              <a:defRPr b="0" i="0">
                <a:latin typeface="Aptos" panose="020B00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6" name="Text Placeholder 4">
            <a:extLst>
              <a:ext uri="{FF2B5EF4-FFF2-40B4-BE49-F238E27FC236}">
                <a16:creationId xmlns:a16="http://schemas.microsoft.com/office/drawing/2014/main" id="{E202C318-A752-D154-D077-124275F55BE5}"/>
              </a:ext>
            </a:extLst>
          </p:cNvPr>
          <p:cNvSpPr>
            <a:spLocks noGrp="1"/>
          </p:cNvSpPr>
          <p:nvPr>
            <p:ph type="body" sz="quarter" idx="38"/>
          </p:nvPr>
        </p:nvSpPr>
        <p:spPr>
          <a:xfrm>
            <a:off x="8044516" y="4374604"/>
            <a:ext cx="2722874" cy="1801575"/>
          </a:xfrm>
        </p:spPr>
        <p:txBody>
          <a:bodyPr lIns="0" tIns="0" rIns="0" bIns="0"/>
          <a:lstStyle>
            <a:lvl1pPr algn="ctr">
              <a:defRPr b="0" i="0">
                <a:latin typeface="Aptos" panose="020B00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738268796"/>
      </p:ext>
    </p:extLst>
  </p:cSld>
  <p:clrMapOvr>
    <a:masterClrMapping/>
  </p:clrMapOvr>
  <p:extLst>
    <p:ext uri="{DCECCB84-F9BA-43D5-87BE-67443E8EF086}">
      <p15:sldGuideLst xmlns:p15="http://schemas.microsoft.com/office/powerpoint/2012/main">
        <p15:guide id="1" orient="horz" pos="3974">
          <p15:clr>
            <a:srgbClr val="FBAE40"/>
          </p15:clr>
        </p15:guide>
        <p15:guide id="2" pos="6879">
          <p15:clr>
            <a:srgbClr val="FBAE40"/>
          </p15:clr>
        </p15:guide>
        <p15:guide id="3" pos="4770">
          <p15:clr>
            <a:srgbClr val="FBAE40"/>
          </p15:clr>
        </p15:guide>
        <p15:guide id="4" pos="778">
          <p15:clr>
            <a:srgbClr val="FBAE40"/>
          </p15:clr>
        </p15:guide>
        <p15:guide id="6" orient="horz" pos="1026" userDrawn="1">
          <p15:clr>
            <a:srgbClr val="FBAE40"/>
          </p15:clr>
        </p15:guide>
        <p15:guide id="7" orient="horz" pos="572">
          <p15:clr>
            <a:srgbClr val="FBAE40"/>
          </p15:clr>
        </p15:guide>
        <p15:guide id="8" pos="2661">
          <p15:clr>
            <a:srgbClr val="FBAE40"/>
          </p15:clr>
        </p15:guide>
        <p15:guide id="9" pos="2887">
          <p15:clr>
            <a:srgbClr val="FBAE40"/>
          </p15:clr>
        </p15:guide>
        <p15:guide id="10" pos="49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ement">
    <p:bg>
      <p:bgPr>
        <a:solidFill>
          <a:schemeClr val="tx2"/>
        </a:solidFill>
        <a:effectLst/>
      </p:bgPr>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9B6EBED4-2AF5-1B27-C30F-4D54DA30FF4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6200000" flipH="1">
            <a:off x="9215847" y="3881847"/>
            <a:ext cx="2644218" cy="3308088"/>
          </a:xfrm>
          <a:prstGeom prst="rect">
            <a:avLst/>
          </a:prstGeom>
        </p:spPr>
      </p:pic>
      <p:pic>
        <p:nvPicPr>
          <p:cNvPr id="4" name="Picture 3" descr="Icon&#10;&#10;Description automatically generated">
            <a:extLst>
              <a:ext uri="{FF2B5EF4-FFF2-40B4-BE49-F238E27FC236}">
                <a16:creationId xmlns:a16="http://schemas.microsoft.com/office/drawing/2014/main" id="{765B3EEA-86BE-6408-161E-A37473CFE92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89657" y="244263"/>
            <a:ext cx="470989" cy="418564"/>
          </a:xfrm>
          <a:prstGeom prst="rect">
            <a:avLst/>
          </a:prstGeom>
        </p:spPr>
      </p:pic>
      <p:sp>
        <p:nvSpPr>
          <p:cNvPr id="2" name="TextBox 1">
            <a:extLst>
              <a:ext uri="{FF2B5EF4-FFF2-40B4-BE49-F238E27FC236}">
                <a16:creationId xmlns:a16="http://schemas.microsoft.com/office/drawing/2014/main" id="{C0162C30-DADA-BEBA-85B5-DE112DF173A9}"/>
              </a:ext>
            </a:extLst>
          </p:cNvPr>
          <p:cNvSpPr txBox="1"/>
          <p:nvPr userDrawn="1"/>
        </p:nvSpPr>
        <p:spPr>
          <a:xfrm>
            <a:off x="1163781" y="1520785"/>
            <a:ext cx="7720131" cy="3816429"/>
          </a:xfrm>
          <a:prstGeom prst="rect">
            <a:avLst/>
          </a:prstGeom>
          <a:noFill/>
        </p:spPr>
        <p:txBody>
          <a:bodyPr wrap="square" rtlCol="0">
            <a:spAutoFit/>
          </a:bodyPr>
          <a:lstStyle/>
          <a:p>
            <a:r>
              <a:rPr lang="en-AU" sz="2200" kern="100">
                <a:solidFill>
                  <a:schemeClr val="bg1"/>
                </a:solidFill>
                <a:effectLst/>
                <a:latin typeface="Consolas" panose="020B0609020204030204" pitchFamily="49" charset="0"/>
                <a:ea typeface="Aptos" panose="020B0004020202020204" pitchFamily="34" charset="0"/>
                <a:cs typeface="Consolas" panose="020B0609020204030204" pitchFamily="49" charset="0"/>
              </a:rPr>
              <a:t>At Burnet Institute, we proudly acknowledge </a:t>
            </a:r>
            <a:br>
              <a:rPr lang="en-AU" sz="2200" kern="100">
                <a:solidFill>
                  <a:schemeClr val="bg1"/>
                </a:solidFill>
                <a:effectLst/>
                <a:latin typeface="Consolas" panose="020B0609020204030204" pitchFamily="49" charset="0"/>
                <a:ea typeface="Aptos" panose="020B0004020202020204" pitchFamily="34" charset="0"/>
                <a:cs typeface="Consolas" panose="020B0609020204030204" pitchFamily="49" charset="0"/>
              </a:rPr>
            </a:br>
            <a:r>
              <a:rPr lang="en-AU" sz="2200" kern="100">
                <a:solidFill>
                  <a:schemeClr val="bg1"/>
                </a:solidFill>
                <a:effectLst/>
                <a:latin typeface="Consolas" panose="020B0609020204030204" pitchFamily="49" charset="0"/>
                <a:ea typeface="Aptos" panose="020B0004020202020204" pitchFamily="34" charset="0"/>
                <a:cs typeface="Consolas" panose="020B0609020204030204" pitchFamily="49" charset="0"/>
              </a:rPr>
              <a:t>the Boon Wurrung people of the Kulin Nations </a:t>
            </a:r>
            <a:br>
              <a:rPr lang="en-AU" sz="2200" kern="100">
                <a:solidFill>
                  <a:schemeClr val="bg1"/>
                </a:solidFill>
                <a:effectLst/>
                <a:latin typeface="Consolas" panose="020B0609020204030204" pitchFamily="49" charset="0"/>
                <a:ea typeface="Aptos" panose="020B0004020202020204" pitchFamily="34" charset="0"/>
                <a:cs typeface="Consolas" panose="020B0609020204030204" pitchFamily="49" charset="0"/>
              </a:rPr>
            </a:br>
            <a:r>
              <a:rPr lang="en-AU" sz="2200" kern="100">
                <a:solidFill>
                  <a:schemeClr val="bg1"/>
                </a:solidFill>
                <a:effectLst/>
                <a:latin typeface="Consolas" panose="020B0609020204030204" pitchFamily="49" charset="0"/>
                <a:ea typeface="Aptos" panose="020B0004020202020204" pitchFamily="34" charset="0"/>
                <a:cs typeface="Consolas" panose="020B0609020204030204" pitchFamily="49" charset="0"/>
              </a:rPr>
              <a:t>as the Traditional Custodians of the land on which our office is located and recognise their continuing connection to land, waters and community. We acknowledge Aboriginal and Torres Strait Islander peoples as Australia’s First Peoples and acknowledge that sovereignty was never ceded. We pay our respect to Elders past and present, and extend that respect to all First Nations people.</a:t>
            </a:r>
          </a:p>
        </p:txBody>
      </p:sp>
    </p:spTree>
    <p:extLst>
      <p:ext uri="{BB962C8B-B14F-4D97-AF65-F5344CB8AC3E}">
        <p14:creationId xmlns:p14="http://schemas.microsoft.com/office/powerpoint/2010/main" val="3299602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71" name="Text Placeholder 16">
            <a:extLst>
              <a:ext uri="{FF2B5EF4-FFF2-40B4-BE49-F238E27FC236}">
                <a16:creationId xmlns:a16="http://schemas.microsoft.com/office/drawing/2014/main" id="{F7F27537-FDE2-1391-95AE-85A79AA241C7}"/>
              </a:ext>
            </a:extLst>
          </p:cNvPr>
          <p:cNvSpPr>
            <a:spLocks noGrp="1"/>
          </p:cNvSpPr>
          <p:nvPr userDrawn="1">
            <p:ph type="body" sz="quarter" idx="10" hasCustomPrompt="1"/>
          </p:nvPr>
        </p:nvSpPr>
        <p:spPr>
          <a:xfrm>
            <a:off x="1237672" y="868542"/>
            <a:ext cx="7769986" cy="511358"/>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Click to edit headline</a:t>
            </a:r>
            <a:endParaRPr lang="en-US"/>
          </a:p>
        </p:txBody>
      </p:sp>
      <p:sp>
        <p:nvSpPr>
          <p:cNvPr id="83" name="Text Placeholder 19">
            <a:extLst>
              <a:ext uri="{FF2B5EF4-FFF2-40B4-BE49-F238E27FC236}">
                <a16:creationId xmlns:a16="http://schemas.microsoft.com/office/drawing/2014/main" id="{0536DD0A-CC7E-4248-2CD1-5ADF18687199}"/>
              </a:ext>
            </a:extLst>
          </p:cNvPr>
          <p:cNvSpPr>
            <a:spLocks noGrp="1"/>
          </p:cNvSpPr>
          <p:nvPr userDrawn="1">
            <p:ph type="body" sz="quarter" idx="23" hasCustomPrompt="1"/>
          </p:nvPr>
        </p:nvSpPr>
        <p:spPr>
          <a:xfrm>
            <a:off x="1507205" y="1859972"/>
            <a:ext cx="923277" cy="286954"/>
          </a:xfrm>
          <a:prstGeom prst="rect">
            <a:avLst/>
          </a:prstGeom>
        </p:spPr>
        <p:txBody>
          <a:bodyPr lIns="0" tIns="0" rIns="0" bIns="0" anchor="ctr" anchorCtr="0"/>
          <a:lstStyle>
            <a:lvl1pPr algn="ctr">
              <a:lnSpc>
                <a:spcPct val="90000"/>
              </a:lnSpc>
              <a:spcBef>
                <a:spcPts val="0"/>
              </a:spcBef>
              <a:spcAft>
                <a:spcPts val="0"/>
              </a:spcAft>
              <a:defRPr sz="1800" b="1" i="0" cap="none" spc="100" baseline="0">
                <a:solidFill>
                  <a:schemeClr val="tx2"/>
                </a:solidFill>
                <a:latin typeface="Consolas" panose="020B0609020204030204" pitchFamily="49" charset="0"/>
                <a:cs typeface="Consolas" panose="020B0609020204030204" pitchFamily="49" charset="0"/>
              </a:defRPr>
            </a:lvl1pPr>
            <a:lvl4pPr marL="180000" indent="-180000">
              <a:spcBef>
                <a:spcPts val="300"/>
              </a:spcBef>
              <a:defRPr/>
            </a:lvl4pPr>
          </a:lstStyle>
          <a:p>
            <a:pPr lvl="0"/>
            <a:r>
              <a:rPr lang="en-GB"/>
              <a:t>Text</a:t>
            </a:r>
            <a:endParaRPr lang="en-US"/>
          </a:p>
        </p:txBody>
      </p:sp>
      <p:pic>
        <p:nvPicPr>
          <p:cNvPr id="112" name="Picture 111" descr="Logo, icon&#10;&#10;Description automatically generated">
            <a:extLst>
              <a:ext uri="{FF2B5EF4-FFF2-40B4-BE49-F238E27FC236}">
                <a16:creationId xmlns:a16="http://schemas.microsoft.com/office/drawing/2014/main" id="{AE5E0E60-22CA-AB76-12B7-134BF1EA9B3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cxnSp>
        <p:nvCxnSpPr>
          <p:cNvPr id="46" name="Straight Connector 45">
            <a:extLst>
              <a:ext uri="{FF2B5EF4-FFF2-40B4-BE49-F238E27FC236}">
                <a16:creationId xmlns:a16="http://schemas.microsoft.com/office/drawing/2014/main" id="{3822B1F6-929F-1183-5277-3B3CA941EE88}"/>
              </a:ext>
            </a:extLst>
          </p:cNvPr>
          <p:cNvCxnSpPr>
            <a:cxnSpLocks/>
          </p:cNvCxnSpPr>
          <p:nvPr userDrawn="1"/>
        </p:nvCxnSpPr>
        <p:spPr>
          <a:xfrm>
            <a:off x="1968843" y="2443642"/>
            <a:ext cx="0" cy="46304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B754713-66EB-8C0C-A121-6ABE97A05382}"/>
              </a:ext>
            </a:extLst>
          </p:cNvPr>
          <p:cNvCxnSpPr>
            <a:cxnSpLocks/>
          </p:cNvCxnSpPr>
          <p:nvPr userDrawn="1"/>
        </p:nvCxnSpPr>
        <p:spPr>
          <a:xfrm>
            <a:off x="3592440" y="2443642"/>
            <a:ext cx="0" cy="46304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B8A2141-BF4E-BCC4-2FDA-5CEABE1B726C}"/>
              </a:ext>
            </a:extLst>
          </p:cNvPr>
          <p:cNvCxnSpPr>
            <a:cxnSpLocks/>
          </p:cNvCxnSpPr>
          <p:nvPr userDrawn="1"/>
        </p:nvCxnSpPr>
        <p:spPr>
          <a:xfrm>
            <a:off x="5227745" y="2444909"/>
            <a:ext cx="0" cy="46304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AA9DE61-3AED-B71C-AD3B-7A62F10D20C5}"/>
              </a:ext>
            </a:extLst>
          </p:cNvPr>
          <p:cNvCxnSpPr>
            <a:cxnSpLocks/>
          </p:cNvCxnSpPr>
          <p:nvPr userDrawn="1"/>
        </p:nvCxnSpPr>
        <p:spPr>
          <a:xfrm>
            <a:off x="6910777" y="2444909"/>
            <a:ext cx="0" cy="46304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E6B740A-C5D7-C449-CD86-35FF0E9E47C3}"/>
              </a:ext>
            </a:extLst>
          </p:cNvPr>
          <p:cNvCxnSpPr>
            <a:cxnSpLocks/>
          </p:cNvCxnSpPr>
          <p:nvPr userDrawn="1"/>
        </p:nvCxnSpPr>
        <p:spPr>
          <a:xfrm>
            <a:off x="8546019" y="2444909"/>
            <a:ext cx="0" cy="46304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0E2D16D-AA85-0501-A8F9-1232B9324A53}"/>
              </a:ext>
            </a:extLst>
          </p:cNvPr>
          <p:cNvCxnSpPr>
            <a:cxnSpLocks/>
          </p:cNvCxnSpPr>
          <p:nvPr userDrawn="1"/>
        </p:nvCxnSpPr>
        <p:spPr>
          <a:xfrm>
            <a:off x="10190133" y="2444909"/>
            <a:ext cx="0" cy="46304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EF6094D-C81F-750C-887B-0A58E5AE2801}"/>
              </a:ext>
            </a:extLst>
          </p:cNvPr>
          <p:cNvCxnSpPr>
            <a:cxnSpLocks/>
          </p:cNvCxnSpPr>
          <p:nvPr userDrawn="1"/>
        </p:nvCxnSpPr>
        <p:spPr>
          <a:xfrm>
            <a:off x="1298018" y="2362251"/>
            <a:ext cx="9551214" cy="0"/>
          </a:xfrm>
          <a:prstGeom prst="line">
            <a:avLst/>
          </a:prstGeom>
          <a:ln w="111125" cap="rnd">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C88D10D4-893E-D9F0-73F5-D3D515B97165}"/>
              </a:ext>
            </a:extLst>
          </p:cNvPr>
          <p:cNvSpPr/>
          <p:nvPr userDrawn="1"/>
        </p:nvSpPr>
        <p:spPr>
          <a:xfrm>
            <a:off x="1879976" y="2268187"/>
            <a:ext cx="177734" cy="17773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9285E6E5-034A-B486-58E3-03660BB841E7}"/>
              </a:ext>
            </a:extLst>
          </p:cNvPr>
          <p:cNvSpPr/>
          <p:nvPr userDrawn="1"/>
        </p:nvSpPr>
        <p:spPr>
          <a:xfrm>
            <a:off x="3503573" y="2268187"/>
            <a:ext cx="177734" cy="177734"/>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EFAF6A0-AF29-E4CD-5FAB-1A27DA844400}"/>
              </a:ext>
            </a:extLst>
          </p:cNvPr>
          <p:cNvSpPr/>
          <p:nvPr userDrawn="1"/>
        </p:nvSpPr>
        <p:spPr>
          <a:xfrm>
            <a:off x="5138878" y="2276425"/>
            <a:ext cx="177734" cy="17773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6BCEB0EF-7DEE-53EF-9BE7-3B4D4479E7E4}"/>
              </a:ext>
            </a:extLst>
          </p:cNvPr>
          <p:cNvSpPr/>
          <p:nvPr userDrawn="1"/>
        </p:nvSpPr>
        <p:spPr>
          <a:xfrm>
            <a:off x="6821910" y="2276425"/>
            <a:ext cx="177734" cy="177734"/>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D1BCC06-E4A5-2346-37FE-25046509428D}"/>
              </a:ext>
            </a:extLst>
          </p:cNvPr>
          <p:cNvSpPr/>
          <p:nvPr userDrawn="1"/>
        </p:nvSpPr>
        <p:spPr>
          <a:xfrm>
            <a:off x="8457152" y="2276425"/>
            <a:ext cx="177734" cy="177734"/>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EBBB0D2D-F8F9-47B5-AFC3-E965EA042292}"/>
              </a:ext>
            </a:extLst>
          </p:cNvPr>
          <p:cNvSpPr/>
          <p:nvPr userDrawn="1"/>
        </p:nvSpPr>
        <p:spPr>
          <a:xfrm>
            <a:off x="10101266" y="2276425"/>
            <a:ext cx="177734" cy="177734"/>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 Placeholder 19">
            <a:extLst>
              <a:ext uri="{FF2B5EF4-FFF2-40B4-BE49-F238E27FC236}">
                <a16:creationId xmlns:a16="http://schemas.microsoft.com/office/drawing/2014/main" id="{B734389B-95BD-BF13-8B1E-5FC8CB061E0E}"/>
              </a:ext>
            </a:extLst>
          </p:cNvPr>
          <p:cNvSpPr>
            <a:spLocks noGrp="1"/>
          </p:cNvSpPr>
          <p:nvPr>
            <p:ph type="body" sz="quarter" idx="48" hasCustomPrompt="1"/>
          </p:nvPr>
        </p:nvSpPr>
        <p:spPr>
          <a:xfrm>
            <a:off x="3130802" y="1859972"/>
            <a:ext cx="923277" cy="286954"/>
          </a:xfrm>
          <a:prstGeom prst="rect">
            <a:avLst/>
          </a:prstGeom>
        </p:spPr>
        <p:txBody>
          <a:bodyPr lIns="0" tIns="0" rIns="0" bIns="0" anchor="ctr" anchorCtr="0"/>
          <a:lstStyle>
            <a:lvl1pPr algn="ctr">
              <a:lnSpc>
                <a:spcPct val="90000"/>
              </a:lnSpc>
              <a:spcBef>
                <a:spcPts val="0"/>
              </a:spcBef>
              <a:spcAft>
                <a:spcPts val="0"/>
              </a:spcAft>
              <a:defRPr sz="1800" b="1" i="0" cap="none" spc="100" baseline="0">
                <a:solidFill>
                  <a:schemeClr val="accent1"/>
                </a:solidFill>
                <a:latin typeface="Consolas" panose="020B0609020204030204" pitchFamily="49" charset="0"/>
                <a:cs typeface="Consolas" panose="020B0609020204030204" pitchFamily="49" charset="0"/>
              </a:defRPr>
            </a:lvl1pPr>
            <a:lvl4pPr marL="180000" indent="-180000">
              <a:spcBef>
                <a:spcPts val="300"/>
              </a:spcBef>
              <a:defRPr/>
            </a:lvl4pPr>
          </a:lstStyle>
          <a:p>
            <a:pPr lvl="0"/>
            <a:r>
              <a:rPr lang="en-GB"/>
              <a:t>Text</a:t>
            </a:r>
            <a:endParaRPr lang="en-US"/>
          </a:p>
        </p:txBody>
      </p:sp>
      <p:sp>
        <p:nvSpPr>
          <p:cNvPr id="107" name="Text Placeholder 19">
            <a:extLst>
              <a:ext uri="{FF2B5EF4-FFF2-40B4-BE49-F238E27FC236}">
                <a16:creationId xmlns:a16="http://schemas.microsoft.com/office/drawing/2014/main" id="{0497B6B1-EFA1-1DA4-45D1-1B7B2FD4EA83}"/>
              </a:ext>
            </a:extLst>
          </p:cNvPr>
          <p:cNvSpPr>
            <a:spLocks noGrp="1"/>
          </p:cNvSpPr>
          <p:nvPr>
            <p:ph type="body" sz="quarter" idx="49" hasCustomPrompt="1"/>
          </p:nvPr>
        </p:nvSpPr>
        <p:spPr>
          <a:xfrm>
            <a:off x="4766107" y="1859972"/>
            <a:ext cx="923277" cy="286954"/>
          </a:xfrm>
          <a:prstGeom prst="rect">
            <a:avLst/>
          </a:prstGeom>
        </p:spPr>
        <p:txBody>
          <a:bodyPr lIns="0" tIns="0" rIns="0" bIns="0" anchor="ctr" anchorCtr="0"/>
          <a:lstStyle>
            <a:lvl1pPr algn="ctr">
              <a:lnSpc>
                <a:spcPct val="90000"/>
              </a:lnSpc>
              <a:spcBef>
                <a:spcPts val="0"/>
              </a:spcBef>
              <a:spcAft>
                <a:spcPts val="0"/>
              </a:spcAft>
              <a:defRPr sz="1800" b="1" i="0" cap="none" spc="100" baseline="0">
                <a:solidFill>
                  <a:schemeClr val="accent3"/>
                </a:solidFill>
                <a:latin typeface="Consolas" panose="020B0609020204030204" pitchFamily="49" charset="0"/>
                <a:cs typeface="Consolas" panose="020B0609020204030204" pitchFamily="49" charset="0"/>
              </a:defRPr>
            </a:lvl1pPr>
            <a:lvl4pPr marL="180000" indent="-180000">
              <a:spcBef>
                <a:spcPts val="300"/>
              </a:spcBef>
              <a:defRPr/>
            </a:lvl4pPr>
          </a:lstStyle>
          <a:p>
            <a:pPr lvl="0"/>
            <a:r>
              <a:rPr lang="en-GB"/>
              <a:t>Text</a:t>
            </a:r>
            <a:endParaRPr lang="en-US"/>
          </a:p>
        </p:txBody>
      </p:sp>
      <p:sp>
        <p:nvSpPr>
          <p:cNvPr id="113" name="Text Placeholder 19">
            <a:extLst>
              <a:ext uri="{FF2B5EF4-FFF2-40B4-BE49-F238E27FC236}">
                <a16:creationId xmlns:a16="http://schemas.microsoft.com/office/drawing/2014/main" id="{0D16EE79-924A-C4E4-D6A4-437630DA65E7}"/>
              </a:ext>
            </a:extLst>
          </p:cNvPr>
          <p:cNvSpPr>
            <a:spLocks noGrp="1"/>
          </p:cNvSpPr>
          <p:nvPr>
            <p:ph type="body" sz="quarter" idx="50" hasCustomPrompt="1"/>
          </p:nvPr>
        </p:nvSpPr>
        <p:spPr>
          <a:xfrm>
            <a:off x="8084381" y="1859972"/>
            <a:ext cx="923277" cy="286954"/>
          </a:xfrm>
          <a:prstGeom prst="rect">
            <a:avLst/>
          </a:prstGeom>
        </p:spPr>
        <p:txBody>
          <a:bodyPr lIns="0" tIns="0" rIns="0" bIns="0" anchor="ctr" anchorCtr="0"/>
          <a:lstStyle>
            <a:lvl1pPr algn="ctr">
              <a:lnSpc>
                <a:spcPct val="90000"/>
              </a:lnSpc>
              <a:spcBef>
                <a:spcPts val="0"/>
              </a:spcBef>
              <a:spcAft>
                <a:spcPts val="0"/>
              </a:spcAft>
              <a:defRPr sz="1800" b="1" i="0" cap="none" spc="100" baseline="0">
                <a:solidFill>
                  <a:schemeClr val="accent5"/>
                </a:solidFill>
                <a:latin typeface="Consolas" panose="020B0609020204030204" pitchFamily="49" charset="0"/>
                <a:cs typeface="Consolas" panose="020B0609020204030204" pitchFamily="49" charset="0"/>
              </a:defRPr>
            </a:lvl1pPr>
            <a:lvl4pPr marL="180000" indent="-180000">
              <a:spcBef>
                <a:spcPts val="300"/>
              </a:spcBef>
              <a:defRPr/>
            </a:lvl4pPr>
          </a:lstStyle>
          <a:p>
            <a:pPr lvl="0"/>
            <a:r>
              <a:rPr lang="en-GB"/>
              <a:t>Text</a:t>
            </a:r>
            <a:endParaRPr lang="en-US"/>
          </a:p>
        </p:txBody>
      </p:sp>
      <p:sp>
        <p:nvSpPr>
          <p:cNvPr id="114" name="Text Placeholder 19">
            <a:extLst>
              <a:ext uri="{FF2B5EF4-FFF2-40B4-BE49-F238E27FC236}">
                <a16:creationId xmlns:a16="http://schemas.microsoft.com/office/drawing/2014/main" id="{5C0AFA9E-1D51-9B85-610E-4888F7495456}"/>
              </a:ext>
            </a:extLst>
          </p:cNvPr>
          <p:cNvSpPr>
            <a:spLocks noGrp="1"/>
          </p:cNvSpPr>
          <p:nvPr>
            <p:ph type="body" sz="quarter" idx="51" hasCustomPrompt="1"/>
          </p:nvPr>
        </p:nvSpPr>
        <p:spPr>
          <a:xfrm>
            <a:off x="9728495" y="1859972"/>
            <a:ext cx="923277" cy="286954"/>
          </a:xfrm>
          <a:prstGeom prst="rect">
            <a:avLst/>
          </a:prstGeom>
        </p:spPr>
        <p:txBody>
          <a:bodyPr lIns="0" tIns="0" rIns="0" bIns="0" anchor="ctr" anchorCtr="0"/>
          <a:lstStyle>
            <a:lvl1pPr algn="ctr">
              <a:lnSpc>
                <a:spcPct val="90000"/>
              </a:lnSpc>
              <a:spcBef>
                <a:spcPts val="0"/>
              </a:spcBef>
              <a:spcAft>
                <a:spcPts val="0"/>
              </a:spcAft>
              <a:defRPr sz="1800" b="1" i="0" cap="none" spc="100" baseline="0">
                <a:solidFill>
                  <a:schemeClr val="tx1"/>
                </a:solidFill>
                <a:latin typeface="Consolas" panose="020B0609020204030204" pitchFamily="49" charset="0"/>
                <a:cs typeface="Consolas" panose="020B0609020204030204" pitchFamily="49" charset="0"/>
              </a:defRPr>
            </a:lvl1pPr>
            <a:lvl4pPr marL="180000" indent="-180000">
              <a:spcBef>
                <a:spcPts val="300"/>
              </a:spcBef>
              <a:defRPr/>
            </a:lvl4pPr>
          </a:lstStyle>
          <a:p>
            <a:pPr lvl="0"/>
            <a:r>
              <a:rPr lang="en-GB"/>
              <a:t>Text</a:t>
            </a:r>
            <a:endParaRPr lang="en-US"/>
          </a:p>
        </p:txBody>
      </p:sp>
      <p:sp>
        <p:nvSpPr>
          <p:cNvPr id="115" name="Text Placeholder 19">
            <a:extLst>
              <a:ext uri="{FF2B5EF4-FFF2-40B4-BE49-F238E27FC236}">
                <a16:creationId xmlns:a16="http://schemas.microsoft.com/office/drawing/2014/main" id="{B373331D-B8CF-8B9E-2172-67C87B1FD750}"/>
              </a:ext>
            </a:extLst>
          </p:cNvPr>
          <p:cNvSpPr>
            <a:spLocks noGrp="1"/>
          </p:cNvSpPr>
          <p:nvPr>
            <p:ph type="body" sz="quarter" idx="52" hasCustomPrompt="1"/>
          </p:nvPr>
        </p:nvSpPr>
        <p:spPr>
          <a:xfrm>
            <a:off x="6449139" y="1859972"/>
            <a:ext cx="923277" cy="286954"/>
          </a:xfrm>
          <a:prstGeom prst="rect">
            <a:avLst/>
          </a:prstGeom>
        </p:spPr>
        <p:txBody>
          <a:bodyPr lIns="0" tIns="0" rIns="0" bIns="0" anchor="ctr" anchorCtr="0"/>
          <a:lstStyle>
            <a:lvl1pPr algn="ctr">
              <a:lnSpc>
                <a:spcPct val="90000"/>
              </a:lnSpc>
              <a:spcBef>
                <a:spcPts val="0"/>
              </a:spcBef>
              <a:spcAft>
                <a:spcPts val="0"/>
              </a:spcAft>
              <a:defRPr sz="1800" b="1" i="0" cap="none" spc="100" baseline="0">
                <a:solidFill>
                  <a:schemeClr val="accent4"/>
                </a:solidFill>
                <a:latin typeface="Consolas" panose="020B0609020204030204" pitchFamily="49" charset="0"/>
                <a:cs typeface="Consolas" panose="020B0609020204030204" pitchFamily="49" charset="0"/>
              </a:defRPr>
            </a:lvl1pPr>
            <a:lvl4pPr marL="180000" indent="-180000">
              <a:spcBef>
                <a:spcPts val="300"/>
              </a:spcBef>
              <a:defRPr/>
            </a:lvl4pPr>
          </a:lstStyle>
          <a:p>
            <a:pPr lvl="0"/>
            <a:r>
              <a:rPr lang="en-GB"/>
              <a:t>Text</a:t>
            </a:r>
            <a:endParaRPr lang="en-US"/>
          </a:p>
        </p:txBody>
      </p:sp>
      <p:sp>
        <p:nvSpPr>
          <p:cNvPr id="2" name="Rounded Rectangle 1">
            <a:extLst>
              <a:ext uri="{FF2B5EF4-FFF2-40B4-BE49-F238E27FC236}">
                <a16:creationId xmlns:a16="http://schemas.microsoft.com/office/drawing/2014/main" id="{A4C5446A-EB04-0E87-1E43-087BFBDE735E}"/>
              </a:ext>
            </a:extLst>
          </p:cNvPr>
          <p:cNvSpPr/>
          <p:nvPr userDrawn="1"/>
        </p:nvSpPr>
        <p:spPr>
          <a:xfrm>
            <a:off x="2875005" y="2908204"/>
            <a:ext cx="1458000" cy="3081249"/>
          </a:xfrm>
          <a:prstGeom prst="roundRect">
            <a:avLst>
              <a:gd name="adj" fmla="val 532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C0303280-AC67-94FE-494C-1C1F7FD48AC9}"/>
              </a:ext>
            </a:extLst>
          </p:cNvPr>
          <p:cNvSpPr/>
          <p:nvPr userDrawn="1"/>
        </p:nvSpPr>
        <p:spPr>
          <a:xfrm>
            <a:off x="1235075" y="2908204"/>
            <a:ext cx="1458698" cy="3081249"/>
          </a:xfrm>
          <a:prstGeom prst="roundRect">
            <a:avLst>
              <a:gd name="adj" fmla="val 532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B7A3B9FC-D6A5-2246-C6C6-F9329186BEA5}"/>
              </a:ext>
            </a:extLst>
          </p:cNvPr>
          <p:cNvSpPr/>
          <p:nvPr userDrawn="1"/>
        </p:nvSpPr>
        <p:spPr>
          <a:xfrm>
            <a:off x="4519663" y="2908204"/>
            <a:ext cx="1458000" cy="3081249"/>
          </a:xfrm>
          <a:prstGeom prst="roundRect">
            <a:avLst>
              <a:gd name="adj" fmla="val 532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E32CF4E6-E693-692B-94F8-C471F0902BA0}"/>
              </a:ext>
            </a:extLst>
          </p:cNvPr>
          <p:cNvSpPr/>
          <p:nvPr userDrawn="1"/>
        </p:nvSpPr>
        <p:spPr>
          <a:xfrm>
            <a:off x="6171105" y="2908204"/>
            <a:ext cx="1458000" cy="3081249"/>
          </a:xfrm>
          <a:prstGeom prst="roundRect">
            <a:avLst>
              <a:gd name="adj" fmla="val 532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569D0BEA-0A4E-FB2C-6923-79FE8FFC6926}"/>
              </a:ext>
            </a:extLst>
          </p:cNvPr>
          <p:cNvSpPr/>
          <p:nvPr userDrawn="1"/>
        </p:nvSpPr>
        <p:spPr>
          <a:xfrm>
            <a:off x="7814585" y="2908204"/>
            <a:ext cx="1458000" cy="3081249"/>
          </a:xfrm>
          <a:prstGeom prst="roundRect">
            <a:avLst>
              <a:gd name="adj" fmla="val 532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B6E6CD5B-85D8-41C7-92D6-39D7B77A07EE}"/>
              </a:ext>
            </a:extLst>
          </p:cNvPr>
          <p:cNvSpPr/>
          <p:nvPr userDrawn="1"/>
        </p:nvSpPr>
        <p:spPr>
          <a:xfrm>
            <a:off x="9458699" y="2908204"/>
            <a:ext cx="1458000" cy="3081249"/>
          </a:xfrm>
          <a:prstGeom prst="roundRect">
            <a:avLst>
              <a:gd name="adj" fmla="val 532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94">
            <a:extLst>
              <a:ext uri="{FF2B5EF4-FFF2-40B4-BE49-F238E27FC236}">
                <a16:creationId xmlns:a16="http://schemas.microsoft.com/office/drawing/2014/main" id="{9B1D1E64-FC4E-B164-A074-F699DA527AD2}"/>
              </a:ext>
            </a:extLst>
          </p:cNvPr>
          <p:cNvSpPr>
            <a:spLocks noGrp="1"/>
          </p:cNvSpPr>
          <p:nvPr>
            <p:ph type="body" sz="quarter" idx="33" hasCustomPrompt="1"/>
          </p:nvPr>
        </p:nvSpPr>
        <p:spPr>
          <a:xfrm>
            <a:off x="1301629" y="3025818"/>
            <a:ext cx="1331843" cy="2866982"/>
          </a:xfrm>
        </p:spPr>
        <p:txBody>
          <a:bodyPr anchor="t" anchorCtr="0"/>
          <a:lstStyle>
            <a:lvl1pPr algn="l">
              <a:defRPr sz="1800">
                <a:solidFill>
                  <a:schemeClr val="tx1"/>
                </a:solidFill>
              </a:defRPr>
            </a:lvl1pPr>
            <a:lvl2pPr>
              <a:defRPr sz="1000"/>
            </a:lvl2pPr>
            <a:lvl3pPr>
              <a:defRPr sz="1000"/>
            </a:lvl3pPr>
            <a:lvl4pPr>
              <a:defRPr sz="1000"/>
            </a:lvl4pPr>
            <a:lvl5pPr>
              <a:defRPr sz="1000"/>
            </a:lvl5pPr>
          </a:lstStyle>
          <a:p>
            <a:pPr lvl="0"/>
            <a:r>
              <a:rPr lang="en-GB"/>
              <a:t>Click to edit </a:t>
            </a:r>
            <a:br>
              <a:rPr lang="en-GB"/>
            </a:br>
            <a:r>
              <a:rPr lang="en-GB"/>
              <a:t>Master text</a:t>
            </a:r>
            <a:endParaRPr lang="en-US"/>
          </a:p>
        </p:txBody>
      </p:sp>
      <p:sp>
        <p:nvSpPr>
          <p:cNvPr id="9" name="Text Placeholder 94">
            <a:extLst>
              <a:ext uri="{FF2B5EF4-FFF2-40B4-BE49-F238E27FC236}">
                <a16:creationId xmlns:a16="http://schemas.microsoft.com/office/drawing/2014/main" id="{D20801DF-68F4-A42C-0F42-68771EC5C59F}"/>
              </a:ext>
            </a:extLst>
          </p:cNvPr>
          <p:cNvSpPr>
            <a:spLocks noGrp="1"/>
          </p:cNvSpPr>
          <p:nvPr>
            <p:ph type="body" sz="quarter" idx="53" hasCustomPrompt="1"/>
          </p:nvPr>
        </p:nvSpPr>
        <p:spPr>
          <a:xfrm>
            <a:off x="2935886" y="3025818"/>
            <a:ext cx="1331843" cy="2866982"/>
          </a:xfrm>
        </p:spPr>
        <p:txBody>
          <a:bodyPr anchor="t" anchorCtr="0"/>
          <a:lstStyle>
            <a:lvl1pPr algn="l">
              <a:defRPr sz="1800">
                <a:solidFill>
                  <a:schemeClr val="tx1"/>
                </a:solidFill>
              </a:defRPr>
            </a:lvl1pPr>
            <a:lvl2pPr>
              <a:defRPr sz="1000"/>
            </a:lvl2pPr>
            <a:lvl3pPr>
              <a:defRPr sz="1000"/>
            </a:lvl3pPr>
            <a:lvl4pPr>
              <a:defRPr sz="1000"/>
            </a:lvl4pPr>
            <a:lvl5pPr>
              <a:defRPr sz="1000"/>
            </a:lvl5pPr>
          </a:lstStyle>
          <a:p>
            <a:pPr lvl="0"/>
            <a:r>
              <a:rPr lang="en-GB"/>
              <a:t>Click to edit </a:t>
            </a:r>
            <a:br>
              <a:rPr lang="en-GB"/>
            </a:br>
            <a:r>
              <a:rPr lang="en-GB"/>
              <a:t>Master text</a:t>
            </a:r>
            <a:endParaRPr lang="en-US"/>
          </a:p>
        </p:txBody>
      </p:sp>
      <p:sp>
        <p:nvSpPr>
          <p:cNvPr id="10" name="Text Placeholder 94">
            <a:extLst>
              <a:ext uri="{FF2B5EF4-FFF2-40B4-BE49-F238E27FC236}">
                <a16:creationId xmlns:a16="http://schemas.microsoft.com/office/drawing/2014/main" id="{B38A4AC5-AD60-D773-CFC0-5FCB717FE642}"/>
              </a:ext>
            </a:extLst>
          </p:cNvPr>
          <p:cNvSpPr>
            <a:spLocks noGrp="1"/>
          </p:cNvSpPr>
          <p:nvPr>
            <p:ph type="body" sz="quarter" idx="54" hasCustomPrompt="1"/>
          </p:nvPr>
        </p:nvSpPr>
        <p:spPr>
          <a:xfrm>
            <a:off x="4574239" y="3025818"/>
            <a:ext cx="1331843" cy="2866982"/>
          </a:xfrm>
        </p:spPr>
        <p:txBody>
          <a:bodyPr anchor="t" anchorCtr="0"/>
          <a:lstStyle>
            <a:lvl1pPr algn="l">
              <a:defRPr sz="1800">
                <a:solidFill>
                  <a:schemeClr val="tx1"/>
                </a:solidFill>
              </a:defRPr>
            </a:lvl1pPr>
            <a:lvl2pPr>
              <a:defRPr sz="1000"/>
            </a:lvl2pPr>
            <a:lvl3pPr>
              <a:defRPr sz="1000"/>
            </a:lvl3pPr>
            <a:lvl4pPr>
              <a:defRPr sz="1000"/>
            </a:lvl4pPr>
            <a:lvl5pPr>
              <a:defRPr sz="1000"/>
            </a:lvl5pPr>
          </a:lstStyle>
          <a:p>
            <a:pPr lvl="0"/>
            <a:r>
              <a:rPr lang="en-GB"/>
              <a:t>Click to edit </a:t>
            </a:r>
            <a:br>
              <a:rPr lang="en-GB"/>
            </a:br>
            <a:r>
              <a:rPr lang="en-GB"/>
              <a:t>Master text</a:t>
            </a:r>
            <a:endParaRPr lang="en-US"/>
          </a:p>
        </p:txBody>
      </p:sp>
      <p:sp>
        <p:nvSpPr>
          <p:cNvPr id="11" name="Text Placeholder 94">
            <a:extLst>
              <a:ext uri="{FF2B5EF4-FFF2-40B4-BE49-F238E27FC236}">
                <a16:creationId xmlns:a16="http://schemas.microsoft.com/office/drawing/2014/main" id="{D2172CE5-5C23-F85F-B3CB-5B49721E1424}"/>
              </a:ext>
            </a:extLst>
          </p:cNvPr>
          <p:cNvSpPr>
            <a:spLocks noGrp="1"/>
          </p:cNvSpPr>
          <p:nvPr>
            <p:ph type="body" sz="quarter" idx="55" hasCustomPrompt="1"/>
          </p:nvPr>
        </p:nvSpPr>
        <p:spPr>
          <a:xfrm>
            <a:off x="6237993" y="3025818"/>
            <a:ext cx="1331843" cy="2866982"/>
          </a:xfrm>
        </p:spPr>
        <p:txBody>
          <a:bodyPr anchor="t" anchorCtr="0"/>
          <a:lstStyle>
            <a:lvl1pPr algn="l">
              <a:defRPr sz="1800">
                <a:solidFill>
                  <a:schemeClr val="tx1"/>
                </a:solidFill>
              </a:defRPr>
            </a:lvl1pPr>
            <a:lvl2pPr>
              <a:defRPr sz="1000"/>
            </a:lvl2pPr>
            <a:lvl3pPr>
              <a:defRPr sz="1000"/>
            </a:lvl3pPr>
            <a:lvl4pPr>
              <a:defRPr sz="1000"/>
            </a:lvl4pPr>
            <a:lvl5pPr>
              <a:defRPr sz="1000"/>
            </a:lvl5pPr>
          </a:lstStyle>
          <a:p>
            <a:pPr lvl="0"/>
            <a:r>
              <a:rPr lang="en-GB"/>
              <a:t>Click to edit </a:t>
            </a:r>
            <a:br>
              <a:rPr lang="en-GB"/>
            </a:br>
            <a:r>
              <a:rPr lang="en-GB"/>
              <a:t>Master text</a:t>
            </a:r>
            <a:endParaRPr lang="en-US"/>
          </a:p>
        </p:txBody>
      </p:sp>
      <p:sp>
        <p:nvSpPr>
          <p:cNvPr id="12" name="Text Placeholder 94">
            <a:extLst>
              <a:ext uri="{FF2B5EF4-FFF2-40B4-BE49-F238E27FC236}">
                <a16:creationId xmlns:a16="http://schemas.microsoft.com/office/drawing/2014/main" id="{15D656AC-C12F-430B-5759-36C30BF0090B}"/>
              </a:ext>
            </a:extLst>
          </p:cNvPr>
          <p:cNvSpPr>
            <a:spLocks noGrp="1"/>
          </p:cNvSpPr>
          <p:nvPr>
            <p:ph type="body" sz="quarter" idx="56" hasCustomPrompt="1"/>
          </p:nvPr>
        </p:nvSpPr>
        <p:spPr>
          <a:xfrm>
            <a:off x="7879283" y="3025818"/>
            <a:ext cx="1331843" cy="2866982"/>
          </a:xfrm>
        </p:spPr>
        <p:txBody>
          <a:bodyPr anchor="t" anchorCtr="0"/>
          <a:lstStyle>
            <a:lvl1pPr algn="l">
              <a:defRPr sz="1800">
                <a:solidFill>
                  <a:schemeClr val="tx1"/>
                </a:solidFill>
              </a:defRPr>
            </a:lvl1pPr>
            <a:lvl2pPr>
              <a:defRPr sz="1000"/>
            </a:lvl2pPr>
            <a:lvl3pPr>
              <a:defRPr sz="1000"/>
            </a:lvl3pPr>
            <a:lvl4pPr>
              <a:defRPr sz="1000"/>
            </a:lvl4pPr>
            <a:lvl5pPr>
              <a:defRPr sz="1000"/>
            </a:lvl5pPr>
          </a:lstStyle>
          <a:p>
            <a:pPr lvl="0"/>
            <a:r>
              <a:rPr lang="en-GB"/>
              <a:t>Click to edit </a:t>
            </a:r>
            <a:br>
              <a:rPr lang="en-GB"/>
            </a:br>
            <a:r>
              <a:rPr lang="en-GB"/>
              <a:t>Master text</a:t>
            </a:r>
            <a:endParaRPr lang="en-US"/>
          </a:p>
        </p:txBody>
      </p:sp>
      <p:sp>
        <p:nvSpPr>
          <p:cNvPr id="13" name="Text Placeholder 94">
            <a:extLst>
              <a:ext uri="{FF2B5EF4-FFF2-40B4-BE49-F238E27FC236}">
                <a16:creationId xmlns:a16="http://schemas.microsoft.com/office/drawing/2014/main" id="{3BBEE896-F85F-9BAB-C080-50200CCE3500}"/>
              </a:ext>
            </a:extLst>
          </p:cNvPr>
          <p:cNvSpPr>
            <a:spLocks noGrp="1"/>
          </p:cNvSpPr>
          <p:nvPr>
            <p:ph type="body" sz="quarter" idx="57" hasCustomPrompt="1"/>
          </p:nvPr>
        </p:nvSpPr>
        <p:spPr>
          <a:xfrm>
            <a:off x="9524681" y="3025818"/>
            <a:ext cx="1331843" cy="2866982"/>
          </a:xfrm>
        </p:spPr>
        <p:txBody>
          <a:bodyPr anchor="t" anchorCtr="0"/>
          <a:lstStyle>
            <a:lvl1pPr algn="l">
              <a:defRPr sz="1800">
                <a:solidFill>
                  <a:schemeClr val="tx1"/>
                </a:solidFill>
              </a:defRPr>
            </a:lvl1pPr>
            <a:lvl2pPr>
              <a:defRPr sz="1000"/>
            </a:lvl2pPr>
            <a:lvl3pPr>
              <a:defRPr sz="1000"/>
            </a:lvl3pPr>
            <a:lvl4pPr>
              <a:defRPr sz="1000"/>
            </a:lvl4pPr>
            <a:lvl5pPr>
              <a:defRPr sz="1000"/>
            </a:lvl5pPr>
          </a:lstStyle>
          <a:p>
            <a:pPr lvl="0"/>
            <a:r>
              <a:rPr lang="en-GB"/>
              <a:t>Click to edit </a:t>
            </a:r>
            <a:br>
              <a:rPr lang="en-GB"/>
            </a:br>
            <a:r>
              <a:rPr lang="en-GB"/>
              <a:t>Master text</a:t>
            </a:r>
            <a:endParaRPr lang="en-US"/>
          </a:p>
        </p:txBody>
      </p:sp>
    </p:spTree>
    <p:extLst>
      <p:ext uri="{BB962C8B-B14F-4D97-AF65-F5344CB8AC3E}">
        <p14:creationId xmlns:p14="http://schemas.microsoft.com/office/powerpoint/2010/main" val="9465276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cess chart">
    <p:spTree>
      <p:nvGrpSpPr>
        <p:cNvPr id="1" name=""/>
        <p:cNvGrpSpPr/>
        <p:nvPr/>
      </p:nvGrpSpPr>
      <p:grpSpPr>
        <a:xfrm>
          <a:off x="0" y="0"/>
          <a:ext cx="0" cy="0"/>
          <a:chOff x="0" y="0"/>
          <a:chExt cx="0" cy="0"/>
        </a:xfrm>
      </p:grpSpPr>
      <p:pic>
        <p:nvPicPr>
          <p:cNvPr id="47" name="Picture 46" descr="Logo, icon&#10;&#10;Description automatically generated">
            <a:extLst>
              <a:ext uri="{FF2B5EF4-FFF2-40B4-BE49-F238E27FC236}">
                <a16:creationId xmlns:a16="http://schemas.microsoft.com/office/drawing/2014/main" id="{F284050D-E4E4-4E42-2FF0-86D8E78B0B5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sp>
        <p:nvSpPr>
          <p:cNvPr id="2" name="Text Placeholder 16">
            <a:extLst>
              <a:ext uri="{FF2B5EF4-FFF2-40B4-BE49-F238E27FC236}">
                <a16:creationId xmlns:a16="http://schemas.microsoft.com/office/drawing/2014/main" id="{F8671278-03AA-9B2E-59F9-CD7FF9B2B178}"/>
              </a:ext>
            </a:extLst>
          </p:cNvPr>
          <p:cNvSpPr>
            <a:spLocks noGrp="1"/>
          </p:cNvSpPr>
          <p:nvPr>
            <p:ph type="body" sz="quarter" idx="10" hasCustomPrompt="1"/>
          </p:nvPr>
        </p:nvSpPr>
        <p:spPr>
          <a:xfrm>
            <a:off x="1237672" y="868542"/>
            <a:ext cx="7769986" cy="511358"/>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Click to edit headline</a:t>
            </a:r>
            <a:endParaRPr lang="en-US"/>
          </a:p>
        </p:txBody>
      </p:sp>
      <p:sp>
        <p:nvSpPr>
          <p:cNvPr id="3" name="Rectangle 2">
            <a:extLst>
              <a:ext uri="{FF2B5EF4-FFF2-40B4-BE49-F238E27FC236}">
                <a16:creationId xmlns:a16="http://schemas.microsoft.com/office/drawing/2014/main" id="{E3C93863-52F7-2364-2664-EDEA49031786}"/>
              </a:ext>
            </a:extLst>
          </p:cNvPr>
          <p:cNvSpPr/>
          <p:nvPr userDrawn="1"/>
        </p:nvSpPr>
        <p:spPr>
          <a:xfrm>
            <a:off x="8557603" y="2511675"/>
            <a:ext cx="2362810" cy="3472592"/>
          </a:xfrm>
          <a:prstGeom prst="rect">
            <a:avLst/>
          </a:pr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1366" tIns="130683" rIns="304261" bIns="130683" numCol="1" spcCol="1270" anchor="ctr" anchorCtr="0">
            <a:noAutofit/>
          </a:bodyPr>
          <a:lstStyle/>
          <a:p>
            <a:pPr marL="0" lvl="0" indent="0" algn="ctr" defTabSz="2178050">
              <a:lnSpc>
                <a:spcPct val="90000"/>
              </a:lnSpc>
              <a:spcBef>
                <a:spcPct val="0"/>
              </a:spcBef>
              <a:spcAft>
                <a:spcPct val="35000"/>
              </a:spcAft>
              <a:buNone/>
            </a:pPr>
            <a:endParaRPr lang="en-GB" sz="4900" kern="1200"/>
          </a:p>
        </p:txBody>
      </p:sp>
      <p:sp>
        <p:nvSpPr>
          <p:cNvPr id="4" name="Pentagon 3">
            <a:extLst>
              <a:ext uri="{FF2B5EF4-FFF2-40B4-BE49-F238E27FC236}">
                <a16:creationId xmlns:a16="http://schemas.microsoft.com/office/drawing/2014/main" id="{BDA59574-0AFF-23BC-6C68-DC3C9AF4A129}"/>
              </a:ext>
            </a:extLst>
          </p:cNvPr>
          <p:cNvSpPr/>
          <p:nvPr userDrawn="1"/>
        </p:nvSpPr>
        <p:spPr>
          <a:xfrm>
            <a:off x="8557603" y="1773238"/>
            <a:ext cx="2362103" cy="813662"/>
          </a:xfrm>
          <a:prstGeom prst="homePlate">
            <a:avLst>
              <a:gd name="adj" fmla="val 0"/>
            </a:avLst>
          </a:prstGeom>
          <a:solidFill>
            <a:schemeClr val="accent1"/>
          </a:solidFill>
          <a:ln>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88FA0B3-ED88-9466-E8A9-3E3AB64A5E0D}"/>
              </a:ext>
            </a:extLst>
          </p:cNvPr>
          <p:cNvSpPr/>
          <p:nvPr userDrawn="1"/>
        </p:nvSpPr>
        <p:spPr>
          <a:xfrm>
            <a:off x="6119372" y="2511675"/>
            <a:ext cx="2362810" cy="3472592"/>
          </a:xfrm>
          <a:prstGeom prst="rect">
            <a:avLst/>
          </a:pr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1366" tIns="130683" rIns="304261" bIns="130683" numCol="1" spcCol="1270" anchor="ctr" anchorCtr="0">
            <a:noAutofit/>
          </a:bodyPr>
          <a:lstStyle/>
          <a:p>
            <a:pPr marL="0" lvl="0" indent="0" algn="ctr" defTabSz="2178050">
              <a:lnSpc>
                <a:spcPct val="90000"/>
              </a:lnSpc>
              <a:spcBef>
                <a:spcPct val="0"/>
              </a:spcBef>
              <a:spcAft>
                <a:spcPct val="35000"/>
              </a:spcAft>
              <a:buNone/>
            </a:pPr>
            <a:endParaRPr lang="en-GB" sz="4900" kern="1200"/>
          </a:p>
        </p:txBody>
      </p:sp>
      <p:sp>
        <p:nvSpPr>
          <p:cNvPr id="6" name="Pentagon 5">
            <a:extLst>
              <a:ext uri="{FF2B5EF4-FFF2-40B4-BE49-F238E27FC236}">
                <a16:creationId xmlns:a16="http://schemas.microsoft.com/office/drawing/2014/main" id="{695CC336-B556-4924-A31B-75746F5EA1CA}"/>
              </a:ext>
            </a:extLst>
          </p:cNvPr>
          <p:cNvSpPr/>
          <p:nvPr userDrawn="1"/>
        </p:nvSpPr>
        <p:spPr>
          <a:xfrm>
            <a:off x="6119371" y="1773238"/>
            <a:ext cx="2536354" cy="813662"/>
          </a:xfrm>
          <a:prstGeom prst="homePlate">
            <a:avLst>
              <a:gd name="adj" fmla="val 21264"/>
            </a:avLst>
          </a:prstGeom>
          <a:solidFill>
            <a:schemeClr val="tx2"/>
          </a:solidFill>
          <a:ln>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9097D92-77C6-A5F9-3748-BCB1262E5A1F}"/>
              </a:ext>
            </a:extLst>
          </p:cNvPr>
          <p:cNvSpPr/>
          <p:nvPr userDrawn="1"/>
        </p:nvSpPr>
        <p:spPr>
          <a:xfrm>
            <a:off x="3677616" y="2511675"/>
            <a:ext cx="2362810" cy="3472592"/>
          </a:xfrm>
          <a:prstGeom prst="rect">
            <a:avLst/>
          </a:pr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1366" tIns="130683" rIns="304261" bIns="130683" numCol="1" spcCol="1270" anchor="ctr" anchorCtr="0">
            <a:noAutofit/>
          </a:bodyPr>
          <a:lstStyle/>
          <a:p>
            <a:pPr marL="0" lvl="0" indent="0" algn="ctr" defTabSz="2178050">
              <a:lnSpc>
                <a:spcPct val="90000"/>
              </a:lnSpc>
              <a:spcBef>
                <a:spcPct val="0"/>
              </a:spcBef>
              <a:spcAft>
                <a:spcPct val="35000"/>
              </a:spcAft>
              <a:buNone/>
            </a:pPr>
            <a:endParaRPr lang="en-GB" sz="4900" kern="1200"/>
          </a:p>
        </p:txBody>
      </p:sp>
      <p:sp>
        <p:nvSpPr>
          <p:cNvPr id="8" name="Rectangle 7">
            <a:extLst>
              <a:ext uri="{FF2B5EF4-FFF2-40B4-BE49-F238E27FC236}">
                <a16:creationId xmlns:a16="http://schemas.microsoft.com/office/drawing/2014/main" id="{41719510-7CDE-8F9A-D9F6-D58FECF27E57}"/>
              </a:ext>
            </a:extLst>
          </p:cNvPr>
          <p:cNvSpPr/>
          <p:nvPr userDrawn="1"/>
        </p:nvSpPr>
        <p:spPr>
          <a:xfrm>
            <a:off x="1235075" y="2511675"/>
            <a:ext cx="2362810" cy="3472592"/>
          </a:xfrm>
          <a:prstGeom prst="rect">
            <a:avLst/>
          </a:pr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1366" tIns="130683" rIns="304261" bIns="130683" numCol="1" spcCol="1270" anchor="ctr" anchorCtr="0">
            <a:noAutofit/>
          </a:bodyPr>
          <a:lstStyle/>
          <a:p>
            <a:pPr marL="0" lvl="0" indent="0" algn="ctr" defTabSz="2178050">
              <a:lnSpc>
                <a:spcPct val="90000"/>
              </a:lnSpc>
              <a:spcBef>
                <a:spcPct val="0"/>
              </a:spcBef>
              <a:spcAft>
                <a:spcPct val="35000"/>
              </a:spcAft>
              <a:buNone/>
            </a:pPr>
            <a:endParaRPr lang="en-GB" sz="4900" kern="1200"/>
          </a:p>
        </p:txBody>
      </p:sp>
      <p:sp>
        <p:nvSpPr>
          <p:cNvPr id="9" name="Pentagon 8">
            <a:extLst>
              <a:ext uri="{FF2B5EF4-FFF2-40B4-BE49-F238E27FC236}">
                <a16:creationId xmlns:a16="http://schemas.microsoft.com/office/drawing/2014/main" id="{7671904B-8D26-CA26-F520-2F509731DD71}"/>
              </a:ext>
            </a:extLst>
          </p:cNvPr>
          <p:cNvSpPr/>
          <p:nvPr userDrawn="1"/>
        </p:nvSpPr>
        <p:spPr>
          <a:xfrm>
            <a:off x="3678615" y="1773238"/>
            <a:ext cx="2520135" cy="813662"/>
          </a:xfrm>
          <a:prstGeom prst="homePlate">
            <a:avLst>
              <a:gd name="adj" fmla="val 21264"/>
            </a:avLst>
          </a:prstGeom>
          <a:solidFill>
            <a:schemeClr val="accent2"/>
          </a:solidFill>
          <a:ln>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CC331626-12F1-5E64-36BF-23B657D1528D}"/>
              </a:ext>
            </a:extLst>
          </p:cNvPr>
          <p:cNvSpPr/>
          <p:nvPr userDrawn="1"/>
        </p:nvSpPr>
        <p:spPr>
          <a:xfrm>
            <a:off x="1235075" y="1773238"/>
            <a:ext cx="2532296" cy="813662"/>
          </a:xfrm>
          <a:prstGeom prst="homePlate">
            <a:avLst>
              <a:gd name="adj" fmla="val 21264"/>
            </a:avLst>
          </a:prstGeom>
          <a:solidFill>
            <a:schemeClr val="accent6"/>
          </a:solidFill>
          <a:ln>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9">
            <a:extLst>
              <a:ext uri="{FF2B5EF4-FFF2-40B4-BE49-F238E27FC236}">
                <a16:creationId xmlns:a16="http://schemas.microsoft.com/office/drawing/2014/main" id="{41ACCCEE-B073-9A12-2250-925AE704E7F6}"/>
              </a:ext>
            </a:extLst>
          </p:cNvPr>
          <p:cNvSpPr>
            <a:spLocks noGrp="1"/>
          </p:cNvSpPr>
          <p:nvPr>
            <p:ph type="body" sz="quarter" idx="44" hasCustomPrompt="1"/>
          </p:nvPr>
        </p:nvSpPr>
        <p:spPr>
          <a:xfrm>
            <a:off x="1429306" y="1940560"/>
            <a:ext cx="2133641" cy="635337"/>
          </a:xfrm>
          <a:prstGeom prst="rect">
            <a:avLst/>
          </a:prstGeom>
        </p:spPr>
        <p:txBody>
          <a:bodyPr lIns="0" tIns="0" rIns="0" bIns="0" anchor="t" anchorCtr="0"/>
          <a:lstStyle>
            <a:lvl1pPr algn="l">
              <a:lnSpc>
                <a:spcPct val="90000"/>
              </a:lnSpc>
              <a:spcBef>
                <a:spcPts val="0"/>
              </a:spcBef>
              <a:spcAft>
                <a:spcPts val="0"/>
              </a:spcAft>
              <a:defRPr sz="2000" b="1" i="0" cap="none" spc="100" baseline="0">
                <a:solidFill>
                  <a:schemeClr val="bg1"/>
                </a:solidFill>
                <a:latin typeface="Consolas" panose="020B0609020204030204" pitchFamily="49" charset="0"/>
                <a:cs typeface="Consolas" panose="020B0609020204030204" pitchFamily="49" charset="0"/>
              </a:defRPr>
            </a:lvl1pPr>
            <a:lvl4pPr marL="180000" indent="-180000">
              <a:spcBef>
                <a:spcPts val="300"/>
              </a:spcBef>
              <a:defRPr/>
            </a:lvl4pPr>
          </a:lstStyle>
          <a:p>
            <a:pPr lvl="0"/>
            <a:r>
              <a:rPr lang="en-GB"/>
              <a:t>Insert text</a:t>
            </a:r>
          </a:p>
        </p:txBody>
      </p:sp>
      <p:sp>
        <p:nvSpPr>
          <p:cNvPr id="13" name="Text Placeholder 19">
            <a:extLst>
              <a:ext uri="{FF2B5EF4-FFF2-40B4-BE49-F238E27FC236}">
                <a16:creationId xmlns:a16="http://schemas.microsoft.com/office/drawing/2014/main" id="{E4B00CA1-EA40-E68B-B65A-D5AAFF7BB9F8}"/>
              </a:ext>
            </a:extLst>
          </p:cNvPr>
          <p:cNvSpPr>
            <a:spLocks noGrp="1"/>
          </p:cNvSpPr>
          <p:nvPr>
            <p:ph type="body" sz="quarter" idx="46" hasCustomPrompt="1"/>
          </p:nvPr>
        </p:nvSpPr>
        <p:spPr>
          <a:xfrm>
            <a:off x="3882040" y="1940560"/>
            <a:ext cx="2130910" cy="635337"/>
          </a:xfrm>
          <a:prstGeom prst="rect">
            <a:avLst/>
          </a:prstGeom>
        </p:spPr>
        <p:txBody>
          <a:bodyPr lIns="0" tIns="0" rIns="0" bIns="0" anchor="t" anchorCtr="0"/>
          <a:lstStyle>
            <a:lvl1pPr algn="l">
              <a:lnSpc>
                <a:spcPct val="90000"/>
              </a:lnSpc>
              <a:spcBef>
                <a:spcPts val="0"/>
              </a:spcBef>
              <a:spcAft>
                <a:spcPts val="0"/>
              </a:spcAft>
              <a:defRPr sz="2000" b="1" i="0" cap="none" spc="100" baseline="0">
                <a:solidFill>
                  <a:schemeClr val="tx1"/>
                </a:solidFill>
                <a:latin typeface="Consolas" panose="020B0609020204030204" pitchFamily="49" charset="0"/>
                <a:cs typeface="Consolas" panose="020B0609020204030204" pitchFamily="49" charset="0"/>
              </a:defRPr>
            </a:lvl1pPr>
            <a:lvl4pPr marL="180000" indent="-180000">
              <a:spcBef>
                <a:spcPts val="300"/>
              </a:spcBef>
              <a:defRPr/>
            </a:lvl4pPr>
          </a:lstStyle>
          <a:p>
            <a:pPr lvl="0"/>
            <a:r>
              <a:rPr lang="en-GB"/>
              <a:t>Insert text</a:t>
            </a:r>
          </a:p>
        </p:txBody>
      </p:sp>
      <p:sp>
        <p:nvSpPr>
          <p:cNvPr id="14" name="Text Placeholder 19">
            <a:extLst>
              <a:ext uri="{FF2B5EF4-FFF2-40B4-BE49-F238E27FC236}">
                <a16:creationId xmlns:a16="http://schemas.microsoft.com/office/drawing/2014/main" id="{E8C8426E-DD81-FB1F-F303-E859881E668F}"/>
              </a:ext>
            </a:extLst>
          </p:cNvPr>
          <p:cNvSpPr>
            <a:spLocks noGrp="1"/>
          </p:cNvSpPr>
          <p:nvPr>
            <p:ph type="body" sz="quarter" idx="48" hasCustomPrompt="1"/>
          </p:nvPr>
        </p:nvSpPr>
        <p:spPr>
          <a:xfrm>
            <a:off x="6312024" y="1940560"/>
            <a:ext cx="2170158" cy="635337"/>
          </a:xfrm>
          <a:prstGeom prst="rect">
            <a:avLst/>
          </a:prstGeom>
        </p:spPr>
        <p:txBody>
          <a:bodyPr lIns="0" tIns="0" rIns="0" bIns="0" anchor="t" anchorCtr="0"/>
          <a:lstStyle>
            <a:lvl1pPr algn="l">
              <a:lnSpc>
                <a:spcPct val="90000"/>
              </a:lnSpc>
              <a:spcBef>
                <a:spcPts val="0"/>
              </a:spcBef>
              <a:spcAft>
                <a:spcPts val="0"/>
              </a:spcAft>
              <a:defRPr sz="2000" b="1" i="0" cap="none" spc="100" baseline="0">
                <a:solidFill>
                  <a:schemeClr val="bg1"/>
                </a:solidFill>
                <a:latin typeface="Consolas" panose="020B0609020204030204" pitchFamily="49" charset="0"/>
                <a:cs typeface="Consolas" panose="020B0609020204030204" pitchFamily="49" charset="0"/>
              </a:defRPr>
            </a:lvl1pPr>
            <a:lvl4pPr marL="180000" indent="-180000">
              <a:spcBef>
                <a:spcPts val="300"/>
              </a:spcBef>
              <a:defRPr/>
            </a:lvl4pPr>
          </a:lstStyle>
          <a:p>
            <a:pPr lvl="0"/>
            <a:r>
              <a:rPr lang="en-GB"/>
              <a:t>Insert text</a:t>
            </a:r>
          </a:p>
        </p:txBody>
      </p:sp>
      <p:sp>
        <p:nvSpPr>
          <p:cNvPr id="15" name="Text Placeholder 19">
            <a:extLst>
              <a:ext uri="{FF2B5EF4-FFF2-40B4-BE49-F238E27FC236}">
                <a16:creationId xmlns:a16="http://schemas.microsoft.com/office/drawing/2014/main" id="{92CB7B3D-4B7D-D924-70F7-9CA17F4657DE}"/>
              </a:ext>
            </a:extLst>
          </p:cNvPr>
          <p:cNvSpPr>
            <a:spLocks noGrp="1"/>
          </p:cNvSpPr>
          <p:nvPr>
            <p:ph type="body" sz="quarter" idx="50" hasCustomPrompt="1"/>
          </p:nvPr>
        </p:nvSpPr>
        <p:spPr>
          <a:xfrm>
            <a:off x="8760296" y="1940560"/>
            <a:ext cx="2159410" cy="635337"/>
          </a:xfrm>
          <a:prstGeom prst="rect">
            <a:avLst/>
          </a:prstGeom>
        </p:spPr>
        <p:txBody>
          <a:bodyPr lIns="0" tIns="0" rIns="0" bIns="0" anchor="t" anchorCtr="0"/>
          <a:lstStyle>
            <a:lvl1pPr algn="l">
              <a:lnSpc>
                <a:spcPct val="90000"/>
              </a:lnSpc>
              <a:spcBef>
                <a:spcPts val="0"/>
              </a:spcBef>
              <a:spcAft>
                <a:spcPts val="0"/>
              </a:spcAft>
              <a:defRPr sz="2000" b="1" i="0" cap="none" spc="100" baseline="0">
                <a:solidFill>
                  <a:schemeClr val="bg1"/>
                </a:solidFill>
                <a:latin typeface="Consolas" panose="020B0609020204030204" pitchFamily="49" charset="0"/>
                <a:cs typeface="Consolas" panose="020B0609020204030204" pitchFamily="49" charset="0"/>
              </a:defRPr>
            </a:lvl1pPr>
            <a:lvl4pPr marL="180000" indent="-180000">
              <a:spcBef>
                <a:spcPts val="300"/>
              </a:spcBef>
              <a:defRPr/>
            </a:lvl4pPr>
          </a:lstStyle>
          <a:p>
            <a:pPr lvl="0"/>
            <a:r>
              <a:rPr lang="en-GB"/>
              <a:t>Insert text</a:t>
            </a:r>
          </a:p>
        </p:txBody>
      </p:sp>
      <p:sp>
        <p:nvSpPr>
          <p:cNvPr id="16" name="Text Placeholder 4">
            <a:extLst>
              <a:ext uri="{FF2B5EF4-FFF2-40B4-BE49-F238E27FC236}">
                <a16:creationId xmlns:a16="http://schemas.microsoft.com/office/drawing/2014/main" id="{97E9EBE3-2F53-F375-1A07-936C6F707CA8}"/>
              </a:ext>
            </a:extLst>
          </p:cNvPr>
          <p:cNvSpPr>
            <a:spLocks noGrp="1"/>
          </p:cNvSpPr>
          <p:nvPr>
            <p:ph type="body" sz="quarter" idx="23"/>
          </p:nvPr>
        </p:nvSpPr>
        <p:spPr>
          <a:xfrm>
            <a:off x="1455113" y="2817812"/>
            <a:ext cx="2042690" cy="2969530"/>
          </a:xfrm>
        </p:spPr>
        <p:txBody>
          <a:bodyPr lIns="0" tIns="0" rIns="0" bIns="0"/>
          <a:lstStyle>
            <a:lvl1pPr marL="180000" indent="-180000">
              <a:buFont typeface="Arial" panose="020B0604020202020204" pitchFamily="34" charset="0"/>
              <a:buChar char="•"/>
              <a:defRPr sz="2000" b="0" i="0">
                <a:latin typeface="Aptos" panose="020B0004020202020204" pitchFamily="34" charset="0"/>
              </a:defRPr>
            </a:lvl1pPr>
            <a:lvl2pPr>
              <a:defRPr sz="1400"/>
            </a:lvl2pPr>
            <a:lvl3pPr>
              <a:defRPr sz="1400"/>
            </a:lvl3pPr>
            <a:lvl4pPr>
              <a:defRPr sz="1400"/>
            </a:lvl4pPr>
            <a:lvl5pPr>
              <a:defRPr sz="1400"/>
            </a:lvl5pPr>
          </a:lstStyle>
          <a:p>
            <a:pPr lvl="0"/>
            <a:r>
              <a:rPr lang="en-US"/>
              <a:t>Click to edit Master text styles</a:t>
            </a:r>
          </a:p>
        </p:txBody>
      </p:sp>
      <p:sp>
        <p:nvSpPr>
          <p:cNvPr id="17" name="Text Placeholder 4">
            <a:extLst>
              <a:ext uri="{FF2B5EF4-FFF2-40B4-BE49-F238E27FC236}">
                <a16:creationId xmlns:a16="http://schemas.microsoft.com/office/drawing/2014/main" id="{B4A1EF10-6B11-2B3F-088A-2F68551AF7F1}"/>
              </a:ext>
            </a:extLst>
          </p:cNvPr>
          <p:cNvSpPr>
            <a:spLocks noGrp="1"/>
          </p:cNvSpPr>
          <p:nvPr>
            <p:ph type="body" sz="quarter" idx="51"/>
          </p:nvPr>
        </p:nvSpPr>
        <p:spPr>
          <a:xfrm>
            <a:off x="3882040" y="2817812"/>
            <a:ext cx="2042690" cy="2969530"/>
          </a:xfrm>
        </p:spPr>
        <p:txBody>
          <a:bodyPr lIns="0" tIns="0" rIns="0" bIns="0"/>
          <a:lstStyle>
            <a:lvl1pPr marL="180000" indent="-180000">
              <a:buFont typeface="Arial" panose="020B0604020202020204" pitchFamily="34" charset="0"/>
              <a:buChar char="•"/>
              <a:defRPr sz="2000" b="0" i="0">
                <a:latin typeface="Aptos" panose="020B0004020202020204" pitchFamily="34" charset="0"/>
              </a:defRPr>
            </a:lvl1pPr>
            <a:lvl2pPr>
              <a:defRPr sz="1400"/>
            </a:lvl2pPr>
            <a:lvl3pPr>
              <a:defRPr sz="1400"/>
            </a:lvl3pPr>
            <a:lvl4pPr>
              <a:defRPr sz="1400"/>
            </a:lvl4pPr>
            <a:lvl5pPr>
              <a:defRPr sz="1400"/>
            </a:lvl5pPr>
          </a:lstStyle>
          <a:p>
            <a:pPr lvl="0"/>
            <a:r>
              <a:rPr lang="en-US"/>
              <a:t>Click to edit Master text styles</a:t>
            </a:r>
          </a:p>
        </p:txBody>
      </p:sp>
      <p:sp>
        <p:nvSpPr>
          <p:cNvPr id="18" name="Text Placeholder 4">
            <a:extLst>
              <a:ext uri="{FF2B5EF4-FFF2-40B4-BE49-F238E27FC236}">
                <a16:creationId xmlns:a16="http://schemas.microsoft.com/office/drawing/2014/main" id="{C6B297BC-A6B2-F781-F016-BBD9CD8FFE91}"/>
              </a:ext>
            </a:extLst>
          </p:cNvPr>
          <p:cNvSpPr>
            <a:spLocks noGrp="1"/>
          </p:cNvSpPr>
          <p:nvPr>
            <p:ph type="body" sz="quarter" idx="52"/>
          </p:nvPr>
        </p:nvSpPr>
        <p:spPr>
          <a:xfrm>
            <a:off x="6312024" y="2817812"/>
            <a:ext cx="2042690" cy="2969530"/>
          </a:xfrm>
        </p:spPr>
        <p:txBody>
          <a:bodyPr lIns="0" tIns="0" rIns="0" bIns="0"/>
          <a:lstStyle>
            <a:lvl1pPr marL="180000" indent="-180000">
              <a:buFont typeface="Arial" panose="020B0604020202020204" pitchFamily="34" charset="0"/>
              <a:buChar char="•"/>
              <a:defRPr sz="2000" b="0" i="0">
                <a:latin typeface="Aptos" panose="020B0004020202020204" pitchFamily="34" charset="0"/>
              </a:defRPr>
            </a:lvl1pPr>
            <a:lvl2pPr>
              <a:defRPr sz="1400"/>
            </a:lvl2pPr>
            <a:lvl3pPr>
              <a:defRPr sz="1400"/>
            </a:lvl3pPr>
            <a:lvl4pPr>
              <a:defRPr sz="1400"/>
            </a:lvl4pPr>
            <a:lvl5pPr>
              <a:defRPr sz="1400"/>
            </a:lvl5pPr>
          </a:lstStyle>
          <a:p>
            <a:pPr lvl="0"/>
            <a:r>
              <a:rPr lang="en-US"/>
              <a:t>Click to edit Master text styles</a:t>
            </a:r>
          </a:p>
        </p:txBody>
      </p:sp>
      <p:sp>
        <p:nvSpPr>
          <p:cNvPr id="21" name="Text Placeholder 4">
            <a:extLst>
              <a:ext uri="{FF2B5EF4-FFF2-40B4-BE49-F238E27FC236}">
                <a16:creationId xmlns:a16="http://schemas.microsoft.com/office/drawing/2014/main" id="{82758228-FD77-70E5-C2B6-3F8E3E0FCD67}"/>
              </a:ext>
            </a:extLst>
          </p:cNvPr>
          <p:cNvSpPr>
            <a:spLocks noGrp="1"/>
          </p:cNvSpPr>
          <p:nvPr>
            <p:ph type="body" sz="quarter" idx="53"/>
          </p:nvPr>
        </p:nvSpPr>
        <p:spPr>
          <a:xfrm>
            <a:off x="8760296" y="2817812"/>
            <a:ext cx="2042690" cy="2969530"/>
          </a:xfrm>
        </p:spPr>
        <p:txBody>
          <a:bodyPr lIns="0" tIns="0" rIns="0" bIns="0"/>
          <a:lstStyle>
            <a:lvl1pPr marL="180000" indent="-180000">
              <a:buFont typeface="Arial" panose="020B0604020202020204" pitchFamily="34" charset="0"/>
              <a:buChar char="•"/>
              <a:defRPr sz="2000" b="0" i="0">
                <a:latin typeface="Aptos" panose="020B0004020202020204" pitchFamily="34" charset="0"/>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1807382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overnance Structure Option A">
    <p:spTree>
      <p:nvGrpSpPr>
        <p:cNvPr id="1" name=""/>
        <p:cNvGrpSpPr/>
        <p:nvPr/>
      </p:nvGrpSpPr>
      <p:grpSpPr>
        <a:xfrm>
          <a:off x="0" y="0"/>
          <a:ext cx="0" cy="0"/>
          <a:chOff x="0" y="0"/>
          <a:chExt cx="0" cy="0"/>
        </a:xfrm>
      </p:grpSpPr>
      <p:pic>
        <p:nvPicPr>
          <p:cNvPr id="17" name="Picture 16" descr="Logo, icon&#10;&#10;Description automatically generated">
            <a:extLst>
              <a:ext uri="{FF2B5EF4-FFF2-40B4-BE49-F238E27FC236}">
                <a16:creationId xmlns:a16="http://schemas.microsoft.com/office/drawing/2014/main" id="{25237E83-0951-A080-FC09-2ADDC1B62DE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sp>
        <p:nvSpPr>
          <p:cNvPr id="2" name="Text Placeholder 16">
            <a:extLst>
              <a:ext uri="{FF2B5EF4-FFF2-40B4-BE49-F238E27FC236}">
                <a16:creationId xmlns:a16="http://schemas.microsoft.com/office/drawing/2014/main" id="{C7E98D2E-D5A9-FA02-87B4-3080FDD32AA6}"/>
              </a:ext>
            </a:extLst>
          </p:cNvPr>
          <p:cNvSpPr>
            <a:spLocks noGrp="1"/>
          </p:cNvSpPr>
          <p:nvPr>
            <p:ph type="body" sz="quarter" idx="10" hasCustomPrompt="1"/>
          </p:nvPr>
        </p:nvSpPr>
        <p:spPr>
          <a:xfrm>
            <a:off x="1237672" y="868542"/>
            <a:ext cx="7769986" cy="511358"/>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Click to edit headline</a:t>
            </a:r>
            <a:endParaRPr lang="en-US"/>
          </a:p>
        </p:txBody>
      </p:sp>
      <p:cxnSp>
        <p:nvCxnSpPr>
          <p:cNvPr id="3" name="Straight Connector 2">
            <a:extLst>
              <a:ext uri="{FF2B5EF4-FFF2-40B4-BE49-F238E27FC236}">
                <a16:creationId xmlns:a16="http://schemas.microsoft.com/office/drawing/2014/main" id="{0A8C1275-B419-2BDE-DFD2-FB523764320B}"/>
              </a:ext>
            </a:extLst>
          </p:cNvPr>
          <p:cNvCxnSpPr>
            <a:cxnSpLocks/>
          </p:cNvCxnSpPr>
          <p:nvPr userDrawn="1"/>
        </p:nvCxnSpPr>
        <p:spPr>
          <a:xfrm flipH="1">
            <a:off x="7075790" y="2852936"/>
            <a:ext cx="1095508" cy="0"/>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3E76BB8-B032-DE1A-A755-498492F6DCA6}"/>
              </a:ext>
            </a:extLst>
          </p:cNvPr>
          <p:cNvCxnSpPr>
            <a:cxnSpLocks/>
          </p:cNvCxnSpPr>
          <p:nvPr userDrawn="1"/>
        </p:nvCxnSpPr>
        <p:spPr>
          <a:xfrm flipH="1">
            <a:off x="7104112" y="2060848"/>
            <a:ext cx="1942452" cy="0"/>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B4B7375-3941-40F5-5F2E-DEC2EE41058D}"/>
              </a:ext>
            </a:extLst>
          </p:cNvPr>
          <p:cNvCxnSpPr>
            <a:cxnSpLocks/>
          </p:cNvCxnSpPr>
          <p:nvPr userDrawn="1"/>
        </p:nvCxnSpPr>
        <p:spPr>
          <a:xfrm flipH="1">
            <a:off x="8184232" y="3849001"/>
            <a:ext cx="854837" cy="0"/>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CD12463-2BE3-F34B-B068-E50E8B6E2A61}"/>
              </a:ext>
            </a:extLst>
          </p:cNvPr>
          <p:cNvCxnSpPr>
            <a:cxnSpLocks/>
          </p:cNvCxnSpPr>
          <p:nvPr userDrawn="1"/>
        </p:nvCxnSpPr>
        <p:spPr>
          <a:xfrm flipV="1">
            <a:off x="9048328" y="2060848"/>
            <a:ext cx="0" cy="1791624"/>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920D99B2-D322-71AA-06EF-EACA35B2B936}"/>
              </a:ext>
            </a:extLst>
          </p:cNvPr>
          <p:cNvSpPr/>
          <p:nvPr userDrawn="1"/>
        </p:nvSpPr>
        <p:spPr>
          <a:xfrm>
            <a:off x="7752184" y="2564904"/>
            <a:ext cx="2318062" cy="568842"/>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8" name="Rounded Rectangle 7">
            <a:extLst>
              <a:ext uri="{FF2B5EF4-FFF2-40B4-BE49-F238E27FC236}">
                <a16:creationId xmlns:a16="http://schemas.microsoft.com/office/drawing/2014/main" id="{5C9B829C-4D33-52B6-D567-2C865FEFCA01}"/>
              </a:ext>
            </a:extLst>
          </p:cNvPr>
          <p:cNvSpPr/>
          <p:nvPr userDrawn="1"/>
        </p:nvSpPr>
        <p:spPr>
          <a:xfrm>
            <a:off x="4936274" y="1789292"/>
            <a:ext cx="2318062" cy="568842"/>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cxnSp>
        <p:nvCxnSpPr>
          <p:cNvPr id="9" name="Straight Connector 8">
            <a:extLst>
              <a:ext uri="{FF2B5EF4-FFF2-40B4-BE49-F238E27FC236}">
                <a16:creationId xmlns:a16="http://schemas.microsoft.com/office/drawing/2014/main" id="{CF5B8B51-430B-FF07-E87F-5CDD3141D23F}"/>
              </a:ext>
            </a:extLst>
          </p:cNvPr>
          <p:cNvCxnSpPr>
            <a:cxnSpLocks/>
          </p:cNvCxnSpPr>
          <p:nvPr userDrawn="1"/>
        </p:nvCxnSpPr>
        <p:spPr>
          <a:xfrm flipV="1">
            <a:off x="6104277" y="2342080"/>
            <a:ext cx="0" cy="1008222"/>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89ED7BE-EF7A-51CB-7EA9-921CADAD7E0D}"/>
              </a:ext>
            </a:extLst>
          </p:cNvPr>
          <p:cNvCxnSpPr>
            <a:cxnSpLocks/>
          </p:cNvCxnSpPr>
          <p:nvPr userDrawn="1"/>
        </p:nvCxnSpPr>
        <p:spPr>
          <a:xfrm flipH="1">
            <a:off x="4580092" y="3353221"/>
            <a:ext cx="3102367"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A18FDF7-4651-C4F2-9CE8-0AEC23248FA1}"/>
              </a:ext>
            </a:extLst>
          </p:cNvPr>
          <p:cNvCxnSpPr>
            <a:cxnSpLocks/>
          </p:cNvCxnSpPr>
          <p:nvPr userDrawn="1"/>
        </p:nvCxnSpPr>
        <p:spPr>
          <a:xfrm flipV="1">
            <a:off x="4583832" y="3350302"/>
            <a:ext cx="0" cy="1304144"/>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8FD9E2E-66EB-97A9-B915-A59C3E0005B0}"/>
              </a:ext>
            </a:extLst>
          </p:cNvPr>
          <p:cNvCxnSpPr>
            <a:cxnSpLocks/>
          </p:cNvCxnSpPr>
          <p:nvPr userDrawn="1"/>
        </p:nvCxnSpPr>
        <p:spPr>
          <a:xfrm flipV="1">
            <a:off x="7680176" y="3350302"/>
            <a:ext cx="0" cy="2068642"/>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3584D79-6387-C022-C86C-D2C49BDA3255}"/>
              </a:ext>
            </a:extLst>
          </p:cNvPr>
          <p:cNvCxnSpPr>
            <a:cxnSpLocks/>
          </p:cNvCxnSpPr>
          <p:nvPr userDrawn="1"/>
        </p:nvCxnSpPr>
        <p:spPr>
          <a:xfrm flipH="1">
            <a:off x="5663952" y="4653136"/>
            <a:ext cx="931720" cy="0"/>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6CF79118-919B-F3F8-82E1-E9233692A316}"/>
              </a:ext>
            </a:extLst>
          </p:cNvPr>
          <p:cNvSpPr>
            <a:spLocks noGrp="1"/>
          </p:cNvSpPr>
          <p:nvPr>
            <p:ph type="body" sz="quarter" idx="23" hasCustomPrompt="1"/>
          </p:nvPr>
        </p:nvSpPr>
        <p:spPr>
          <a:xfrm>
            <a:off x="5384247" y="1788696"/>
            <a:ext cx="1716769" cy="543835"/>
          </a:xfrm>
        </p:spPr>
        <p:txBody>
          <a:bodyPr lIns="0" tIns="0" rIns="0" bIns="0" anchor="ctr" anchorCtr="0"/>
          <a:lstStyle>
            <a:lvl1pPr marL="0" indent="0">
              <a:spcBef>
                <a:spcPts val="0"/>
              </a:spcBef>
              <a:buFont typeface="Arial" panose="020B0604020202020204" pitchFamily="34" charset="0"/>
              <a:buNone/>
              <a:defRPr sz="1800" b="0" i="0">
                <a:latin typeface="Aptos" panose="020B0004020202020204" pitchFamily="34" charset="0"/>
              </a:defRPr>
            </a:lvl1pPr>
            <a:lvl2pPr>
              <a:defRPr sz="1400"/>
            </a:lvl2pPr>
            <a:lvl3pPr>
              <a:defRPr sz="1400"/>
            </a:lvl3pPr>
            <a:lvl4pPr>
              <a:defRPr sz="1400"/>
            </a:lvl4pPr>
            <a:lvl5pPr>
              <a:defRPr sz="1400"/>
            </a:lvl5pPr>
          </a:lstStyle>
          <a:p>
            <a:pPr lvl="0"/>
            <a:r>
              <a:rPr lang="en-GB"/>
              <a:t>Click to edit text</a:t>
            </a:r>
            <a:endParaRPr lang="en-US"/>
          </a:p>
        </p:txBody>
      </p:sp>
      <p:sp>
        <p:nvSpPr>
          <p:cNvPr id="16" name="Rounded Rectangle 15">
            <a:extLst>
              <a:ext uri="{FF2B5EF4-FFF2-40B4-BE49-F238E27FC236}">
                <a16:creationId xmlns:a16="http://schemas.microsoft.com/office/drawing/2014/main" id="{A4CF41A3-17FC-91F3-DC95-F56027FCA12A}"/>
              </a:ext>
            </a:extLst>
          </p:cNvPr>
          <p:cNvSpPr/>
          <p:nvPr userDrawn="1"/>
        </p:nvSpPr>
        <p:spPr>
          <a:xfrm>
            <a:off x="4952750" y="2564904"/>
            <a:ext cx="2318062" cy="568842"/>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18" name="Text Placeholder 4">
            <a:extLst>
              <a:ext uri="{FF2B5EF4-FFF2-40B4-BE49-F238E27FC236}">
                <a16:creationId xmlns:a16="http://schemas.microsoft.com/office/drawing/2014/main" id="{68EED62C-8BC8-DC9C-FBE6-9CD16EB1665B}"/>
              </a:ext>
            </a:extLst>
          </p:cNvPr>
          <p:cNvSpPr>
            <a:spLocks noGrp="1"/>
          </p:cNvSpPr>
          <p:nvPr>
            <p:ph type="body" sz="quarter" idx="24" hasCustomPrompt="1"/>
          </p:nvPr>
        </p:nvSpPr>
        <p:spPr>
          <a:xfrm>
            <a:off x="5395705" y="2580362"/>
            <a:ext cx="1686758" cy="543835"/>
          </a:xfrm>
        </p:spPr>
        <p:txBody>
          <a:bodyPr lIns="0" tIns="0" rIns="0" bIns="0" anchor="ctr" anchorCtr="0"/>
          <a:lstStyle>
            <a:lvl1pPr marL="0" indent="0">
              <a:spcBef>
                <a:spcPts val="0"/>
              </a:spcBef>
              <a:buFont typeface="Arial" panose="020B0604020202020204" pitchFamily="34" charset="0"/>
              <a:buNone/>
              <a:defRPr sz="1800" b="0" i="0">
                <a:latin typeface="Aptos" panose="020B0004020202020204" pitchFamily="34" charset="0"/>
              </a:defRPr>
            </a:lvl1pPr>
            <a:lvl2pPr>
              <a:defRPr sz="1400"/>
            </a:lvl2pPr>
            <a:lvl3pPr>
              <a:defRPr sz="1400"/>
            </a:lvl3pPr>
            <a:lvl4pPr>
              <a:defRPr sz="1400"/>
            </a:lvl4pPr>
            <a:lvl5pPr>
              <a:defRPr sz="1400"/>
            </a:lvl5pPr>
          </a:lstStyle>
          <a:p>
            <a:pPr lvl="0"/>
            <a:r>
              <a:rPr lang="en-GB"/>
              <a:t>Click to edit text</a:t>
            </a:r>
            <a:endParaRPr lang="en-US"/>
          </a:p>
        </p:txBody>
      </p:sp>
      <p:sp>
        <p:nvSpPr>
          <p:cNvPr id="19" name="Rounded Rectangle 18">
            <a:extLst>
              <a:ext uri="{FF2B5EF4-FFF2-40B4-BE49-F238E27FC236}">
                <a16:creationId xmlns:a16="http://schemas.microsoft.com/office/drawing/2014/main" id="{1FCFABF2-2F3B-0756-412C-1D7EECA1AABA}"/>
              </a:ext>
            </a:extLst>
          </p:cNvPr>
          <p:cNvSpPr/>
          <p:nvPr userDrawn="1"/>
        </p:nvSpPr>
        <p:spPr>
          <a:xfrm>
            <a:off x="3431248" y="3565016"/>
            <a:ext cx="2318062" cy="568842"/>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20" name="Text Placeholder 4">
            <a:extLst>
              <a:ext uri="{FF2B5EF4-FFF2-40B4-BE49-F238E27FC236}">
                <a16:creationId xmlns:a16="http://schemas.microsoft.com/office/drawing/2014/main" id="{7E0ABD19-025A-F328-EA29-5EC0D1318B8F}"/>
              </a:ext>
            </a:extLst>
          </p:cNvPr>
          <p:cNvSpPr>
            <a:spLocks noGrp="1"/>
          </p:cNvSpPr>
          <p:nvPr>
            <p:ph type="body" sz="quarter" idx="26" hasCustomPrompt="1"/>
          </p:nvPr>
        </p:nvSpPr>
        <p:spPr>
          <a:xfrm>
            <a:off x="3890679" y="3580474"/>
            <a:ext cx="1686758" cy="543835"/>
          </a:xfrm>
        </p:spPr>
        <p:txBody>
          <a:bodyPr lIns="0" tIns="0" rIns="0" bIns="0" anchor="ctr" anchorCtr="0"/>
          <a:lstStyle>
            <a:lvl1pPr marL="0" indent="0">
              <a:spcBef>
                <a:spcPts val="0"/>
              </a:spcBef>
              <a:buFont typeface="Arial" panose="020B0604020202020204" pitchFamily="34" charset="0"/>
              <a:buNone/>
              <a:defRPr sz="1800" b="0" i="0">
                <a:latin typeface="Aptos" panose="020B0004020202020204" pitchFamily="34" charset="0"/>
              </a:defRPr>
            </a:lvl1pPr>
            <a:lvl2pPr>
              <a:defRPr sz="1400"/>
            </a:lvl2pPr>
            <a:lvl3pPr>
              <a:defRPr sz="1400"/>
            </a:lvl3pPr>
            <a:lvl4pPr>
              <a:defRPr sz="1400"/>
            </a:lvl4pPr>
            <a:lvl5pPr>
              <a:defRPr sz="1400"/>
            </a:lvl5pPr>
          </a:lstStyle>
          <a:p>
            <a:pPr lvl="0"/>
            <a:r>
              <a:rPr lang="en-GB"/>
              <a:t>Click to edit text</a:t>
            </a:r>
            <a:endParaRPr lang="en-US"/>
          </a:p>
        </p:txBody>
      </p:sp>
      <p:sp>
        <p:nvSpPr>
          <p:cNvPr id="21" name="Rounded Rectangle 20">
            <a:extLst>
              <a:ext uri="{FF2B5EF4-FFF2-40B4-BE49-F238E27FC236}">
                <a16:creationId xmlns:a16="http://schemas.microsoft.com/office/drawing/2014/main" id="{9EFA08C1-7655-0573-DA5F-907C419C396E}"/>
              </a:ext>
            </a:extLst>
          </p:cNvPr>
          <p:cNvSpPr/>
          <p:nvPr userDrawn="1"/>
        </p:nvSpPr>
        <p:spPr>
          <a:xfrm>
            <a:off x="6469847" y="3565016"/>
            <a:ext cx="2318062" cy="568842"/>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22" name="Text Placeholder 4">
            <a:extLst>
              <a:ext uri="{FF2B5EF4-FFF2-40B4-BE49-F238E27FC236}">
                <a16:creationId xmlns:a16="http://schemas.microsoft.com/office/drawing/2014/main" id="{884A9BC4-185E-39B2-0AB8-FD83E68522BF}"/>
              </a:ext>
            </a:extLst>
          </p:cNvPr>
          <p:cNvSpPr>
            <a:spLocks noGrp="1"/>
          </p:cNvSpPr>
          <p:nvPr>
            <p:ph type="body" sz="quarter" idx="27" hasCustomPrompt="1"/>
          </p:nvPr>
        </p:nvSpPr>
        <p:spPr>
          <a:xfrm>
            <a:off x="6929278" y="3580474"/>
            <a:ext cx="1686758" cy="543835"/>
          </a:xfrm>
        </p:spPr>
        <p:txBody>
          <a:bodyPr lIns="0" tIns="0" rIns="0" bIns="0" anchor="ctr" anchorCtr="0"/>
          <a:lstStyle>
            <a:lvl1pPr marL="0" indent="0">
              <a:spcBef>
                <a:spcPts val="0"/>
              </a:spcBef>
              <a:buFont typeface="Arial" panose="020B0604020202020204" pitchFamily="34" charset="0"/>
              <a:buNone/>
              <a:defRPr sz="1800" b="0" i="0">
                <a:latin typeface="Aptos" panose="020B0004020202020204" pitchFamily="34" charset="0"/>
              </a:defRPr>
            </a:lvl1pPr>
            <a:lvl2pPr>
              <a:defRPr sz="1400"/>
            </a:lvl2pPr>
            <a:lvl3pPr>
              <a:defRPr sz="1400"/>
            </a:lvl3pPr>
            <a:lvl4pPr>
              <a:defRPr sz="1400"/>
            </a:lvl4pPr>
            <a:lvl5pPr>
              <a:defRPr sz="1400"/>
            </a:lvl5pPr>
          </a:lstStyle>
          <a:p>
            <a:pPr lvl="0"/>
            <a:r>
              <a:rPr lang="en-GB"/>
              <a:t>Click to edit text</a:t>
            </a:r>
            <a:endParaRPr lang="en-US"/>
          </a:p>
        </p:txBody>
      </p:sp>
      <p:sp>
        <p:nvSpPr>
          <p:cNvPr id="23" name="Rounded Rectangle 22">
            <a:extLst>
              <a:ext uri="{FF2B5EF4-FFF2-40B4-BE49-F238E27FC236}">
                <a16:creationId xmlns:a16="http://schemas.microsoft.com/office/drawing/2014/main" id="{EB3AFD2D-F7F1-5510-5A72-E35645450CE2}"/>
              </a:ext>
            </a:extLst>
          </p:cNvPr>
          <p:cNvSpPr/>
          <p:nvPr userDrawn="1"/>
        </p:nvSpPr>
        <p:spPr>
          <a:xfrm>
            <a:off x="3431248" y="4365104"/>
            <a:ext cx="2318062" cy="568842"/>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24" name="Text Placeholder 4">
            <a:extLst>
              <a:ext uri="{FF2B5EF4-FFF2-40B4-BE49-F238E27FC236}">
                <a16:creationId xmlns:a16="http://schemas.microsoft.com/office/drawing/2014/main" id="{4B4D02B7-6B69-86F2-D851-B660DE20A8A4}"/>
              </a:ext>
            </a:extLst>
          </p:cNvPr>
          <p:cNvSpPr>
            <a:spLocks noGrp="1"/>
          </p:cNvSpPr>
          <p:nvPr>
            <p:ph type="body" sz="quarter" idx="28" hasCustomPrompt="1"/>
          </p:nvPr>
        </p:nvSpPr>
        <p:spPr>
          <a:xfrm>
            <a:off x="3890679" y="4380562"/>
            <a:ext cx="1686758" cy="543835"/>
          </a:xfrm>
        </p:spPr>
        <p:txBody>
          <a:bodyPr lIns="0" tIns="0" rIns="0" bIns="0" anchor="ctr" anchorCtr="0"/>
          <a:lstStyle>
            <a:lvl1pPr marL="0" indent="0">
              <a:spcBef>
                <a:spcPts val="0"/>
              </a:spcBef>
              <a:buFont typeface="Arial" panose="020B0604020202020204" pitchFamily="34" charset="0"/>
              <a:buNone/>
              <a:defRPr sz="1800" b="0" i="0">
                <a:latin typeface="Aptos" panose="020B0004020202020204" pitchFamily="34" charset="0"/>
              </a:defRPr>
            </a:lvl1pPr>
            <a:lvl2pPr>
              <a:defRPr sz="1400"/>
            </a:lvl2pPr>
            <a:lvl3pPr>
              <a:defRPr sz="1400"/>
            </a:lvl3pPr>
            <a:lvl4pPr>
              <a:defRPr sz="1400"/>
            </a:lvl4pPr>
            <a:lvl5pPr>
              <a:defRPr sz="1400"/>
            </a:lvl5pPr>
          </a:lstStyle>
          <a:p>
            <a:pPr lvl="0"/>
            <a:r>
              <a:rPr lang="en-GB"/>
              <a:t>Click to edit text</a:t>
            </a:r>
            <a:endParaRPr lang="en-US"/>
          </a:p>
        </p:txBody>
      </p:sp>
      <p:sp>
        <p:nvSpPr>
          <p:cNvPr id="25" name="Rounded Rectangle 24">
            <a:extLst>
              <a:ext uri="{FF2B5EF4-FFF2-40B4-BE49-F238E27FC236}">
                <a16:creationId xmlns:a16="http://schemas.microsoft.com/office/drawing/2014/main" id="{B3DE3C47-F597-079E-3575-12FEB3D44DBB}"/>
              </a:ext>
            </a:extLst>
          </p:cNvPr>
          <p:cNvSpPr/>
          <p:nvPr userDrawn="1"/>
        </p:nvSpPr>
        <p:spPr>
          <a:xfrm>
            <a:off x="6469847" y="4365104"/>
            <a:ext cx="2318062" cy="568842"/>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26" name="Text Placeholder 4">
            <a:extLst>
              <a:ext uri="{FF2B5EF4-FFF2-40B4-BE49-F238E27FC236}">
                <a16:creationId xmlns:a16="http://schemas.microsoft.com/office/drawing/2014/main" id="{3EA8E29B-7893-38AB-6394-7092050F5D8C}"/>
              </a:ext>
            </a:extLst>
          </p:cNvPr>
          <p:cNvSpPr>
            <a:spLocks noGrp="1"/>
          </p:cNvSpPr>
          <p:nvPr>
            <p:ph type="body" sz="quarter" idx="29" hasCustomPrompt="1"/>
          </p:nvPr>
        </p:nvSpPr>
        <p:spPr>
          <a:xfrm>
            <a:off x="6929278" y="4380562"/>
            <a:ext cx="1686758" cy="543835"/>
          </a:xfrm>
        </p:spPr>
        <p:txBody>
          <a:bodyPr lIns="0" tIns="0" rIns="0" bIns="0" anchor="ctr" anchorCtr="0"/>
          <a:lstStyle>
            <a:lvl1pPr marL="0" indent="0">
              <a:spcBef>
                <a:spcPts val="0"/>
              </a:spcBef>
              <a:buFont typeface="Arial" panose="020B0604020202020204" pitchFamily="34" charset="0"/>
              <a:buNone/>
              <a:defRPr sz="1800" b="0" i="0">
                <a:latin typeface="Aptos" panose="020B0004020202020204" pitchFamily="34" charset="0"/>
              </a:defRPr>
            </a:lvl1pPr>
            <a:lvl2pPr>
              <a:defRPr sz="1400"/>
            </a:lvl2pPr>
            <a:lvl3pPr>
              <a:defRPr sz="1400"/>
            </a:lvl3pPr>
            <a:lvl4pPr>
              <a:defRPr sz="1400"/>
            </a:lvl4pPr>
            <a:lvl5pPr>
              <a:defRPr sz="1400"/>
            </a:lvl5pPr>
          </a:lstStyle>
          <a:p>
            <a:pPr lvl="0"/>
            <a:r>
              <a:rPr lang="en-GB"/>
              <a:t>Click to edit text</a:t>
            </a:r>
            <a:endParaRPr lang="en-US"/>
          </a:p>
        </p:txBody>
      </p:sp>
      <p:sp>
        <p:nvSpPr>
          <p:cNvPr id="27" name="Rounded Rectangle 26">
            <a:extLst>
              <a:ext uri="{FF2B5EF4-FFF2-40B4-BE49-F238E27FC236}">
                <a16:creationId xmlns:a16="http://schemas.microsoft.com/office/drawing/2014/main" id="{CD33FC77-7181-D65B-3B29-6A36C39115C8}"/>
              </a:ext>
            </a:extLst>
          </p:cNvPr>
          <p:cNvSpPr/>
          <p:nvPr userDrawn="1"/>
        </p:nvSpPr>
        <p:spPr>
          <a:xfrm>
            <a:off x="6469847" y="5157192"/>
            <a:ext cx="2318062" cy="568842"/>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28" name="Text Placeholder 4">
            <a:extLst>
              <a:ext uri="{FF2B5EF4-FFF2-40B4-BE49-F238E27FC236}">
                <a16:creationId xmlns:a16="http://schemas.microsoft.com/office/drawing/2014/main" id="{78265747-736B-27E1-EE21-0E10E738AF22}"/>
              </a:ext>
            </a:extLst>
          </p:cNvPr>
          <p:cNvSpPr>
            <a:spLocks noGrp="1"/>
          </p:cNvSpPr>
          <p:nvPr>
            <p:ph type="body" sz="quarter" idx="31" hasCustomPrompt="1"/>
          </p:nvPr>
        </p:nvSpPr>
        <p:spPr>
          <a:xfrm>
            <a:off x="6929278" y="5172650"/>
            <a:ext cx="1686758" cy="543835"/>
          </a:xfrm>
        </p:spPr>
        <p:txBody>
          <a:bodyPr lIns="0" tIns="0" rIns="0" bIns="0" anchor="ctr" anchorCtr="0"/>
          <a:lstStyle>
            <a:lvl1pPr marL="0" indent="0">
              <a:spcBef>
                <a:spcPts val="0"/>
              </a:spcBef>
              <a:buFont typeface="Arial" panose="020B0604020202020204" pitchFamily="34" charset="0"/>
              <a:buNone/>
              <a:defRPr sz="1800" b="0" i="0">
                <a:latin typeface="Aptos" panose="020B0004020202020204" pitchFamily="34" charset="0"/>
              </a:defRPr>
            </a:lvl1pPr>
            <a:lvl2pPr>
              <a:defRPr sz="1400"/>
            </a:lvl2pPr>
            <a:lvl3pPr>
              <a:defRPr sz="1400"/>
            </a:lvl3pPr>
            <a:lvl4pPr>
              <a:defRPr sz="1400"/>
            </a:lvl4pPr>
            <a:lvl5pPr>
              <a:defRPr sz="1400"/>
            </a:lvl5pPr>
          </a:lstStyle>
          <a:p>
            <a:pPr lvl="0"/>
            <a:r>
              <a:rPr lang="en-GB"/>
              <a:t>Click to edit text</a:t>
            </a:r>
            <a:endParaRPr lang="en-US"/>
          </a:p>
        </p:txBody>
      </p:sp>
      <p:sp>
        <p:nvSpPr>
          <p:cNvPr id="29" name="Text Placeholder 4">
            <a:extLst>
              <a:ext uri="{FF2B5EF4-FFF2-40B4-BE49-F238E27FC236}">
                <a16:creationId xmlns:a16="http://schemas.microsoft.com/office/drawing/2014/main" id="{EFF4C784-6741-97EE-0951-5C623EDF4C8F}"/>
              </a:ext>
            </a:extLst>
          </p:cNvPr>
          <p:cNvSpPr>
            <a:spLocks noGrp="1"/>
          </p:cNvSpPr>
          <p:nvPr>
            <p:ph type="body" sz="quarter" idx="32" hasCustomPrompt="1"/>
          </p:nvPr>
        </p:nvSpPr>
        <p:spPr>
          <a:xfrm>
            <a:off x="8192067" y="2580362"/>
            <a:ext cx="1751003" cy="543835"/>
          </a:xfrm>
        </p:spPr>
        <p:txBody>
          <a:bodyPr lIns="0" tIns="0" rIns="0" bIns="0" anchor="ctr" anchorCtr="0"/>
          <a:lstStyle>
            <a:lvl1pPr marL="0" indent="0">
              <a:spcBef>
                <a:spcPts val="0"/>
              </a:spcBef>
              <a:buFont typeface="Arial" panose="020B0604020202020204" pitchFamily="34" charset="0"/>
              <a:buNone/>
              <a:defRPr sz="1800" b="0" i="0">
                <a:latin typeface="Aptos" panose="020B0004020202020204" pitchFamily="34" charset="0"/>
              </a:defRPr>
            </a:lvl1pPr>
            <a:lvl2pPr>
              <a:defRPr sz="1400"/>
            </a:lvl2pPr>
            <a:lvl3pPr>
              <a:defRPr sz="1400"/>
            </a:lvl3pPr>
            <a:lvl4pPr>
              <a:defRPr sz="1400"/>
            </a:lvl4pPr>
            <a:lvl5pPr>
              <a:defRPr sz="1400"/>
            </a:lvl5pPr>
          </a:lstStyle>
          <a:p>
            <a:pPr lvl="0"/>
            <a:r>
              <a:rPr lang="en-GB"/>
              <a:t>Click to edit text</a:t>
            </a:r>
            <a:endParaRPr lang="en-US"/>
          </a:p>
        </p:txBody>
      </p:sp>
      <p:sp>
        <p:nvSpPr>
          <p:cNvPr id="30" name="Oval 29">
            <a:extLst>
              <a:ext uri="{FF2B5EF4-FFF2-40B4-BE49-F238E27FC236}">
                <a16:creationId xmlns:a16="http://schemas.microsoft.com/office/drawing/2014/main" id="{DD855F23-0684-DCB7-A45A-357C6A5ACCD7}"/>
              </a:ext>
            </a:extLst>
          </p:cNvPr>
          <p:cNvSpPr/>
          <p:nvPr userDrawn="1"/>
        </p:nvSpPr>
        <p:spPr>
          <a:xfrm>
            <a:off x="7892263" y="2734509"/>
            <a:ext cx="216024" cy="2160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32" name="Oval 31">
            <a:extLst>
              <a:ext uri="{FF2B5EF4-FFF2-40B4-BE49-F238E27FC236}">
                <a16:creationId xmlns:a16="http://schemas.microsoft.com/office/drawing/2014/main" id="{0299B9E6-CFDE-E1D3-FD81-88456DDCD56A}"/>
              </a:ext>
            </a:extLst>
          </p:cNvPr>
          <p:cNvSpPr/>
          <p:nvPr userDrawn="1"/>
        </p:nvSpPr>
        <p:spPr>
          <a:xfrm>
            <a:off x="5079650" y="1955889"/>
            <a:ext cx="216024" cy="2160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34" name="Oval 33">
            <a:extLst>
              <a:ext uri="{FF2B5EF4-FFF2-40B4-BE49-F238E27FC236}">
                <a16:creationId xmlns:a16="http://schemas.microsoft.com/office/drawing/2014/main" id="{04DA9C7C-DB16-E4EF-9A2A-A16244920F6D}"/>
              </a:ext>
            </a:extLst>
          </p:cNvPr>
          <p:cNvSpPr/>
          <p:nvPr userDrawn="1"/>
        </p:nvSpPr>
        <p:spPr>
          <a:xfrm>
            <a:off x="5079650" y="2741872"/>
            <a:ext cx="216024" cy="2160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35" name="Oval 34">
            <a:extLst>
              <a:ext uri="{FF2B5EF4-FFF2-40B4-BE49-F238E27FC236}">
                <a16:creationId xmlns:a16="http://schemas.microsoft.com/office/drawing/2014/main" id="{7E696802-E0E3-27CD-87EA-3E3C68EEE663}"/>
              </a:ext>
            </a:extLst>
          </p:cNvPr>
          <p:cNvSpPr/>
          <p:nvPr userDrawn="1"/>
        </p:nvSpPr>
        <p:spPr>
          <a:xfrm>
            <a:off x="3575720" y="3739612"/>
            <a:ext cx="216024" cy="2160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37" name="Oval 36">
            <a:extLst>
              <a:ext uri="{FF2B5EF4-FFF2-40B4-BE49-F238E27FC236}">
                <a16:creationId xmlns:a16="http://schemas.microsoft.com/office/drawing/2014/main" id="{AAE756B8-44A0-2FC0-B482-4A28E3639D70}"/>
              </a:ext>
            </a:extLst>
          </p:cNvPr>
          <p:cNvSpPr/>
          <p:nvPr userDrawn="1"/>
        </p:nvSpPr>
        <p:spPr>
          <a:xfrm>
            <a:off x="6608294" y="3747850"/>
            <a:ext cx="216024" cy="2160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39" name="Oval 38">
            <a:extLst>
              <a:ext uri="{FF2B5EF4-FFF2-40B4-BE49-F238E27FC236}">
                <a16:creationId xmlns:a16="http://schemas.microsoft.com/office/drawing/2014/main" id="{D6B8781C-77B4-0EA4-0C70-AB25DABB5303}"/>
              </a:ext>
            </a:extLst>
          </p:cNvPr>
          <p:cNvSpPr/>
          <p:nvPr userDrawn="1"/>
        </p:nvSpPr>
        <p:spPr>
          <a:xfrm>
            <a:off x="3575720" y="4548177"/>
            <a:ext cx="216024" cy="2160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40" name="Oval 39">
            <a:extLst>
              <a:ext uri="{FF2B5EF4-FFF2-40B4-BE49-F238E27FC236}">
                <a16:creationId xmlns:a16="http://schemas.microsoft.com/office/drawing/2014/main" id="{2BACB9AC-E97A-EB69-8F40-4470A98E0D67}"/>
              </a:ext>
            </a:extLst>
          </p:cNvPr>
          <p:cNvSpPr/>
          <p:nvPr userDrawn="1"/>
        </p:nvSpPr>
        <p:spPr>
          <a:xfrm>
            <a:off x="6608294" y="4550310"/>
            <a:ext cx="216024" cy="2160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41" name="Oval 40">
            <a:extLst>
              <a:ext uri="{FF2B5EF4-FFF2-40B4-BE49-F238E27FC236}">
                <a16:creationId xmlns:a16="http://schemas.microsoft.com/office/drawing/2014/main" id="{5A552E68-A292-322A-E499-86776AE7274C}"/>
              </a:ext>
            </a:extLst>
          </p:cNvPr>
          <p:cNvSpPr/>
          <p:nvPr userDrawn="1"/>
        </p:nvSpPr>
        <p:spPr>
          <a:xfrm>
            <a:off x="6608294" y="5334160"/>
            <a:ext cx="216024" cy="2160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Tree>
    <p:extLst>
      <p:ext uri="{BB962C8B-B14F-4D97-AF65-F5344CB8AC3E}">
        <p14:creationId xmlns:p14="http://schemas.microsoft.com/office/powerpoint/2010/main" val="19250871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overnance Structure Option B">
    <p:spTree>
      <p:nvGrpSpPr>
        <p:cNvPr id="1" name=""/>
        <p:cNvGrpSpPr/>
        <p:nvPr/>
      </p:nvGrpSpPr>
      <p:grpSpPr>
        <a:xfrm>
          <a:off x="0" y="0"/>
          <a:ext cx="0" cy="0"/>
          <a:chOff x="0" y="0"/>
          <a:chExt cx="0" cy="0"/>
        </a:xfrm>
      </p:grpSpPr>
      <p:pic>
        <p:nvPicPr>
          <p:cNvPr id="18" name="Picture 17" descr="Logo, icon&#10;&#10;Description automatically generated">
            <a:extLst>
              <a:ext uri="{FF2B5EF4-FFF2-40B4-BE49-F238E27FC236}">
                <a16:creationId xmlns:a16="http://schemas.microsoft.com/office/drawing/2014/main" id="{DA6B2F9A-C32B-9112-BB55-599739C0E58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sp>
        <p:nvSpPr>
          <p:cNvPr id="2" name="Text Placeholder 16">
            <a:extLst>
              <a:ext uri="{FF2B5EF4-FFF2-40B4-BE49-F238E27FC236}">
                <a16:creationId xmlns:a16="http://schemas.microsoft.com/office/drawing/2014/main" id="{28D2F40B-2C7A-59AD-A2F4-C30836F772FE}"/>
              </a:ext>
            </a:extLst>
          </p:cNvPr>
          <p:cNvSpPr>
            <a:spLocks noGrp="1"/>
          </p:cNvSpPr>
          <p:nvPr>
            <p:ph type="body" sz="quarter" idx="10" hasCustomPrompt="1"/>
          </p:nvPr>
        </p:nvSpPr>
        <p:spPr>
          <a:xfrm>
            <a:off x="1237672" y="868542"/>
            <a:ext cx="7769986" cy="511358"/>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Click to edit headline</a:t>
            </a:r>
            <a:endParaRPr lang="en-US"/>
          </a:p>
        </p:txBody>
      </p:sp>
      <p:cxnSp>
        <p:nvCxnSpPr>
          <p:cNvPr id="3" name="Straight Connector 2">
            <a:extLst>
              <a:ext uri="{FF2B5EF4-FFF2-40B4-BE49-F238E27FC236}">
                <a16:creationId xmlns:a16="http://schemas.microsoft.com/office/drawing/2014/main" id="{7292627C-29A5-9F2E-A577-0B3E4624833F}"/>
              </a:ext>
            </a:extLst>
          </p:cNvPr>
          <p:cNvCxnSpPr>
            <a:cxnSpLocks/>
          </p:cNvCxnSpPr>
          <p:nvPr userDrawn="1"/>
        </p:nvCxnSpPr>
        <p:spPr>
          <a:xfrm flipH="1">
            <a:off x="8983303" y="3849001"/>
            <a:ext cx="506686" cy="0"/>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D039A49-DF6F-7534-21A9-74AAA1B62DE7}"/>
              </a:ext>
            </a:extLst>
          </p:cNvPr>
          <p:cNvCxnSpPr>
            <a:cxnSpLocks/>
          </p:cNvCxnSpPr>
          <p:nvPr userDrawn="1"/>
        </p:nvCxnSpPr>
        <p:spPr>
          <a:xfrm flipH="1">
            <a:off x="7075790" y="2852936"/>
            <a:ext cx="1095508" cy="0"/>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30596BA-AE1C-E37C-2ACB-1D214BEE4698}"/>
              </a:ext>
            </a:extLst>
          </p:cNvPr>
          <p:cNvCxnSpPr>
            <a:cxnSpLocks/>
          </p:cNvCxnSpPr>
          <p:nvPr userDrawn="1"/>
        </p:nvCxnSpPr>
        <p:spPr>
          <a:xfrm flipH="1">
            <a:off x="7104112" y="2060848"/>
            <a:ext cx="2394115" cy="0"/>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9343018-0E06-EE8D-490B-EFE5FDD76FA9}"/>
              </a:ext>
            </a:extLst>
          </p:cNvPr>
          <p:cNvCxnSpPr>
            <a:cxnSpLocks/>
          </p:cNvCxnSpPr>
          <p:nvPr userDrawn="1"/>
        </p:nvCxnSpPr>
        <p:spPr>
          <a:xfrm flipH="1">
            <a:off x="7961811" y="3849001"/>
            <a:ext cx="854837" cy="0"/>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3FA96C0-8D95-F28C-5CFC-DE7938266C53}"/>
              </a:ext>
            </a:extLst>
          </p:cNvPr>
          <p:cNvCxnSpPr>
            <a:cxnSpLocks/>
          </p:cNvCxnSpPr>
          <p:nvPr userDrawn="1"/>
        </p:nvCxnSpPr>
        <p:spPr>
          <a:xfrm flipV="1">
            <a:off x="9493170" y="2060848"/>
            <a:ext cx="0" cy="1791624"/>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BFBDBFDE-1591-018C-AE37-7E0F505D8BD2}"/>
              </a:ext>
            </a:extLst>
          </p:cNvPr>
          <p:cNvSpPr/>
          <p:nvPr userDrawn="1"/>
        </p:nvSpPr>
        <p:spPr>
          <a:xfrm>
            <a:off x="8040413" y="2564904"/>
            <a:ext cx="2880000" cy="568842"/>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45" name="Rounded Rectangle 44">
            <a:extLst>
              <a:ext uri="{FF2B5EF4-FFF2-40B4-BE49-F238E27FC236}">
                <a16:creationId xmlns:a16="http://schemas.microsoft.com/office/drawing/2014/main" id="{2001D1DB-FF86-D612-8A78-45942AB1A773}"/>
              </a:ext>
            </a:extLst>
          </p:cNvPr>
          <p:cNvSpPr/>
          <p:nvPr userDrawn="1"/>
        </p:nvSpPr>
        <p:spPr>
          <a:xfrm>
            <a:off x="4639710" y="1789292"/>
            <a:ext cx="2880000" cy="568842"/>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cxnSp>
        <p:nvCxnSpPr>
          <p:cNvPr id="46" name="Straight Connector 45">
            <a:extLst>
              <a:ext uri="{FF2B5EF4-FFF2-40B4-BE49-F238E27FC236}">
                <a16:creationId xmlns:a16="http://schemas.microsoft.com/office/drawing/2014/main" id="{062FB242-0959-D60A-442C-D5E9F0A94FFE}"/>
              </a:ext>
            </a:extLst>
          </p:cNvPr>
          <p:cNvCxnSpPr>
            <a:cxnSpLocks/>
          </p:cNvCxnSpPr>
          <p:nvPr userDrawn="1"/>
        </p:nvCxnSpPr>
        <p:spPr>
          <a:xfrm flipV="1">
            <a:off x="6104277" y="2342080"/>
            <a:ext cx="0" cy="1008222"/>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0A67AEA-E4E4-C84F-4C3C-333F4FD48CCA}"/>
              </a:ext>
            </a:extLst>
          </p:cNvPr>
          <p:cNvCxnSpPr>
            <a:cxnSpLocks/>
          </p:cNvCxnSpPr>
          <p:nvPr userDrawn="1"/>
        </p:nvCxnSpPr>
        <p:spPr>
          <a:xfrm flipH="1">
            <a:off x="4267200" y="3353221"/>
            <a:ext cx="3415259"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D81266E-1F36-9A18-542C-1BECECF52499}"/>
              </a:ext>
            </a:extLst>
          </p:cNvPr>
          <p:cNvCxnSpPr>
            <a:cxnSpLocks/>
          </p:cNvCxnSpPr>
          <p:nvPr userDrawn="1"/>
        </p:nvCxnSpPr>
        <p:spPr>
          <a:xfrm flipV="1">
            <a:off x="4270795" y="3350302"/>
            <a:ext cx="0" cy="1304144"/>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0A6887C-8A9E-1A35-AEFD-62A442FDE4DB}"/>
              </a:ext>
            </a:extLst>
          </p:cNvPr>
          <p:cNvCxnSpPr>
            <a:cxnSpLocks/>
          </p:cNvCxnSpPr>
          <p:nvPr userDrawn="1"/>
        </p:nvCxnSpPr>
        <p:spPr>
          <a:xfrm flipV="1">
            <a:off x="7680176" y="3350302"/>
            <a:ext cx="0" cy="2068642"/>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276D7A0-8B0E-5049-B5DA-AE37B3B9FB12}"/>
              </a:ext>
            </a:extLst>
          </p:cNvPr>
          <p:cNvCxnSpPr>
            <a:cxnSpLocks/>
          </p:cNvCxnSpPr>
          <p:nvPr userDrawn="1"/>
        </p:nvCxnSpPr>
        <p:spPr>
          <a:xfrm flipH="1">
            <a:off x="5663952" y="4653136"/>
            <a:ext cx="931720" cy="0"/>
          </a:xfrm>
          <a:prstGeom prst="line">
            <a:avLst/>
          </a:prstGeom>
          <a:ln w="9525">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51" name="Text Placeholder 4">
            <a:extLst>
              <a:ext uri="{FF2B5EF4-FFF2-40B4-BE49-F238E27FC236}">
                <a16:creationId xmlns:a16="http://schemas.microsoft.com/office/drawing/2014/main" id="{F807B819-7CE2-0CAC-D9CF-5E3B0EBD93F1}"/>
              </a:ext>
            </a:extLst>
          </p:cNvPr>
          <p:cNvSpPr>
            <a:spLocks noGrp="1"/>
          </p:cNvSpPr>
          <p:nvPr>
            <p:ph type="body" sz="quarter" idx="23" hasCustomPrompt="1"/>
          </p:nvPr>
        </p:nvSpPr>
        <p:spPr>
          <a:xfrm>
            <a:off x="5087685" y="1788696"/>
            <a:ext cx="2276942" cy="543835"/>
          </a:xfrm>
        </p:spPr>
        <p:txBody>
          <a:bodyPr lIns="0" tIns="0" rIns="0" bIns="0" anchor="ctr" anchorCtr="0"/>
          <a:lstStyle>
            <a:lvl1pPr marL="0" indent="0">
              <a:spcBef>
                <a:spcPts val="0"/>
              </a:spcBef>
              <a:buFont typeface="Arial" panose="020B0604020202020204" pitchFamily="34" charset="0"/>
              <a:buNone/>
              <a:defRPr sz="1800" b="0" i="0">
                <a:latin typeface="Aptos" panose="020B0004020202020204" pitchFamily="34" charset="0"/>
              </a:defRPr>
            </a:lvl1pPr>
            <a:lvl2pPr>
              <a:defRPr sz="1400"/>
            </a:lvl2pPr>
            <a:lvl3pPr>
              <a:defRPr sz="1400"/>
            </a:lvl3pPr>
            <a:lvl4pPr>
              <a:defRPr sz="1400"/>
            </a:lvl4pPr>
            <a:lvl5pPr>
              <a:defRPr sz="1400"/>
            </a:lvl5pPr>
          </a:lstStyle>
          <a:p>
            <a:pPr lvl="0"/>
            <a:r>
              <a:rPr lang="en-GB"/>
              <a:t>Click to edit text</a:t>
            </a:r>
            <a:endParaRPr lang="en-US"/>
          </a:p>
        </p:txBody>
      </p:sp>
      <p:sp>
        <p:nvSpPr>
          <p:cNvPr id="52" name="Rounded Rectangle 51">
            <a:extLst>
              <a:ext uri="{FF2B5EF4-FFF2-40B4-BE49-F238E27FC236}">
                <a16:creationId xmlns:a16="http://schemas.microsoft.com/office/drawing/2014/main" id="{5E307B0F-A5EC-E647-F362-59C9E070DE24}"/>
              </a:ext>
            </a:extLst>
          </p:cNvPr>
          <p:cNvSpPr/>
          <p:nvPr userDrawn="1"/>
        </p:nvSpPr>
        <p:spPr>
          <a:xfrm>
            <a:off x="4656188" y="2564904"/>
            <a:ext cx="2880000" cy="568842"/>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53" name="Text Placeholder 4">
            <a:extLst>
              <a:ext uri="{FF2B5EF4-FFF2-40B4-BE49-F238E27FC236}">
                <a16:creationId xmlns:a16="http://schemas.microsoft.com/office/drawing/2014/main" id="{D1855625-6DB5-822F-98F8-17307E55063E}"/>
              </a:ext>
            </a:extLst>
          </p:cNvPr>
          <p:cNvSpPr>
            <a:spLocks noGrp="1"/>
          </p:cNvSpPr>
          <p:nvPr>
            <p:ph type="body" sz="quarter" idx="24" hasCustomPrompt="1"/>
          </p:nvPr>
        </p:nvSpPr>
        <p:spPr>
          <a:xfrm>
            <a:off x="5099143" y="2580362"/>
            <a:ext cx="2257246" cy="543835"/>
          </a:xfrm>
        </p:spPr>
        <p:txBody>
          <a:bodyPr lIns="0" tIns="0" rIns="0" bIns="0" anchor="ctr" anchorCtr="0"/>
          <a:lstStyle>
            <a:lvl1pPr marL="0" indent="0">
              <a:spcBef>
                <a:spcPts val="0"/>
              </a:spcBef>
              <a:buFont typeface="Arial" panose="020B0604020202020204" pitchFamily="34" charset="0"/>
              <a:buNone/>
              <a:defRPr sz="1800" b="0" i="0">
                <a:latin typeface="Aptos" panose="020B0004020202020204" pitchFamily="34" charset="0"/>
              </a:defRPr>
            </a:lvl1pPr>
            <a:lvl2pPr>
              <a:defRPr sz="1400"/>
            </a:lvl2pPr>
            <a:lvl3pPr>
              <a:defRPr sz="1400"/>
            </a:lvl3pPr>
            <a:lvl4pPr>
              <a:defRPr sz="1400"/>
            </a:lvl4pPr>
            <a:lvl5pPr>
              <a:defRPr sz="1400"/>
            </a:lvl5pPr>
          </a:lstStyle>
          <a:p>
            <a:pPr lvl="0"/>
            <a:r>
              <a:rPr lang="en-GB"/>
              <a:t>Click to edit text</a:t>
            </a:r>
            <a:endParaRPr lang="en-US"/>
          </a:p>
        </p:txBody>
      </p:sp>
      <p:sp>
        <p:nvSpPr>
          <p:cNvPr id="54" name="Rounded Rectangle 53">
            <a:extLst>
              <a:ext uri="{FF2B5EF4-FFF2-40B4-BE49-F238E27FC236}">
                <a16:creationId xmlns:a16="http://schemas.microsoft.com/office/drawing/2014/main" id="{9937769F-A2B8-C264-3277-07A210232A69}"/>
              </a:ext>
            </a:extLst>
          </p:cNvPr>
          <p:cNvSpPr/>
          <p:nvPr userDrawn="1"/>
        </p:nvSpPr>
        <p:spPr>
          <a:xfrm>
            <a:off x="2821649" y="3565016"/>
            <a:ext cx="2880000" cy="568842"/>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55" name="Text Placeholder 4">
            <a:extLst>
              <a:ext uri="{FF2B5EF4-FFF2-40B4-BE49-F238E27FC236}">
                <a16:creationId xmlns:a16="http://schemas.microsoft.com/office/drawing/2014/main" id="{7F8C38EA-6866-5BE8-B539-F71A45273C18}"/>
              </a:ext>
            </a:extLst>
          </p:cNvPr>
          <p:cNvSpPr>
            <a:spLocks noGrp="1"/>
          </p:cNvSpPr>
          <p:nvPr>
            <p:ph type="body" sz="quarter" idx="26" hasCustomPrompt="1"/>
          </p:nvPr>
        </p:nvSpPr>
        <p:spPr>
          <a:xfrm>
            <a:off x="3281079" y="3580474"/>
            <a:ext cx="2221797" cy="543835"/>
          </a:xfrm>
        </p:spPr>
        <p:txBody>
          <a:bodyPr lIns="0" tIns="0" rIns="0" bIns="0" anchor="ctr" anchorCtr="0"/>
          <a:lstStyle>
            <a:lvl1pPr marL="0" indent="0">
              <a:spcBef>
                <a:spcPts val="0"/>
              </a:spcBef>
              <a:buFont typeface="Arial" panose="020B0604020202020204" pitchFamily="34" charset="0"/>
              <a:buNone/>
              <a:defRPr sz="1800" b="0" i="0">
                <a:latin typeface="Aptos" panose="020B0004020202020204" pitchFamily="34" charset="0"/>
              </a:defRPr>
            </a:lvl1pPr>
            <a:lvl2pPr>
              <a:defRPr sz="1400"/>
            </a:lvl2pPr>
            <a:lvl3pPr>
              <a:defRPr sz="1400"/>
            </a:lvl3pPr>
            <a:lvl4pPr>
              <a:defRPr sz="1400"/>
            </a:lvl4pPr>
            <a:lvl5pPr>
              <a:defRPr sz="1400"/>
            </a:lvl5pPr>
          </a:lstStyle>
          <a:p>
            <a:pPr lvl="0"/>
            <a:r>
              <a:rPr lang="en-GB"/>
              <a:t>Click to edit text</a:t>
            </a:r>
            <a:endParaRPr lang="en-US"/>
          </a:p>
        </p:txBody>
      </p:sp>
      <p:sp>
        <p:nvSpPr>
          <p:cNvPr id="56" name="Rounded Rectangle 55">
            <a:extLst>
              <a:ext uri="{FF2B5EF4-FFF2-40B4-BE49-F238E27FC236}">
                <a16:creationId xmlns:a16="http://schemas.microsoft.com/office/drawing/2014/main" id="{592192B9-3745-16D3-09F9-2BB67E4F6A78}"/>
              </a:ext>
            </a:extLst>
          </p:cNvPr>
          <p:cNvSpPr/>
          <p:nvPr userDrawn="1"/>
        </p:nvSpPr>
        <p:spPr>
          <a:xfrm>
            <a:off x="6247426" y="3565016"/>
            <a:ext cx="2880000" cy="568842"/>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57" name="Text Placeholder 4">
            <a:extLst>
              <a:ext uri="{FF2B5EF4-FFF2-40B4-BE49-F238E27FC236}">
                <a16:creationId xmlns:a16="http://schemas.microsoft.com/office/drawing/2014/main" id="{5ED5D1C5-B266-EBA6-8EB4-1CCA53EA0E0B}"/>
              </a:ext>
            </a:extLst>
          </p:cNvPr>
          <p:cNvSpPr>
            <a:spLocks noGrp="1"/>
          </p:cNvSpPr>
          <p:nvPr>
            <p:ph type="body" sz="quarter" idx="27" hasCustomPrompt="1"/>
          </p:nvPr>
        </p:nvSpPr>
        <p:spPr>
          <a:xfrm>
            <a:off x="6706857" y="3580474"/>
            <a:ext cx="2222960" cy="543835"/>
          </a:xfrm>
        </p:spPr>
        <p:txBody>
          <a:bodyPr lIns="0" tIns="0" rIns="0" bIns="0" anchor="ctr" anchorCtr="0"/>
          <a:lstStyle>
            <a:lvl1pPr marL="0" indent="0">
              <a:spcBef>
                <a:spcPts val="0"/>
              </a:spcBef>
              <a:buFont typeface="Arial" panose="020B0604020202020204" pitchFamily="34" charset="0"/>
              <a:buNone/>
              <a:defRPr sz="1800" b="0" i="0">
                <a:latin typeface="Aptos" panose="020B0004020202020204" pitchFamily="34" charset="0"/>
              </a:defRPr>
            </a:lvl1pPr>
            <a:lvl2pPr>
              <a:defRPr sz="1400"/>
            </a:lvl2pPr>
            <a:lvl3pPr>
              <a:defRPr sz="1400"/>
            </a:lvl3pPr>
            <a:lvl4pPr>
              <a:defRPr sz="1400"/>
            </a:lvl4pPr>
            <a:lvl5pPr>
              <a:defRPr sz="1400"/>
            </a:lvl5pPr>
          </a:lstStyle>
          <a:p>
            <a:pPr lvl="0"/>
            <a:r>
              <a:rPr lang="en-GB"/>
              <a:t>Click to edit text</a:t>
            </a:r>
            <a:endParaRPr lang="en-US"/>
          </a:p>
        </p:txBody>
      </p:sp>
      <p:sp>
        <p:nvSpPr>
          <p:cNvPr id="58" name="Rounded Rectangle 57">
            <a:extLst>
              <a:ext uri="{FF2B5EF4-FFF2-40B4-BE49-F238E27FC236}">
                <a16:creationId xmlns:a16="http://schemas.microsoft.com/office/drawing/2014/main" id="{9D8A7D03-239D-4B63-13C4-7D72A7FA6235}"/>
              </a:ext>
            </a:extLst>
          </p:cNvPr>
          <p:cNvSpPr/>
          <p:nvPr userDrawn="1"/>
        </p:nvSpPr>
        <p:spPr>
          <a:xfrm>
            <a:off x="2821649" y="4365104"/>
            <a:ext cx="2880000" cy="568842"/>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59" name="Text Placeholder 4">
            <a:extLst>
              <a:ext uri="{FF2B5EF4-FFF2-40B4-BE49-F238E27FC236}">
                <a16:creationId xmlns:a16="http://schemas.microsoft.com/office/drawing/2014/main" id="{A6807B50-E6A6-5F6B-D15A-CC278EE000E0}"/>
              </a:ext>
            </a:extLst>
          </p:cNvPr>
          <p:cNvSpPr>
            <a:spLocks noGrp="1"/>
          </p:cNvSpPr>
          <p:nvPr>
            <p:ph type="body" sz="quarter" idx="28" hasCustomPrompt="1"/>
          </p:nvPr>
        </p:nvSpPr>
        <p:spPr>
          <a:xfrm>
            <a:off x="3281079" y="4380562"/>
            <a:ext cx="2230035" cy="543835"/>
          </a:xfrm>
        </p:spPr>
        <p:txBody>
          <a:bodyPr lIns="0" tIns="0" rIns="0" bIns="0" anchor="ctr" anchorCtr="0"/>
          <a:lstStyle>
            <a:lvl1pPr marL="0" indent="0">
              <a:spcBef>
                <a:spcPts val="0"/>
              </a:spcBef>
              <a:buFont typeface="Arial" panose="020B0604020202020204" pitchFamily="34" charset="0"/>
              <a:buNone/>
              <a:defRPr sz="1800" b="0" i="0">
                <a:latin typeface="Aptos" panose="020B0004020202020204" pitchFamily="34" charset="0"/>
              </a:defRPr>
            </a:lvl1pPr>
            <a:lvl2pPr>
              <a:defRPr sz="1400"/>
            </a:lvl2pPr>
            <a:lvl3pPr>
              <a:defRPr sz="1400"/>
            </a:lvl3pPr>
            <a:lvl4pPr>
              <a:defRPr sz="1400"/>
            </a:lvl4pPr>
            <a:lvl5pPr>
              <a:defRPr sz="1400"/>
            </a:lvl5pPr>
          </a:lstStyle>
          <a:p>
            <a:pPr lvl="0"/>
            <a:r>
              <a:rPr lang="en-GB"/>
              <a:t>Click to edit text</a:t>
            </a:r>
            <a:endParaRPr lang="en-US"/>
          </a:p>
        </p:txBody>
      </p:sp>
      <p:sp>
        <p:nvSpPr>
          <p:cNvPr id="60" name="Rounded Rectangle 59">
            <a:extLst>
              <a:ext uri="{FF2B5EF4-FFF2-40B4-BE49-F238E27FC236}">
                <a16:creationId xmlns:a16="http://schemas.microsoft.com/office/drawing/2014/main" id="{AB73FF97-B793-F7B0-1B19-8F9C0FAFB0E3}"/>
              </a:ext>
            </a:extLst>
          </p:cNvPr>
          <p:cNvSpPr/>
          <p:nvPr userDrawn="1"/>
        </p:nvSpPr>
        <p:spPr>
          <a:xfrm>
            <a:off x="6247426" y="4365104"/>
            <a:ext cx="2880000" cy="568842"/>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61" name="Text Placeholder 4">
            <a:extLst>
              <a:ext uri="{FF2B5EF4-FFF2-40B4-BE49-F238E27FC236}">
                <a16:creationId xmlns:a16="http://schemas.microsoft.com/office/drawing/2014/main" id="{0D5F1EFE-208A-52A7-6F28-1E36E463305A}"/>
              </a:ext>
            </a:extLst>
          </p:cNvPr>
          <p:cNvSpPr>
            <a:spLocks noGrp="1"/>
          </p:cNvSpPr>
          <p:nvPr>
            <p:ph type="body" sz="quarter" idx="29" hasCustomPrompt="1"/>
          </p:nvPr>
        </p:nvSpPr>
        <p:spPr>
          <a:xfrm>
            <a:off x="6706857" y="4380562"/>
            <a:ext cx="2214722" cy="543835"/>
          </a:xfrm>
        </p:spPr>
        <p:txBody>
          <a:bodyPr lIns="0" tIns="0" rIns="0" bIns="0" anchor="ctr" anchorCtr="0"/>
          <a:lstStyle>
            <a:lvl1pPr marL="0" indent="0">
              <a:spcBef>
                <a:spcPts val="0"/>
              </a:spcBef>
              <a:buFont typeface="Arial" panose="020B0604020202020204" pitchFamily="34" charset="0"/>
              <a:buNone/>
              <a:defRPr sz="1800" b="0" i="0">
                <a:latin typeface="Aptos" panose="020B0004020202020204" pitchFamily="34" charset="0"/>
              </a:defRPr>
            </a:lvl1pPr>
            <a:lvl2pPr>
              <a:defRPr sz="1400"/>
            </a:lvl2pPr>
            <a:lvl3pPr>
              <a:defRPr sz="1400"/>
            </a:lvl3pPr>
            <a:lvl4pPr>
              <a:defRPr sz="1400"/>
            </a:lvl4pPr>
            <a:lvl5pPr>
              <a:defRPr sz="1400"/>
            </a:lvl5pPr>
          </a:lstStyle>
          <a:p>
            <a:pPr lvl="0"/>
            <a:r>
              <a:rPr lang="en-GB"/>
              <a:t>Click to edit text</a:t>
            </a:r>
            <a:endParaRPr lang="en-US"/>
          </a:p>
        </p:txBody>
      </p:sp>
      <p:sp>
        <p:nvSpPr>
          <p:cNvPr id="62" name="Rounded Rectangle 61">
            <a:extLst>
              <a:ext uri="{FF2B5EF4-FFF2-40B4-BE49-F238E27FC236}">
                <a16:creationId xmlns:a16="http://schemas.microsoft.com/office/drawing/2014/main" id="{7436E6E8-3E38-5F02-9687-5DA23A544CC1}"/>
              </a:ext>
            </a:extLst>
          </p:cNvPr>
          <p:cNvSpPr/>
          <p:nvPr userDrawn="1"/>
        </p:nvSpPr>
        <p:spPr>
          <a:xfrm>
            <a:off x="6247426" y="5157192"/>
            <a:ext cx="2880000" cy="568842"/>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63" name="Text Placeholder 4">
            <a:extLst>
              <a:ext uri="{FF2B5EF4-FFF2-40B4-BE49-F238E27FC236}">
                <a16:creationId xmlns:a16="http://schemas.microsoft.com/office/drawing/2014/main" id="{3DDD4D7A-BFC3-BB34-C7EF-94F20CAE4FBA}"/>
              </a:ext>
            </a:extLst>
          </p:cNvPr>
          <p:cNvSpPr>
            <a:spLocks noGrp="1"/>
          </p:cNvSpPr>
          <p:nvPr>
            <p:ph type="body" sz="quarter" idx="31" hasCustomPrompt="1"/>
          </p:nvPr>
        </p:nvSpPr>
        <p:spPr>
          <a:xfrm>
            <a:off x="6706857" y="5172650"/>
            <a:ext cx="2214722" cy="543835"/>
          </a:xfrm>
        </p:spPr>
        <p:txBody>
          <a:bodyPr lIns="0" tIns="0" rIns="0" bIns="0" anchor="ctr" anchorCtr="0"/>
          <a:lstStyle>
            <a:lvl1pPr marL="0" indent="0">
              <a:spcBef>
                <a:spcPts val="0"/>
              </a:spcBef>
              <a:buFont typeface="Arial" panose="020B0604020202020204" pitchFamily="34" charset="0"/>
              <a:buNone/>
              <a:defRPr sz="1800" b="0" i="0">
                <a:latin typeface="Aptos" panose="020B0004020202020204" pitchFamily="34" charset="0"/>
              </a:defRPr>
            </a:lvl1pPr>
            <a:lvl2pPr>
              <a:defRPr sz="1400"/>
            </a:lvl2pPr>
            <a:lvl3pPr>
              <a:defRPr sz="1400"/>
            </a:lvl3pPr>
            <a:lvl4pPr>
              <a:defRPr sz="1400"/>
            </a:lvl4pPr>
            <a:lvl5pPr>
              <a:defRPr sz="1400"/>
            </a:lvl5pPr>
          </a:lstStyle>
          <a:p>
            <a:pPr lvl="0"/>
            <a:r>
              <a:rPr lang="en-GB"/>
              <a:t>Click to edit text</a:t>
            </a:r>
            <a:endParaRPr lang="en-US"/>
          </a:p>
        </p:txBody>
      </p:sp>
      <p:sp>
        <p:nvSpPr>
          <p:cNvPr id="64" name="Text Placeholder 4">
            <a:extLst>
              <a:ext uri="{FF2B5EF4-FFF2-40B4-BE49-F238E27FC236}">
                <a16:creationId xmlns:a16="http://schemas.microsoft.com/office/drawing/2014/main" id="{4B6CEE5A-4D04-7DC9-1334-544FFE8353A0}"/>
              </a:ext>
            </a:extLst>
          </p:cNvPr>
          <p:cNvSpPr>
            <a:spLocks noGrp="1"/>
          </p:cNvSpPr>
          <p:nvPr>
            <p:ph type="body" sz="quarter" idx="32" hasCustomPrompt="1"/>
          </p:nvPr>
        </p:nvSpPr>
        <p:spPr>
          <a:xfrm>
            <a:off x="8480296" y="2580362"/>
            <a:ext cx="2253511" cy="543835"/>
          </a:xfrm>
        </p:spPr>
        <p:txBody>
          <a:bodyPr lIns="0" tIns="0" rIns="0" bIns="0" anchor="ctr" anchorCtr="0"/>
          <a:lstStyle>
            <a:lvl1pPr marL="0" indent="0">
              <a:spcBef>
                <a:spcPts val="0"/>
              </a:spcBef>
              <a:buFont typeface="Arial" panose="020B0604020202020204" pitchFamily="34" charset="0"/>
              <a:buNone/>
              <a:defRPr sz="1800" b="0" i="0">
                <a:latin typeface="Aptos" panose="020B0004020202020204" pitchFamily="34" charset="0"/>
              </a:defRPr>
            </a:lvl1pPr>
            <a:lvl2pPr>
              <a:defRPr sz="1400"/>
            </a:lvl2pPr>
            <a:lvl3pPr>
              <a:defRPr sz="1400"/>
            </a:lvl3pPr>
            <a:lvl4pPr>
              <a:defRPr sz="1400"/>
            </a:lvl4pPr>
            <a:lvl5pPr>
              <a:defRPr sz="1400"/>
            </a:lvl5pPr>
          </a:lstStyle>
          <a:p>
            <a:pPr lvl="0"/>
            <a:r>
              <a:rPr lang="en-GB"/>
              <a:t>Click to edit text</a:t>
            </a:r>
            <a:endParaRPr lang="en-US"/>
          </a:p>
        </p:txBody>
      </p:sp>
      <p:sp>
        <p:nvSpPr>
          <p:cNvPr id="65" name="Oval 64">
            <a:extLst>
              <a:ext uri="{FF2B5EF4-FFF2-40B4-BE49-F238E27FC236}">
                <a16:creationId xmlns:a16="http://schemas.microsoft.com/office/drawing/2014/main" id="{0E9A249C-F9BF-F3CC-450D-618D91A46AE6}"/>
              </a:ext>
            </a:extLst>
          </p:cNvPr>
          <p:cNvSpPr/>
          <p:nvPr userDrawn="1"/>
        </p:nvSpPr>
        <p:spPr>
          <a:xfrm>
            <a:off x="8180492" y="2734509"/>
            <a:ext cx="216024" cy="2160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66" name="Oval 65">
            <a:extLst>
              <a:ext uri="{FF2B5EF4-FFF2-40B4-BE49-F238E27FC236}">
                <a16:creationId xmlns:a16="http://schemas.microsoft.com/office/drawing/2014/main" id="{16637AAC-9234-EDA1-6715-6B81D25B991C}"/>
              </a:ext>
            </a:extLst>
          </p:cNvPr>
          <p:cNvSpPr/>
          <p:nvPr userDrawn="1"/>
        </p:nvSpPr>
        <p:spPr>
          <a:xfrm>
            <a:off x="4783088" y="1955889"/>
            <a:ext cx="216024" cy="2160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67" name="Oval 66">
            <a:extLst>
              <a:ext uri="{FF2B5EF4-FFF2-40B4-BE49-F238E27FC236}">
                <a16:creationId xmlns:a16="http://schemas.microsoft.com/office/drawing/2014/main" id="{AE6E86AD-3109-BA5E-BA30-D297E88818B5}"/>
              </a:ext>
            </a:extLst>
          </p:cNvPr>
          <p:cNvSpPr/>
          <p:nvPr userDrawn="1"/>
        </p:nvSpPr>
        <p:spPr>
          <a:xfrm>
            <a:off x="4783088" y="2741872"/>
            <a:ext cx="216024" cy="2160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68" name="Oval 67">
            <a:extLst>
              <a:ext uri="{FF2B5EF4-FFF2-40B4-BE49-F238E27FC236}">
                <a16:creationId xmlns:a16="http://schemas.microsoft.com/office/drawing/2014/main" id="{FDBEAD09-2B72-C01B-058B-1EFD3031F24A}"/>
              </a:ext>
            </a:extLst>
          </p:cNvPr>
          <p:cNvSpPr/>
          <p:nvPr userDrawn="1"/>
        </p:nvSpPr>
        <p:spPr>
          <a:xfrm>
            <a:off x="2966121" y="3739612"/>
            <a:ext cx="216024" cy="2160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69" name="Oval 68">
            <a:extLst>
              <a:ext uri="{FF2B5EF4-FFF2-40B4-BE49-F238E27FC236}">
                <a16:creationId xmlns:a16="http://schemas.microsoft.com/office/drawing/2014/main" id="{11854111-F21B-F5CF-23BD-A0E79582F2B3}"/>
              </a:ext>
            </a:extLst>
          </p:cNvPr>
          <p:cNvSpPr/>
          <p:nvPr userDrawn="1"/>
        </p:nvSpPr>
        <p:spPr>
          <a:xfrm>
            <a:off x="6385873" y="3747850"/>
            <a:ext cx="216024" cy="2160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70" name="Oval 69">
            <a:extLst>
              <a:ext uri="{FF2B5EF4-FFF2-40B4-BE49-F238E27FC236}">
                <a16:creationId xmlns:a16="http://schemas.microsoft.com/office/drawing/2014/main" id="{993020A4-41C9-3369-995A-52089B3B9129}"/>
              </a:ext>
            </a:extLst>
          </p:cNvPr>
          <p:cNvSpPr/>
          <p:nvPr userDrawn="1"/>
        </p:nvSpPr>
        <p:spPr>
          <a:xfrm>
            <a:off x="2966121" y="4548177"/>
            <a:ext cx="216024" cy="2160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71" name="Oval 70">
            <a:extLst>
              <a:ext uri="{FF2B5EF4-FFF2-40B4-BE49-F238E27FC236}">
                <a16:creationId xmlns:a16="http://schemas.microsoft.com/office/drawing/2014/main" id="{5D3C8F41-5BA3-90FE-18AB-0ABB7D3CE6CF}"/>
              </a:ext>
            </a:extLst>
          </p:cNvPr>
          <p:cNvSpPr/>
          <p:nvPr userDrawn="1"/>
        </p:nvSpPr>
        <p:spPr>
          <a:xfrm>
            <a:off x="6385873" y="4550310"/>
            <a:ext cx="216024" cy="2160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
        <p:nvSpPr>
          <p:cNvPr id="72" name="Oval 71">
            <a:extLst>
              <a:ext uri="{FF2B5EF4-FFF2-40B4-BE49-F238E27FC236}">
                <a16:creationId xmlns:a16="http://schemas.microsoft.com/office/drawing/2014/main" id="{57F11013-C443-8352-E310-5A803BFBA872}"/>
              </a:ext>
            </a:extLst>
          </p:cNvPr>
          <p:cNvSpPr/>
          <p:nvPr userDrawn="1"/>
        </p:nvSpPr>
        <p:spPr>
          <a:xfrm>
            <a:off x="6385873" y="5334160"/>
            <a:ext cx="216024" cy="2160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ptos" panose="020B0004020202020204" pitchFamily="34" charset="0"/>
            </a:endParaRPr>
          </a:p>
        </p:txBody>
      </p:sp>
    </p:spTree>
    <p:extLst>
      <p:ext uri="{BB962C8B-B14F-4D97-AF65-F5344CB8AC3E}">
        <p14:creationId xmlns:p14="http://schemas.microsoft.com/office/powerpoint/2010/main" val="760654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 with logo footer">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7F38FDB1-D83A-F53F-7599-A4D3AF90E270}"/>
              </a:ext>
            </a:extLst>
          </p:cNvPr>
          <p:cNvSpPr>
            <a:spLocks noGrp="1"/>
          </p:cNvSpPr>
          <p:nvPr>
            <p:ph type="body" sz="quarter" idx="22"/>
          </p:nvPr>
        </p:nvSpPr>
        <p:spPr>
          <a:xfrm>
            <a:off x="1246915" y="1628775"/>
            <a:ext cx="7673565" cy="3857625"/>
          </a:xfrm>
        </p:spPr>
        <p:txBody>
          <a:bodyPr lIns="0" tIns="0" rIns="0" bIns="0" numCol="2" spcCol="39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hlinkClick r:id="rId2"/>
            <a:extLst>
              <a:ext uri="{FF2B5EF4-FFF2-40B4-BE49-F238E27FC236}">
                <a16:creationId xmlns:a16="http://schemas.microsoft.com/office/drawing/2014/main" id="{0EE8F04B-F7D9-FFB8-A15A-8BF8E3DE715D}"/>
              </a:ext>
            </a:extLst>
          </p:cNvPr>
          <p:cNvSpPr txBox="1"/>
          <p:nvPr userDrawn="1"/>
        </p:nvSpPr>
        <p:spPr>
          <a:xfrm>
            <a:off x="8380826" y="6297857"/>
            <a:ext cx="1937628" cy="307777"/>
          </a:xfrm>
          <a:prstGeom prst="rect">
            <a:avLst/>
          </a:prstGeom>
          <a:noFill/>
        </p:spPr>
        <p:txBody>
          <a:bodyPr wrap="square" rtlCol="0">
            <a:spAutoFit/>
          </a:bodyPr>
          <a:lstStyle/>
          <a:p>
            <a:pPr algn="r"/>
            <a:r>
              <a:rPr lang="en-AU" sz="1400" b="0" i="0" kern="600" spc="100" err="1">
                <a:solidFill>
                  <a:schemeClr val="tx2"/>
                </a:solidFill>
                <a:latin typeface="Aptos" panose="020B0004020202020204" pitchFamily="34" charset="0"/>
                <a:ea typeface="Roboto Slab Light" charset="0"/>
                <a:cs typeface="Roboto Slab Light" charset="0"/>
              </a:rPr>
              <a:t>burnet.edu.au</a:t>
            </a:r>
            <a:endParaRPr lang="en-US" sz="1400" b="0" i="0" kern="600" spc="100">
              <a:solidFill>
                <a:schemeClr val="tx2"/>
              </a:solidFill>
              <a:latin typeface="Aptos" panose="020B0004020202020204" pitchFamily="34" charset="0"/>
              <a:ea typeface="Roboto Slab Light" charset="0"/>
              <a:cs typeface="Roboto Slab Light" charset="0"/>
            </a:endParaRPr>
          </a:p>
        </p:txBody>
      </p:sp>
      <p:cxnSp>
        <p:nvCxnSpPr>
          <p:cNvPr id="9" name="Straight Connector 8">
            <a:extLst>
              <a:ext uri="{FF2B5EF4-FFF2-40B4-BE49-F238E27FC236}">
                <a16:creationId xmlns:a16="http://schemas.microsoft.com/office/drawing/2014/main" id="{264D6493-D35E-C98C-6CD1-6F23580DAA1B}"/>
              </a:ext>
            </a:extLst>
          </p:cNvPr>
          <p:cNvCxnSpPr>
            <a:cxnSpLocks/>
          </p:cNvCxnSpPr>
          <p:nvPr userDrawn="1"/>
        </p:nvCxnSpPr>
        <p:spPr>
          <a:xfrm>
            <a:off x="389467" y="6058468"/>
            <a:ext cx="11475021" cy="0"/>
          </a:xfrm>
          <a:prstGeom prst="line">
            <a:avLst/>
          </a:prstGeom>
          <a:ln w="9525">
            <a:solidFill>
              <a:schemeClr val="tx2"/>
            </a:solidFill>
          </a:ln>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039B930C-0518-35B8-9569-E5CC1824F8F8}"/>
              </a:ext>
            </a:extLst>
          </p:cNvPr>
          <p:cNvCxnSpPr>
            <a:cxnSpLocks/>
          </p:cNvCxnSpPr>
          <p:nvPr userDrawn="1"/>
        </p:nvCxnSpPr>
        <p:spPr>
          <a:xfrm flipV="1">
            <a:off x="10419450" y="6313550"/>
            <a:ext cx="0" cy="276390"/>
          </a:xfrm>
          <a:prstGeom prst="line">
            <a:avLst/>
          </a:prstGeom>
          <a:ln w="9525">
            <a:solidFill>
              <a:schemeClr val="tx2"/>
            </a:solidFill>
          </a:ln>
        </p:spPr>
        <p:style>
          <a:lnRef idx="1">
            <a:schemeClr val="accent3"/>
          </a:lnRef>
          <a:fillRef idx="0">
            <a:schemeClr val="accent3"/>
          </a:fillRef>
          <a:effectRef idx="0">
            <a:schemeClr val="accent3"/>
          </a:effectRef>
          <a:fontRef idx="minor">
            <a:schemeClr val="tx1"/>
          </a:fontRef>
        </p:style>
      </p:cxnSp>
      <p:pic>
        <p:nvPicPr>
          <p:cNvPr id="14" name="Graphic 13">
            <a:extLst>
              <a:ext uri="{FF2B5EF4-FFF2-40B4-BE49-F238E27FC236}">
                <a16:creationId xmlns:a16="http://schemas.microsoft.com/office/drawing/2014/main" id="{1C5D8FED-3D71-401C-B87D-6065C2AEE41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3204" y="6017180"/>
            <a:ext cx="1788590" cy="863980"/>
          </a:xfrm>
          <a:prstGeom prst="rect">
            <a:avLst/>
          </a:prstGeom>
        </p:spPr>
      </p:pic>
      <p:pic>
        <p:nvPicPr>
          <p:cNvPr id="2" name="Graphic 1">
            <a:extLst>
              <a:ext uri="{FF2B5EF4-FFF2-40B4-BE49-F238E27FC236}">
                <a16:creationId xmlns:a16="http://schemas.microsoft.com/office/drawing/2014/main" id="{7483FE5B-2AF6-4356-3079-12EB3FF2EC4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617673" y="6329208"/>
            <a:ext cx="245074" cy="245074"/>
          </a:xfrm>
          <a:prstGeom prst="rect">
            <a:avLst/>
          </a:prstGeom>
        </p:spPr>
      </p:pic>
      <p:pic>
        <p:nvPicPr>
          <p:cNvPr id="3" name="Graphic 2">
            <a:extLst>
              <a:ext uri="{FF2B5EF4-FFF2-40B4-BE49-F238E27FC236}">
                <a16:creationId xmlns:a16="http://schemas.microsoft.com/office/drawing/2014/main" id="{9E0B7E11-C285-48B4-057D-E6D771A7C1B3}"/>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11607799" y="6329208"/>
            <a:ext cx="245074" cy="245074"/>
          </a:xfrm>
          <a:prstGeom prst="rect">
            <a:avLst/>
          </a:prstGeom>
        </p:spPr>
      </p:pic>
      <p:pic>
        <p:nvPicPr>
          <p:cNvPr id="4" name="Graphic 3">
            <a:extLst>
              <a:ext uri="{FF2B5EF4-FFF2-40B4-BE49-F238E27FC236}">
                <a16:creationId xmlns:a16="http://schemas.microsoft.com/office/drawing/2014/main" id="{BCBEF6FF-7BC9-3A8F-8AA6-5105CF8A622E}"/>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0948771" y="6329208"/>
            <a:ext cx="245074" cy="245074"/>
          </a:xfrm>
          <a:prstGeom prst="rect">
            <a:avLst/>
          </a:prstGeom>
        </p:spPr>
      </p:pic>
      <p:pic>
        <p:nvPicPr>
          <p:cNvPr id="5" name="Graphic 4">
            <a:extLst>
              <a:ext uri="{FF2B5EF4-FFF2-40B4-BE49-F238E27FC236}">
                <a16:creationId xmlns:a16="http://schemas.microsoft.com/office/drawing/2014/main" id="{0908DB1A-D761-63ED-B33C-BA13E51E7C64}"/>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11278285" y="6329208"/>
            <a:ext cx="245074" cy="245074"/>
          </a:xfrm>
          <a:prstGeom prst="rect">
            <a:avLst/>
          </a:prstGeom>
        </p:spPr>
      </p:pic>
      <p:sp>
        <p:nvSpPr>
          <p:cNvPr id="10" name="Text Placeholder 16">
            <a:extLst>
              <a:ext uri="{FF2B5EF4-FFF2-40B4-BE49-F238E27FC236}">
                <a16:creationId xmlns:a16="http://schemas.microsoft.com/office/drawing/2014/main" id="{54DAD031-25A7-5823-AC09-C449E8ACE3E7}"/>
              </a:ext>
            </a:extLst>
          </p:cNvPr>
          <p:cNvSpPr>
            <a:spLocks noGrp="1"/>
          </p:cNvSpPr>
          <p:nvPr>
            <p:ph type="body" sz="quarter" idx="10" hasCustomPrompt="1"/>
          </p:nvPr>
        </p:nvSpPr>
        <p:spPr>
          <a:xfrm>
            <a:off x="1237672" y="868542"/>
            <a:ext cx="7682808" cy="511358"/>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Headline requiring only one line</a:t>
            </a:r>
            <a:endParaRPr lang="en-US"/>
          </a:p>
        </p:txBody>
      </p:sp>
    </p:spTree>
    <p:extLst>
      <p:ext uri="{BB962C8B-B14F-4D97-AF65-F5344CB8AC3E}">
        <p14:creationId xmlns:p14="http://schemas.microsoft.com/office/powerpoint/2010/main" val="3384513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B with logo footer">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AFB5348-C2DB-E8B9-697D-8C07062D6782}"/>
              </a:ext>
            </a:extLst>
          </p:cNvPr>
          <p:cNvCxnSpPr>
            <a:cxnSpLocks/>
          </p:cNvCxnSpPr>
          <p:nvPr userDrawn="1"/>
        </p:nvCxnSpPr>
        <p:spPr>
          <a:xfrm>
            <a:off x="389467" y="6058468"/>
            <a:ext cx="11475021" cy="0"/>
          </a:xfrm>
          <a:prstGeom prst="line">
            <a:avLst/>
          </a:prstGeom>
          <a:ln w="9525">
            <a:solidFill>
              <a:schemeClr val="tx2"/>
            </a:solidFill>
          </a:ln>
        </p:spPr>
        <p:style>
          <a:lnRef idx="1">
            <a:schemeClr val="accent3"/>
          </a:lnRef>
          <a:fillRef idx="0">
            <a:schemeClr val="accent3"/>
          </a:fillRef>
          <a:effectRef idx="0">
            <a:schemeClr val="accent3"/>
          </a:effectRef>
          <a:fontRef idx="minor">
            <a:schemeClr val="tx1"/>
          </a:fontRef>
        </p:style>
      </p:cxnSp>
      <p:cxnSp>
        <p:nvCxnSpPr>
          <p:cNvPr id="4" name="Straight Connector 3">
            <a:extLst>
              <a:ext uri="{FF2B5EF4-FFF2-40B4-BE49-F238E27FC236}">
                <a16:creationId xmlns:a16="http://schemas.microsoft.com/office/drawing/2014/main" id="{D47C8A0D-A656-D274-BCC1-92A0699B1E02}"/>
              </a:ext>
            </a:extLst>
          </p:cNvPr>
          <p:cNvCxnSpPr>
            <a:cxnSpLocks/>
          </p:cNvCxnSpPr>
          <p:nvPr userDrawn="1"/>
        </p:nvCxnSpPr>
        <p:spPr>
          <a:xfrm flipV="1">
            <a:off x="10419450" y="6313550"/>
            <a:ext cx="0" cy="276390"/>
          </a:xfrm>
          <a:prstGeom prst="line">
            <a:avLst/>
          </a:prstGeom>
          <a:ln w="9525">
            <a:solidFill>
              <a:schemeClr val="tx2"/>
            </a:solidFill>
          </a:ln>
        </p:spPr>
        <p:style>
          <a:lnRef idx="1">
            <a:schemeClr val="accent3"/>
          </a:lnRef>
          <a:fillRef idx="0">
            <a:schemeClr val="accent3"/>
          </a:fillRef>
          <a:effectRef idx="0">
            <a:schemeClr val="accent3"/>
          </a:effectRef>
          <a:fontRef idx="minor">
            <a:schemeClr val="tx1"/>
          </a:fontRef>
        </p:style>
      </p:cxnSp>
      <p:pic>
        <p:nvPicPr>
          <p:cNvPr id="5" name="Graphic 4">
            <a:extLst>
              <a:ext uri="{FF2B5EF4-FFF2-40B4-BE49-F238E27FC236}">
                <a16:creationId xmlns:a16="http://schemas.microsoft.com/office/drawing/2014/main" id="{8C2D0507-2A46-69F2-792E-CADA5C4662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3204" y="6017180"/>
            <a:ext cx="1788590" cy="863980"/>
          </a:xfrm>
          <a:prstGeom prst="rect">
            <a:avLst/>
          </a:prstGeom>
        </p:spPr>
      </p:pic>
      <p:pic>
        <p:nvPicPr>
          <p:cNvPr id="15" name="Graphic 14">
            <a:extLst>
              <a:ext uri="{FF2B5EF4-FFF2-40B4-BE49-F238E27FC236}">
                <a16:creationId xmlns:a16="http://schemas.microsoft.com/office/drawing/2014/main" id="{6C4D5909-CFEB-3342-9C3E-0DD4E512266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617673" y="6329208"/>
            <a:ext cx="245074" cy="245074"/>
          </a:xfrm>
          <a:prstGeom prst="rect">
            <a:avLst/>
          </a:prstGeom>
        </p:spPr>
      </p:pic>
      <p:pic>
        <p:nvPicPr>
          <p:cNvPr id="16" name="Graphic 15">
            <a:extLst>
              <a:ext uri="{FF2B5EF4-FFF2-40B4-BE49-F238E27FC236}">
                <a16:creationId xmlns:a16="http://schemas.microsoft.com/office/drawing/2014/main" id="{2539F13A-A0EF-4CA7-01B2-84915A070975}"/>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1607799" y="6329208"/>
            <a:ext cx="245074" cy="245074"/>
          </a:xfrm>
          <a:prstGeom prst="rect">
            <a:avLst/>
          </a:prstGeom>
        </p:spPr>
      </p:pic>
      <p:pic>
        <p:nvPicPr>
          <p:cNvPr id="17" name="Graphic 16">
            <a:extLst>
              <a:ext uri="{FF2B5EF4-FFF2-40B4-BE49-F238E27FC236}">
                <a16:creationId xmlns:a16="http://schemas.microsoft.com/office/drawing/2014/main" id="{EFCF5BE5-ED7D-EB7D-5C76-CF0B00819881}"/>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0948771" y="6329208"/>
            <a:ext cx="245074" cy="245074"/>
          </a:xfrm>
          <a:prstGeom prst="rect">
            <a:avLst/>
          </a:prstGeom>
        </p:spPr>
      </p:pic>
      <p:pic>
        <p:nvPicPr>
          <p:cNvPr id="18" name="Graphic 17">
            <a:extLst>
              <a:ext uri="{FF2B5EF4-FFF2-40B4-BE49-F238E27FC236}">
                <a16:creationId xmlns:a16="http://schemas.microsoft.com/office/drawing/2014/main" id="{842DD12C-27F4-272F-C612-27F457EEC457}"/>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1278285" y="6329208"/>
            <a:ext cx="245074" cy="245074"/>
          </a:xfrm>
          <a:prstGeom prst="rect">
            <a:avLst/>
          </a:prstGeom>
        </p:spPr>
      </p:pic>
      <p:sp>
        <p:nvSpPr>
          <p:cNvPr id="6" name="TextBox 5">
            <a:hlinkClick r:id="rId12"/>
            <a:extLst>
              <a:ext uri="{FF2B5EF4-FFF2-40B4-BE49-F238E27FC236}">
                <a16:creationId xmlns:a16="http://schemas.microsoft.com/office/drawing/2014/main" id="{7C964BFA-5292-51DF-98AF-B95DD624FC26}"/>
              </a:ext>
            </a:extLst>
          </p:cNvPr>
          <p:cNvSpPr txBox="1"/>
          <p:nvPr userDrawn="1"/>
        </p:nvSpPr>
        <p:spPr>
          <a:xfrm>
            <a:off x="8380826" y="6297857"/>
            <a:ext cx="1937628" cy="307777"/>
          </a:xfrm>
          <a:prstGeom prst="rect">
            <a:avLst/>
          </a:prstGeom>
          <a:noFill/>
        </p:spPr>
        <p:txBody>
          <a:bodyPr wrap="square" rtlCol="0">
            <a:spAutoFit/>
          </a:bodyPr>
          <a:lstStyle/>
          <a:p>
            <a:pPr algn="r"/>
            <a:r>
              <a:rPr lang="en-AU" sz="1400" b="0" i="0" kern="600" spc="100" err="1">
                <a:solidFill>
                  <a:schemeClr val="tx2"/>
                </a:solidFill>
                <a:latin typeface="Aptos" panose="020B0004020202020204" pitchFamily="34" charset="0"/>
                <a:ea typeface="Roboto Slab Light" charset="0"/>
                <a:cs typeface="Roboto Slab Light" charset="0"/>
              </a:rPr>
              <a:t>burnet.edu.au</a:t>
            </a:r>
            <a:endParaRPr lang="en-US" sz="1400" b="0" i="0" kern="600" spc="100">
              <a:solidFill>
                <a:schemeClr val="tx2"/>
              </a:solidFill>
              <a:latin typeface="Aptos" panose="020B0004020202020204" pitchFamily="34" charset="0"/>
              <a:ea typeface="Roboto Slab Light" charset="0"/>
              <a:cs typeface="Roboto Slab Light" charset="0"/>
            </a:endParaRPr>
          </a:p>
        </p:txBody>
      </p:sp>
      <p:sp>
        <p:nvSpPr>
          <p:cNvPr id="2" name="Text Placeholder 16">
            <a:extLst>
              <a:ext uri="{FF2B5EF4-FFF2-40B4-BE49-F238E27FC236}">
                <a16:creationId xmlns:a16="http://schemas.microsoft.com/office/drawing/2014/main" id="{787243DE-90FF-5001-7C76-D7C2DDA4365F}"/>
              </a:ext>
            </a:extLst>
          </p:cNvPr>
          <p:cNvSpPr>
            <a:spLocks noGrp="1"/>
          </p:cNvSpPr>
          <p:nvPr>
            <p:ph type="body" sz="quarter" idx="10" hasCustomPrompt="1"/>
          </p:nvPr>
        </p:nvSpPr>
        <p:spPr>
          <a:xfrm>
            <a:off x="1237672" y="868542"/>
            <a:ext cx="7673565" cy="997196"/>
          </a:xfrm>
          <a:prstGeom prst="rect">
            <a:avLst/>
          </a:prstGeom>
        </p:spPr>
        <p:txBody>
          <a:bodyPr wrap="square" lIns="0" tIns="0" rIns="0" bIns="0">
            <a:spAutoFit/>
          </a:bodyPr>
          <a:lstStyle>
            <a:lvl1pPr marL="0" indent="0">
              <a:lnSpc>
                <a:spcPct val="80000"/>
              </a:lnSpc>
              <a:buNone/>
              <a:defRPr sz="4000" b="0" cap="none" spc="100" baseline="0">
                <a:solidFill>
                  <a:schemeClr val="tx2"/>
                </a:solidFill>
                <a:latin typeface="Aptos" panose="020B0004020202020204" pitchFamily="34" charset="0"/>
              </a:defRPr>
            </a:lvl1pPr>
          </a:lstStyle>
          <a:p>
            <a:pPr lvl="0"/>
            <a:r>
              <a:rPr lang="en-GB"/>
              <a:t>Longer headlines that require two lines to fit the text </a:t>
            </a:r>
            <a:endParaRPr lang="en-US"/>
          </a:p>
        </p:txBody>
      </p:sp>
      <p:sp>
        <p:nvSpPr>
          <p:cNvPr id="7" name="Text Placeholder 9">
            <a:extLst>
              <a:ext uri="{FF2B5EF4-FFF2-40B4-BE49-F238E27FC236}">
                <a16:creationId xmlns:a16="http://schemas.microsoft.com/office/drawing/2014/main" id="{F1344E5E-8DFC-3D9B-5B82-BDD5E64478E2}"/>
              </a:ext>
            </a:extLst>
          </p:cNvPr>
          <p:cNvSpPr>
            <a:spLocks noGrp="1"/>
          </p:cNvSpPr>
          <p:nvPr>
            <p:ph type="body" sz="quarter" idx="22"/>
          </p:nvPr>
        </p:nvSpPr>
        <p:spPr>
          <a:xfrm>
            <a:off x="1246915" y="2105126"/>
            <a:ext cx="7673565" cy="3381274"/>
          </a:xfrm>
        </p:spPr>
        <p:txBody>
          <a:bodyPr lIns="0" tIns="0" rIns="0" bIns="0" numCol="2" spcCol="39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6692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con slide reversed">
    <p:bg>
      <p:bgPr>
        <a:solidFill>
          <a:schemeClr val="tx2"/>
        </a:solidFill>
        <a:effectLst/>
      </p:bgPr>
    </p:bg>
    <p:spTree>
      <p:nvGrpSpPr>
        <p:cNvPr id="1" name=""/>
        <p:cNvGrpSpPr/>
        <p:nvPr/>
      </p:nvGrpSpPr>
      <p:grpSpPr>
        <a:xfrm>
          <a:off x="0" y="0"/>
          <a:ext cx="0" cy="0"/>
          <a:chOff x="0" y="0"/>
          <a:chExt cx="0" cy="0"/>
        </a:xfrm>
      </p:grpSpPr>
      <p:sp>
        <p:nvSpPr>
          <p:cNvPr id="21" name="Picture Placeholder 18">
            <a:extLst>
              <a:ext uri="{FF2B5EF4-FFF2-40B4-BE49-F238E27FC236}">
                <a16:creationId xmlns:a16="http://schemas.microsoft.com/office/drawing/2014/main" id="{F1EB044D-3F54-A003-C91E-33E3E7FD1E98}"/>
              </a:ext>
            </a:extLst>
          </p:cNvPr>
          <p:cNvSpPr>
            <a:spLocks noGrp="1"/>
          </p:cNvSpPr>
          <p:nvPr>
            <p:ph type="pic" sz="quarter" idx="28"/>
          </p:nvPr>
        </p:nvSpPr>
        <p:spPr>
          <a:xfrm>
            <a:off x="1794524" y="1618748"/>
            <a:ext cx="1845277" cy="1536471"/>
          </a:xfrm>
          <a:prstGeom prst="rect">
            <a:avLst/>
          </a:prstGeom>
        </p:spPr>
        <p:txBody>
          <a:bodyPr/>
          <a:lstStyle>
            <a:lvl1pPr>
              <a:defRPr b="0" i="0">
                <a:latin typeface="Aptos Light" panose="020B0004020202020204" pitchFamily="34" charset="0"/>
              </a:defRPr>
            </a:lvl1pPr>
          </a:lstStyle>
          <a:p>
            <a:r>
              <a:rPr lang="en-US"/>
              <a:t>Click icon to add picture</a:t>
            </a:r>
          </a:p>
        </p:txBody>
      </p:sp>
      <p:cxnSp>
        <p:nvCxnSpPr>
          <p:cNvPr id="24" name="Straight Connector 23">
            <a:extLst>
              <a:ext uri="{FF2B5EF4-FFF2-40B4-BE49-F238E27FC236}">
                <a16:creationId xmlns:a16="http://schemas.microsoft.com/office/drawing/2014/main" id="{6E4613DE-0CAE-3D58-65BE-AF32189197D7}"/>
              </a:ext>
            </a:extLst>
          </p:cNvPr>
          <p:cNvCxnSpPr>
            <a:cxnSpLocks/>
          </p:cNvCxnSpPr>
          <p:nvPr userDrawn="1"/>
        </p:nvCxnSpPr>
        <p:spPr>
          <a:xfrm flipV="1">
            <a:off x="2716561" y="3658271"/>
            <a:ext cx="0" cy="55981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095315C4-5D61-586D-2CFA-1F8D1F06E183}"/>
              </a:ext>
            </a:extLst>
          </p:cNvPr>
          <p:cNvSpPr/>
          <p:nvPr userDrawn="1"/>
        </p:nvSpPr>
        <p:spPr>
          <a:xfrm>
            <a:off x="1676866" y="3343469"/>
            <a:ext cx="2080592" cy="31480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8">
            <a:extLst>
              <a:ext uri="{FF2B5EF4-FFF2-40B4-BE49-F238E27FC236}">
                <a16:creationId xmlns:a16="http://schemas.microsoft.com/office/drawing/2014/main" id="{C2ABC00C-36DB-EC69-1660-BA3F62B41C67}"/>
              </a:ext>
            </a:extLst>
          </p:cNvPr>
          <p:cNvSpPr>
            <a:spLocks noGrp="1"/>
          </p:cNvSpPr>
          <p:nvPr>
            <p:ph type="pic" sz="quarter" idx="31"/>
          </p:nvPr>
        </p:nvSpPr>
        <p:spPr>
          <a:xfrm>
            <a:off x="5116844" y="1618748"/>
            <a:ext cx="1845277" cy="1536471"/>
          </a:xfrm>
          <a:prstGeom prst="rect">
            <a:avLst/>
          </a:prstGeom>
        </p:spPr>
        <p:txBody>
          <a:bodyPr/>
          <a:lstStyle>
            <a:lvl1pPr>
              <a:defRPr b="0" i="0">
                <a:latin typeface="Aptos Light" panose="020B0004020202020204" pitchFamily="34" charset="0"/>
              </a:defRPr>
            </a:lvl1pPr>
          </a:lstStyle>
          <a:p>
            <a:r>
              <a:rPr lang="en-US"/>
              <a:t>Click icon to add picture</a:t>
            </a:r>
          </a:p>
        </p:txBody>
      </p:sp>
      <p:cxnSp>
        <p:nvCxnSpPr>
          <p:cNvPr id="13" name="Straight Connector 12">
            <a:extLst>
              <a:ext uri="{FF2B5EF4-FFF2-40B4-BE49-F238E27FC236}">
                <a16:creationId xmlns:a16="http://schemas.microsoft.com/office/drawing/2014/main" id="{904E9540-AA9B-D52C-2113-386839B422E6}"/>
              </a:ext>
            </a:extLst>
          </p:cNvPr>
          <p:cNvCxnSpPr>
            <a:cxnSpLocks/>
          </p:cNvCxnSpPr>
          <p:nvPr userDrawn="1"/>
        </p:nvCxnSpPr>
        <p:spPr>
          <a:xfrm flipV="1">
            <a:off x="6038881" y="3658271"/>
            <a:ext cx="0" cy="55981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803CE8C5-384F-2DFB-C89B-760526C327DA}"/>
              </a:ext>
            </a:extLst>
          </p:cNvPr>
          <p:cNvSpPr/>
          <p:nvPr userDrawn="1"/>
        </p:nvSpPr>
        <p:spPr>
          <a:xfrm>
            <a:off x="4999186" y="3343469"/>
            <a:ext cx="2080592" cy="31480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8">
            <a:extLst>
              <a:ext uri="{FF2B5EF4-FFF2-40B4-BE49-F238E27FC236}">
                <a16:creationId xmlns:a16="http://schemas.microsoft.com/office/drawing/2014/main" id="{FC79ECB9-50A3-B1B1-E551-5D1EC3F9E4C5}"/>
              </a:ext>
            </a:extLst>
          </p:cNvPr>
          <p:cNvSpPr>
            <a:spLocks noGrp="1"/>
          </p:cNvSpPr>
          <p:nvPr>
            <p:ph type="pic" sz="quarter" idx="34"/>
          </p:nvPr>
        </p:nvSpPr>
        <p:spPr>
          <a:xfrm>
            <a:off x="8479804" y="1618748"/>
            <a:ext cx="1845277" cy="1536471"/>
          </a:xfrm>
          <a:prstGeom prst="rect">
            <a:avLst/>
          </a:prstGeom>
        </p:spPr>
        <p:txBody>
          <a:bodyPr/>
          <a:lstStyle>
            <a:lvl1pPr>
              <a:defRPr b="0" i="0">
                <a:latin typeface="Aptos Light" panose="020B0004020202020204" pitchFamily="34" charset="0"/>
              </a:defRPr>
            </a:lvl1pPr>
          </a:lstStyle>
          <a:p>
            <a:r>
              <a:rPr lang="en-US"/>
              <a:t>Click icon to add picture</a:t>
            </a:r>
          </a:p>
        </p:txBody>
      </p:sp>
      <p:cxnSp>
        <p:nvCxnSpPr>
          <p:cNvPr id="29" name="Straight Connector 28">
            <a:extLst>
              <a:ext uri="{FF2B5EF4-FFF2-40B4-BE49-F238E27FC236}">
                <a16:creationId xmlns:a16="http://schemas.microsoft.com/office/drawing/2014/main" id="{6F08983B-9213-6AC3-94DF-95AD0C41A272}"/>
              </a:ext>
            </a:extLst>
          </p:cNvPr>
          <p:cNvCxnSpPr>
            <a:cxnSpLocks/>
          </p:cNvCxnSpPr>
          <p:nvPr userDrawn="1"/>
        </p:nvCxnSpPr>
        <p:spPr>
          <a:xfrm flipV="1">
            <a:off x="9401841" y="3658271"/>
            <a:ext cx="0" cy="55981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ounded Rectangle 29">
            <a:extLst>
              <a:ext uri="{FF2B5EF4-FFF2-40B4-BE49-F238E27FC236}">
                <a16:creationId xmlns:a16="http://schemas.microsoft.com/office/drawing/2014/main" id="{EE2D62EC-BF5C-E67D-6F97-0D0B008DE49C}"/>
              </a:ext>
            </a:extLst>
          </p:cNvPr>
          <p:cNvSpPr/>
          <p:nvPr userDrawn="1"/>
        </p:nvSpPr>
        <p:spPr>
          <a:xfrm>
            <a:off x="8362146" y="3343469"/>
            <a:ext cx="2080592" cy="31480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FBEF7363-80BE-F457-7C91-D1C3BD29AC5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77600" y="236145"/>
            <a:ext cx="573536" cy="509697"/>
          </a:xfrm>
          <a:prstGeom prst="rect">
            <a:avLst/>
          </a:prstGeom>
        </p:spPr>
      </p:pic>
      <p:sp>
        <p:nvSpPr>
          <p:cNvPr id="3" name="Text Placeholder 16">
            <a:extLst>
              <a:ext uri="{FF2B5EF4-FFF2-40B4-BE49-F238E27FC236}">
                <a16:creationId xmlns:a16="http://schemas.microsoft.com/office/drawing/2014/main" id="{71ADCB4C-E089-03A9-F066-D6253010F71D}"/>
              </a:ext>
            </a:extLst>
          </p:cNvPr>
          <p:cNvSpPr>
            <a:spLocks noGrp="1"/>
          </p:cNvSpPr>
          <p:nvPr>
            <p:ph type="body" sz="quarter" idx="29" hasCustomPrompt="1"/>
          </p:nvPr>
        </p:nvSpPr>
        <p:spPr>
          <a:xfrm>
            <a:off x="1794524" y="3384589"/>
            <a:ext cx="1845277" cy="282648"/>
          </a:xfrm>
          <a:prstGeom prst="rect">
            <a:avLst/>
          </a:prstGeom>
        </p:spPr>
        <p:txBody>
          <a:bodyPr lIns="0" tIns="0" rIns="0" bIns="0"/>
          <a:lstStyle>
            <a:lvl1pPr algn="ctr">
              <a:lnSpc>
                <a:spcPct val="100000"/>
              </a:lnSpc>
              <a:spcBef>
                <a:spcPts val="0"/>
              </a:spcBef>
              <a:defRPr sz="1800" b="1" i="0" cap="none" spc="100" baseline="0">
                <a:solidFill>
                  <a:schemeClr val="tx2"/>
                </a:solidFill>
                <a:latin typeface="Consolas" panose="020B0609020204030204" pitchFamily="49" charset="0"/>
                <a:cs typeface="Consolas" panose="020B0609020204030204" pitchFamily="49" charset="0"/>
              </a:defRPr>
            </a:lvl1pPr>
          </a:lstStyle>
          <a:p>
            <a:pPr lvl="0"/>
            <a:r>
              <a:rPr lang="en-AU"/>
              <a:t>Title</a:t>
            </a:r>
            <a:endParaRPr lang="en-GB"/>
          </a:p>
        </p:txBody>
      </p:sp>
      <p:sp>
        <p:nvSpPr>
          <p:cNvPr id="6" name="Text Placeholder 16">
            <a:extLst>
              <a:ext uri="{FF2B5EF4-FFF2-40B4-BE49-F238E27FC236}">
                <a16:creationId xmlns:a16="http://schemas.microsoft.com/office/drawing/2014/main" id="{91E84CB6-732A-502B-53E4-B198520BCDD8}"/>
              </a:ext>
            </a:extLst>
          </p:cNvPr>
          <p:cNvSpPr>
            <a:spLocks noGrp="1"/>
          </p:cNvSpPr>
          <p:nvPr>
            <p:ph type="body" sz="quarter" idx="33" hasCustomPrompt="1"/>
          </p:nvPr>
        </p:nvSpPr>
        <p:spPr>
          <a:xfrm>
            <a:off x="5116844" y="3384589"/>
            <a:ext cx="1845277" cy="282648"/>
          </a:xfrm>
          <a:prstGeom prst="rect">
            <a:avLst/>
          </a:prstGeom>
        </p:spPr>
        <p:txBody>
          <a:bodyPr lIns="0" tIns="0" rIns="0" bIns="0"/>
          <a:lstStyle>
            <a:lvl1pPr algn="ctr">
              <a:lnSpc>
                <a:spcPct val="100000"/>
              </a:lnSpc>
              <a:spcBef>
                <a:spcPts val="0"/>
              </a:spcBef>
              <a:defRPr sz="1800" b="1" i="0" cap="none" spc="100" baseline="0">
                <a:solidFill>
                  <a:schemeClr val="tx2"/>
                </a:solidFill>
                <a:latin typeface="Consolas" panose="020B0609020204030204" pitchFamily="49" charset="0"/>
                <a:cs typeface="Consolas" panose="020B0609020204030204" pitchFamily="49" charset="0"/>
              </a:defRPr>
            </a:lvl1pPr>
          </a:lstStyle>
          <a:p>
            <a:pPr lvl="0"/>
            <a:r>
              <a:rPr lang="en-AU"/>
              <a:t>Title</a:t>
            </a:r>
            <a:endParaRPr lang="en-GB"/>
          </a:p>
        </p:txBody>
      </p:sp>
      <p:sp>
        <p:nvSpPr>
          <p:cNvPr id="7" name="Text Placeholder 16">
            <a:extLst>
              <a:ext uri="{FF2B5EF4-FFF2-40B4-BE49-F238E27FC236}">
                <a16:creationId xmlns:a16="http://schemas.microsoft.com/office/drawing/2014/main" id="{FDDBEC15-7D8F-D58A-49C8-B5AB245FAF02}"/>
              </a:ext>
            </a:extLst>
          </p:cNvPr>
          <p:cNvSpPr>
            <a:spLocks noGrp="1"/>
          </p:cNvSpPr>
          <p:nvPr>
            <p:ph type="body" sz="quarter" idx="36" hasCustomPrompt="1"/>
          </p:nvPr>
        </p:nvSpPr>
        <p:spPr>
          <a:xfrm>
            <a:off x="8479804" y="3384589"/>
            <a:ext cx="1845277" cy="282648"/>
          </a:xfrm>
          <a:prstGeom prst="rect">
            <a:avLst/>
          </a:prstGeom>
        </p:spPr>
        <p:txBody>
          <a:bodyPr lIns="0" tIns="0" rIns="0" bIns="0"/>
          <a:lstStyle>
            <a:lvl1pPr algn="ctr">
              <a:lnSpc>
                <a:spcPct val="100000"/>
              </a:lnSpc>
              <a:spcBef>
                <a:spcPts val="0"/>
              </a:spcBef>
              <a:defRPr sz="1800" b="1" i="0" cap="none" spc="100" baseline="0">
                <a:solidFill>
                  <a:schemeClr val="tx2"/>
                </a:solidFill>
                <a:latin typeface="Consolas" panose="020B0609020204030204" pitchFamily="49" charset="0"/>
                <a:cs typeface="Consolas" panose="020B0609020204030204" pitchFamily="49" charset="0"/>
              </a:defRPr>
            </a:lvl1pPr>
          </a:lstStyle>
          <a:p>
            <a:pPr lvl="0"/>
            <a:r>
              <a:rPr lang="en-AU"/>
              <a:t>Title</a:t>
            </a:r>
            <a:endParaRPr lang="en-GB"/>
          </a:p>
        </p:txBody>
      </p:sp>
      <p:sp>
        <p:nvSpPr>
          <p:cNvPr id="8" name="Text Placeholder 4">
            <a:extLst>
              <a:ext uri="{FF2B5EF4-FFF2-40B4-BE49-F238E27FC236}">
                <a16:creationId xmlns:a16="http://schemas.microsoft.com/office/drawing/2014/main" id="{01779819-5FA3-8C29-55DE-4DB01E13E7F6}"/>
              </a:ext>
            </a:extLst>
          </p:cNvPr>
          <p:cNvSpPr>
            <a:spLocks noGrp="1"/>
          </p:cNvSpPr>
          <p:nvPr>
            <p:ph type="body" sz="quarter" idx="23"/>
          </p:nvPr>
        </p:nvSpPr>
        <p:spPr>
          <a:xfrm>
            <a:off x="1352168" y="4374604"/>
            <a:ext cx="2722874" cy="1801575"/>
          </a:xfrm>
        </p:spPr>
        <p:txBody>
          <a:bodyPr lIns="0" tIns="0" rIns="0" bIns="0"/>
          <a:lstStyle>
            <a:lvl1pPr algn="ctr">
              <a:defRPr b="0" i="0">
                <a:solidFill>
                  <a:schemeClr val="bg1"/>
                </a:solidFill>
                <a:latin typeface="Aptos" panose="020B00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0" name="Text Placeholder 4">
            <a:extLst>
              <a:ext uri="{FF2B5EF4-FFF2-40B4-BE49-F238E27FC236}">
                <a16:creationId xmlns:a16="http://schemas.microsoft.com/office/drawing/2014/main" id="{3722DB6E-3578-62A3-29CB-F54A981827B4}"/>
              </a:ext>
            </a:extLst>
          </p:cNvPr>
          <p:cNvSpPr>
            <a:spLocks noGrp="1"/>
          </p:cNvSpPr>
          <p:nvPr>
            <p:ph type="body" sz="quarter" idx="37"/>
          </p:nvPr>
        </p:nvSpPr>
        <p:spPr>
          <a:xfrm>
            <a:off x="4691716" y="4374604"/>
            <a:ext cx="2722874" cy="1801575"/>
          </a:xfrm>
        </p:spPr>
        <p:txBody>
          <a:bodyPr lIns="0" tIns="0" rIns="0" bIns="0"/>
          <a:lstStyle>
            <a:lvl1pPr algn="ctr">
              <a:defRPr b="0" i="0">
                <a:solidFill>
                  <a:schemeClr val="bg1"/>
                </a:solidFill>
                <a:latin typeface="Aptos" panose="020B00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
        <p:nvSpPr>
          <p:cNvPr id="11" name="Text Placeholder 4">
            <a:extLst>
              <a:ext uri="{FF2B5EF4-FFF2-40B4-BE49-F238E27FC236}">
                <a16:creationId xmlns:a16="http://schemas.microsoft.com/office/drawing/2014/main" id="{62E7B5FA-143B-4E33-EBB8-2B3B40161782}"/>
              </a:ext>
            </a:extLst>
          </p:cNvPr>
          <p:cNvSpPr>
            <a:spLocks noGrp="1"/>
          </p:cNvSpPr>
          <p:nvPr>
            <p:ph type="body" sz="quarter" idx="38"/>
          </p:nvPr>
        </p:nvSpPr>
        <p:spPr>
          <a:xfrm>
            <a:off x="8044516" y="4374604"/>
            <a:ext cx="2722874" cy="1801575"/>
          </a:xfrm>
        </p:spPr>
        <p:txBody>
          <a:bodyPr lIns="0" tIns="0" rIns="0" bIns="0"/>
          <a:lstStyle>
            <a:lvl1pPr algn="ctr">
              <a:defRPr b="0" i="0">
                <a:solidFill>
                  <a:schemeClr val="bg1"/>
                </a:solidFill>
                <a:latin typeface="Aptos" panose="020B0004020202020204" pitchFamily="34" charset="0"/>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1591361313"/>
      </p:ext>
    </p:extLst>
  </p:cSld>
  <p:clrMapOvr>
    <a:masterClrMapping/>
  </p:clrMapOvr>
  <p:extLst>
    <p:ext uri="{DCECCB84-F9BA-43D5-87BE-67443E8EF086}">
      <p15:sldGuideLst xmlns:p15="http://schemas.microsoft.com/office/powerpoint/2012/main">
        <p15:guide id="1" orient="horz" pos="3974">
          <p15:clr>
            <a:srgbClr val="FBAE40"/>
          </p15:clr>
        </p15:guide>
        <p15:guide id="2" pos="6879">
          <p15:clr>
            <a:srgbClr val="FBAE40"/>
          </p15:clr>
        </p15:guide>
        <p15:guide id="3" pos="4770">
          <p15:clr>
            <a:srgbClr val="FBAE40"/>
          </p15:clr>
        </p15:guide>
        <p15:guide id="4" pos="778">
          <p15:clr>
            <a:srgbClr val="FBAE40"/>
          </p15:clr>
        </p15:guide>
        <p15:guide id="6" orient="horz" pos="1026" userDrawn="1">
          <p15:clr>
            <a:srgbClr val="FBAE40"/>
          </p15:clr>
        </p15:guide>
        <p15:guide id="7" orient="horz" pos="595" userDrawn="1">
          <p15:clr>
            <a:srgbClr val="FBAE40"/>
          </p15:clr>
        </p15:guide>
        <p15:guide id="8" pos="2661">
          <p15:clr>
            <a:srgbClr val="FBAE40"/>
          </p15:clr>
        </p15:guide>
        <p15:guide id="9" pos="2887">
          <p15:clr>
            <a:srgbClr val="FBAE40"/>
          </p15:clr>
        </p15:guide>
        <p15:guide id="10" pos="499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tx2"/>
        </a:solidFill>
        <a:effectLst/>
      </p:bgPr>
    </p:bg>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48894189-2791-4185-7F02-C56BC753B2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6718"/>
          <a:stretch/>
        </p:blipFill>
        <p:spPr>
          <a:xfrm>
            <a:off x="10388600" y="4996025"/>
            <a:ext cx="1803400" cy="1861975"/>
          </a:xfrm>
          <a:prstGeom prst="rect">
            <a:avLst/>
          </a:prstGeom>
        </p:spPr>
      </p:pic>
      <p:sp>
        <p:nvSpPr>
          <p:cNvPr id="16" name="TextBox 15">
            <a:hlinkClick r:id="rId3"/>
            <a:extLst>
              <a:ext uri="{FF2B5EF4-FFF2-40B4-BE49-F238E27FC236}">
                <a16:creationId xmlns:a16="http://schemas.microsoft.com/office/drawing/2014/main" id="{C2D0C858-59B4-E863-2141-A590CA1FD3BA}"/>
              </a:ext>
            </a:extLst>
          </p:cNvPr>
          <p:cNvSpPr txBox="1"/>
          <p:nvPr userDrawn="1"/>
        </p:nvSpPr>
        <p:spPr>
          <a:xfrm>
            <a:off x="1156447" y="6273225"/>
            <a:ext cx="1937628" cy="338554"/>
          </a:xfrm>
          <a:prstGeom prst="rect">
            <a:avLst/>
          </a:prstGeom>
          <a:noFill/>
        </p:spPr>
        <p:txBody>
          <a:bodyPr wrap="square" rtlCol="0">
            <a:spAutoFit/>
          </a:bodyPr>
          <a:lstStyle/>
          <a:p>
            <a:pPr algn="l"/>
            <a:r>
              <a:rPr lang="en-AU" sz="1600" b="1" i="0" kern="600" spc="100" err="1">
                <a:solidFill>
                  <a:schemeClr val="bg1"/>
                </a:solidFill>
                <a:latin typeface="+mj-lt"/>
                <a:ea typeface="Roboto Slab Light" charset="0"/>
                <a:cs typeface="Roboto Slab Light" charset="0"/>
              </a:rPr>
              <a:t>burnet.edu.au</a:t>
            </a:r>
            <a:endParaRPr lang="en-US" sz="1600" b="1" i="0" kern="600" spc="100">
              <a:solidFill>
                <a:schemeClr val="bg1"/>
              </a:solidFill>
              <a:latin typeface="+mj-lt"/>
              <a:ea typeface="Roboto Slab Light" charset="0"/>
              <a:cs typeface="Roboto Slab Light" charset="0"/>
            </a:endParaRPr>
          </a:p>
        </p:txBody>
      </p:sp>
      <p:cxnSp>
        <p:nvCxnSpPr>
          <p:cNvPr id="10" name="Straight Connector 9">
            <a:extLst>
              <a:ext uri="{FF2B5EF4-FFF2-40B4-BE49-F238E27FC236}">
                <a16:creationId xmlns:a16="http://schemas.microsoft.com/office/drawing/2014/main" id="{2AAA8DEA-BA2D-F828-6255-81632E9D7154}"/>
              </a:ext>
            </a:extLst>
          </p:cNvPr>
          <p:cNvCxnSpPr>
            <a:cxnSpLocks/>
          </p:cNvCxnSpPr>
          <p:nvPr userDrawn="1"/>
        </p:nvCxnSpPr>
        <p:spPr>
          <a:xfrm>
            <a:off x="1230336" y="5657693"/>
            <a:ext cx="6400819" cy="0"/>
          </a:xfrm>
          <a:prstGeom prst="line">
            <a:avLst/>
          </a:prstGeom>
          <a:ln w="9525">
            <a:solidFill>
              <a:schemeClr val="bg1"/>
            </a:solidFill>
          </a:ln>
        </p:spPr>
        <p:style>
          <a:lnRef idx="1">
            <a:schemeClr val="accent3"/>
          </a:lnRef>
          <a:fillRef idx="0">
            <a:schemeClr val="accent3"/>
          </a:fillRef>
          <a:effectRef idx="0">
            <a:schemeClr val="accent3"/>
          </a:effectRef>
          <a:fontRef idx="minor">
            <a:schemeClr val="tx1"/>
          </a:fontRef>
        </p:style>
      </p:cxnSp>
      <p:pic>
        <p:nvPicPr>
          <p:cNvPr id="7" name="Picture 6">
            <a:extLst>
              <a:ext uri="{FF2B5EF4-FFF2-40B4-BE49-F238E27FC236}">
                <a16:creationId xmlns:a16="http://schemas.microsoft.com/office/drawing/2014/main" id="{301A41BB-5D5D-03B9-E0EF-9BA79528FFE1}"/>
              </a:ext>
            </a:extLst>
          </p:cNvPr>
          <p:cNvPicPr>
            <a:picLocks noChangeAspect="1"/>
          </p:cNvPicPr>
          <p:nvPr userDrawn="1"/>
        </p:nvPicPr>
        <p:blipFill>
          <a:blip r:embed="rId4"/>
          <a:srcRect/>
          <a:stretch/>
        </p:blipFill>
        <p:spPr>
          <a:xfrm>
            <a:off x="10179424" y="736818"/>
            <a:ext cx="1502802" cy="1663549"/>
          </a:xfrm>
          <a:prstGeom prst="rect">
            <a:avLst/>
          </a:prstGeom>
        </p:spPr>
      </p:pic>
      <p:pic>
        <p:nvPicPr>
          <p:cNvPr id="11" name="Graphic 1">
            <a:extLst>
              <a:ext uri="{FF2B5EF4-FFF2-40B4-BE49-F238E27FC236}">
                <a16:creationId xmlns:a16="http://schemas.microsoft.com/office/drawing/2014/main" id="{3AA20A78-A5CC-1405-A5AB-2F35C8E58261}"/>
              </a:ext>
            </a:extLst>
          </p:cNvPr>
          <p:cNvPicPr>
            <a:picLocks noChangeAspect="1"/>
          </p:cNvPicPr>
          <p:nvPr userDrawn="1"/>
        </p:nvPicPr>
        <p:blipFill>
          <a:blip r:embed="rId5"/>
          <a:srcRect/>
          <a:stretch/>
        </p:blipFill>
        <p:spPr>
          <a:xfrm>
            <a:off x="1234777" y="5840626"/>
            <a:ext cx="371191" cy="371191"/>
          </a:xfrm>
          <a:prstGeom prst="rect">
            <a:avLst/>
          </a:prstGeom>
        </p:spPr>
      </p:pic>
      <p:pic>
        <p:nvPicPr>
          <p:cNvPr id="12" name="Graphic 2">
            <a:extLst>
              <a:ext uri="{FF2B5EF4-FFF2-40B4-BE49-F238E27FC236}">
                <a16:creationId xmlns:a16="http://schemas.microsoft.com/office/drawing/2014/main" id="{0D94815F-8BA5-892A-E564-91908FB46812}"/>
              </a:ext>
            </a:extLst>
          </p:cNvPr>
          <p:cNvPicPr>
            <a:picLocks noChangeAspect="1"/>
          </p:cNvPicPr>
          <p:nvPr userDrawn="1"/>
        </p:nvPicPr>
        <p:blipFill>
          <a:blip r:embed="rId6"/>
          <a:srcRect/>
          <a:stretch/>
        </p:blipFill>
        <p:spPr>
          <a:xfrm>
            <a:off x="2738428" y="5840626"/>
            <a:ext cx="371191" cy="371191"/>
          </a:xfrm>
          <a:prstGeom prst="rect">
            <a:avLst/>
          </a:prstGeom>
        </p:spPr>
      </p:pic>
      <p:pic>
        <p:nvPicPr>
          <p:cNvPr id="13" name="Graphic 3">
            <a:extLst>
              <a:ext uri="{FF2B5EF4-FFF2-40B4-BE49-F238E27FC236}">
                <a16:creationId xmlns:a16="http://schemas.microsoft.com/office/drawing/2014/main" id="{D1A8E27A-72D2-805B-0360-231B78D0E85E}"/>
              </a:ext>
            </a:extLst>
          </p:cNvPr>
          <p:cNvPicPr>
            <a:picLocks noChangeAspect="1"/>
          </p:cNvPicPr>
          <p:nvPr userDrawn="1"/>
        </p:nvPicPr>
        <p:blipFill>
          <a:blip r:embed="rId7"/>
          <a:srcRect/>
          <a:stretch/>
        </p:blipFill>
        <p:spPr>
          <a:xfrm>
            <a:off x="1740259" y="5840626"/>
            <a:ext cx="371191" cy="371191"/>
          </a:xfrm>
          <a:prstGeom prst="rect">
            <a:avLst/>
          </a:prstGeom>
        </p:spPr>
      </p:pic>
      <p:pic>
        <p:nvPicPr>
          <p:cNvPr id="14" name="Graphic 4">
            <a:extLst>
              <a:ext uri="{FF2B5EF4-FFF2-40B4-BE49-F238E27FC236}">
                <a16:creationId xmlns:a16="http://schemas.microsoft.com/office/drawing/2014/main" id="{30B85E73-E64E-10C4-8E85-0FE0367CBBD6}"/>
              </a:ext>
            </a:extLst>
          </p:cNvPr>
          <p:cNvPicPr>
            <a:picLocks noChangeAspect="1"/>
          </p:cNvPicPr>
          <p:nvPr userDrawn="1"/>
        </p:nvPicPr>
        <p:blipFill>
          <a:blip r:embed="rId8"/>
          <a:srcRect/>
          <a:stretch/>
        </p:blipFill>
        <p:spPr>
          <a:xfrm>
            <a:off x="2239344" y="5840626"/>
            <a:ext cx="371191" cy="371191"/>
          </a:xfrm>
          <a:prstGeom prst="rect">
            <a:avLst/>
          </a:prstGeom>
        </p:spPr>
      </p:pic>
      <p:sp>
        <p:nvSpPr>
          <p:cNvPr id="2" name="Title 1">
            <a:extLst>
              <a:ext uri="{FF2B5EF4-FFF2-40B4-BE49-F238E27FC236}">
                <a16:creationId xmlns:a16="http://schemas.microsoft.com/office/drawing/2014/main" id="{00B2393A-3821-4BE0-5C51-4DD2585A3270}"/>
              </a:ext>
            </a:extLst>
          </p:cNvPr>
          <p:cNvSpPr>
            <a:spLocks noGrp="1"/>
          </p:cNvSpPr>
          <p:nvPr>
            <p:ph type="ctrTitle" hasCustomPrompt="1"/>
          </p:nvPr>
        </p:nvSpPr>
        <p:spPr>
          <a:xfrm>
            <a:off x="1230336" y="2706663"/>
            <a:ext cx="6417370" cy="794064"/>
          </a:xfrm>
          <a:prstGeom prst="rect">
            <a:avLst/>
          </a:prstGeom>
        </p:spPr>
        <p:txBody>
          <a:bodyPr wrap="square" lIns="0" tIns="0" rIns="0" anchor="b">
            <a:spAutoFit/>
          </a:bodyPr>
          <a:lstStyle>
            <a:lvl1pPr algn="l">
              <a:defRPr sz="5400" spc="100" baseline="0">
                <a:solidFill>
                  <a:schemeClr val="bg1"/>
                </a:solidFill>
                <a:latin typeface="Aptos" panose="020B0004020202020204" pitchFamily="34" charset="0"/>
              </a:defRPr>
            </a:lvl1pPr>
          </a:lstStyle>
          <a:p>
            <a:r>
              <a:rPr lang="en-GB"/>
              <a:t>Thank you</a:t>
            </a:r>
            <a:endParaRPr lang="en-US"/>
          </a:p>
        </p:txBody>
      </p:sp>
      <p:sp>
        <p:nvSpPr>
          <p:cNvPr id="3" name="Text Placeholder 17">
            <a:extLst>
              <a:ext uri="{FF2B5EF4-FFF2-40B4-BE49-F238E27FC236}">
                <a16:creationId xmlns:a16="http://schemas.microsoft.com/office/drawing/2014/main" id="{6D042BA3-CDB6-E5E5-7A7C-6401C88BC1C7}"/>
              </a:ext>
            </a:extLst>
          </p:cNvPr>
          <p:cNvSpPr>
            <a:spLocks noGrp="1"/>
          </p:cNvSpPr>
          <p:nvPr>
            <p:ph type="body" sz="quarter" idx="10" hasCustomPrompt="1"/>
          </p:nvPr>
        </p:nvSpPr>
        <p:spPr>
          <a:xfrm>
            <a:off x="1239569" y="3895041"/>
            <a:ext cx="8402141" cy="984885"/>
          </a:xfrm>
          <a:prstGeom prst="rect">
            <a:avLst/>
          </a:prstGeom>
        </p:spPr>
        <p:txBody>
          <a:bodyPr wrap="square" lIns="0" tIns="0" rIns="0">
            <a:spAutoFit/>
          </a:bodyPr>
          <a:lstStyle>
            <a:lvl1pPr marL="0" indent="0">
              <a:lnSpc>
                <a:spcPct val="100000"/>
              </a:lnSpc>
              <a:buFontTx/>
              <a:buNone/>
              <a:defRPr sz="2800" b="0" i="0" spc="100" baseline="0">
                <a:solidFill>
                  <a:schemeClr val="bg1"/>
                </a:solidFill>
                <a:latin typeface="Consolas" panose="020B0609020204030204" pitchFamily="49" charset="0"/>
                <a:cs typeface="Consolas" panose="020B0609020204030204" pitchFamily="49" charset="0"/>
              </a:defRPr>
            </a:lvl1pPr>
          </a:lstStyle>
          <a:p>
            <a:r>
              <a:rPr lang="en-GB"/>
              <a:t>ASSOCIATE PROFESSOR FIRSTNAME LASTNAME</a:t>
            </a:r>
          </a:p>
          <a:p>
            <a:r>
              <a:rPr lang="en-GB"/>
              <a:t>Email: </a:t>
            </a:r>
            <a:r>
              <a:rPr lang="en-GB" err="1"/>
              <a:t>firstname.lastname@burnet.edu.au</a:t>
            </a:r>
            <a:endParaRPr lang="en-US"/>
          </a:p>
        </p:txBody>
      </p:sp>
      <p:cxnSp>
        <p:nvCxnSpPr>
          <p:cNvPr id="4" name="Straight Connector 3">
            <a:extLst>
              <a:ext uri="{FF2B5EF4-FFF2-40B4-BE49-F238E27FC236}">
                <a16:creationId xmlns:a16="http://schemas.microsoft.com/office/drawing/2014/main" id="{75FAC7D6-AE0F-0653-8BE2-09FAE139CD0E}"/>
              </a:ext>
            </a:extLst>
          </p:cNvPr>
          <p:cNvCxnSpPr>
            <a:cxnSpLocks/>
          </p:cNvCxnSpPr>
          <p:nvPr userDrawn="1"/>
        </p:nvCxnSpPr>
        <p:spPr>
          <a:xfrm>
            <a:off x="1230336" y="3610466"/>
            <a:ext cx="6400819" cy="0"/>
          </a:xfrm>
          <a:prstGeom prst="line">
            <a:avLst/>
          </a:prstGeom>
          <a:ln w="9525">
            <a:solidFill>
              <a:schemeClr val="bg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600049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8152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ement reduced">
    <p:bg>
      <p:bgPr>
        <a:solidFill>
          <a:schemeClr val="tx2"/>
        </a:solidFill>
        <a:effectLst/>
      </p:bgPr>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32DF197C-21DC-0786-4317-A326FD7C997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6200000" flipH="1">
            <a:off x="9215847" y="3881847"/>
            <a:ext cx="2644218" cy="3308088"/>
          </a:xfrm>
          <a:prstGeom prst="rect">
            <a:avLst/>
          </a:prstGeom>
        </p:spPr>
      </p:pic>
      <p:pic>
        <p:nvPicPr>
          <p:cNvPr id="4" name="Picture 3" descr="Icon&#10;&#10;Description automatically generated">
            <a:extLst>
              <a:ext uri="{FF2B5EF4-FFF2-40B4-BE49-F238E27FC236}">
                <a16:creationId xmlns:a16="http://schemas.microsoft.com/office/drawing/2014/main" id="{81A17E21-FD1B-2772-D05B-AC6F743F986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89657" y="244263"/>
            <a:ext cx="470989" cy="418564"/>
          </a:xfrm>
          <a:prstGeom prst="rect">
            <a:avLst/>
          </a:prstGeom>
        </p:spPr>
      </p:pic>
      <p:sp>
        <p:nvSpPr>
          <p:cNvPr id="6" name="TextBox 5">
            <a:extLst>
              <a:ext uri="{FF2B5EF4-FFF2-40B4-BE49-F238E27FC236}">
                <a16:creationId xmlns:a16="http://schemas.microsoft.com/office/drawing/2014/main" id="{6DB12041-DABC-670C-54D7-45C751703990}"/>
              </a:ext>
            </a:extLst>
          </p:cNvPr>
          <p:cNvSpPr txBox="1"/>
          <p:nvPr userDrawn="1"/>
        </p:nvSpPr>
        <p:spPr>
          <a:xfrm>
            <a:off x="1145308" y="2562040"/>
            <a:ext cx="7292109" cy="2123658"/>
          </a:xfrm>
          <a:prstGeom prst="rect">
            <a:avLst/>
          </a:prstGeom>
          <a:noFill/>
        </p:spPr>
        <p:txBody>
          <a:bodyPr wrap="square" rtlCol="0">
            <a:spAutoFit/>
          </a:bodyPr>
          <a:lstStyle/>
          <a:p>
            <a:r>
              <a:rPr lang="en-AU" sz="2200" kern="100">
                <a:solidFill>
                  <a:schemeClr val="bg1"/>
                </a:solidFill>
                <a:effectLst/>
                <a:latin typeface="Consolas" panose="020B0609020204030204" pitchFamily="49" charset="0"/>
                <a:ea typeface="Aptos" panose="020B0004020202020204" pitchFamily="34" charset="0"/>
                <a:cs typeface="Consolas" panose="020B0609020204030204" pitchFamily="49" charset="0"/>
              </a:rPr>
              <a:t>At Burnet Institute, we proudly acknowledge the Boon Wurrung people of the Kulin Nations as the Traditional Custodians of the land on which our office is located. We pay our respect to Elders past and present, and extend that respect to all First Nations people.</a:t>
            </a:r>
          </a:p>
        </p:txBody>
      </p:sp>
    </p:spTree>
    <p:extLst>
      <p:ext uri="{BB962C8B-B14F-4D97-AF65-F5344CB8AC3E}">
        <p14:creationId xmlns:p14="http://schemas.microsoft.com/office/powerpoint/2010/main" val="2887268208"/>
      </p:ext>
    </p:extLst>
  </p:cSld>
  <p:clrMapOvr>
    <a:masterClrMapping/>
  </p:clrMapOvr>
  <p:extLst>
    <p:ext uri="{DCECCB84-F9BA-43D5-87BE-67443E8EF086}">
      <p15:sldGuideLst xmlns:p15="http://schemas.microsoft.com/office/powerpoint/2012/main">
        <p15:guide id="1" orient="horz" pos="2160">
          <p15:clr>
            <a:srgbClr val="FBAE40"/>
          </p15:clr>
        </p15:guide>
        <p15:guide id="2" pos="77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 Quote Option A">
    <p:spTree>
      <p:nvGrpSpPr>
        <p:cNvPr id="1" name=""/>
        <p:cNvGrpSpPr/>
        <p:nvPr/>
      </p:nvGrpSpPr>
      <p:grpSpPr>
        <a:xfrm>
          <a:off x="0" y="0"/>
          <a:ext cx="0" cy="0"/>
          <a:chOff x="0" y="0"/>
          <a:chExt cx="0" cy="0"/>
        </a:xfrm>
      </p:grpSpPr>
      <p:pic>
        <p:nvPicPr>
          <p:cNvPr id="19" name="Picture 18" descr="A person giving a presentation&#10;&#10;Description automatically generated with medium confidence">
            <a:extLst>
              <a:ext uri="{FF2B5EF4-FFF2-40B4-BE49-F238E27FC236}">
                <a16:creationId xmlns:a16="http://schemas.microsoft.com/office/drawing/2014/main" id="{760F05CC-866A-AE6B-0506-80E5C3F74BC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descr="Icon&#10;&#10;Description automatically generated">
            <a:extLst>
              <a:ext uri="{FF2B5EF4-FFF2-40B4-BE49-F238E27FC236}">
                <a16:creationId xmlns:a16="http://schemas.microsoft.com/office/drawing/2014/main" id="{F7F06A5A-8023-3A67-DA0F-4264DBD266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89657" y="244263"/>
            <a:ext cx="470989" cy="418564"/>
          </a:xfrm>
          <a:prstGeom prst="rect">
            <a:avLst/>
          </a:prstGeom>
        </p:spPr>
      </p:pic>
      <p:sp>
        <p:nvSpPr>
          <p:cNvPr id="2" name="Round Single Corner of Rectangle 1">
            <a:extLst>
              <a:ext uri="{FF2B5EF4-FFF2-40B4-BE49-F238E27FC236}">
                <a16:creationId xmlns:a16="http://schemas.microsoft.com/office/drawing/2014/main" id="{047CC027-E9C9-7672-5649-8A5336AD7B1C}"/>
              </a:ext>
            </a:extLst>
          </p:cNvPr>
          <p:cNvSpPr/>
          <p:nvPr userDrawn="1"/>
        </p:nvSpPr>
        <p:spPr>
          <a:xfrm>
            <a:off x="893328" y="2626823"/>
            <a:ext cx="4933894" cy="4231178"/>
          </a:xfrm>
          <a:prstGeom prst="round1Rect">
            <a:avLst>
              <a:gd name="adj" fmla="val 142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8EC523DA-EBCA-1DF6-5016-04B0D416B703}"/>
              </a:ext>
            </a:extLst>
          </p:cNvPr>
          <p:cNvSpPr>
            <a:spLocks noGrp="1"/>
          </p:cNvSpPr>
          <p:nvPr>
            <p:ph type="body" sz="quarter" idx="10" hasCustomPrompt="1"/>
          </p:nvPr>
        </p:nvSpPr>
        <p:spPr>
          <a:xfrm>
            <a:off x="1239072" y="3017412"/>
            <a:ext cx="3653588" cy="411588"/>
          </a:xfrm>
          <a:prstGeom prst="rect">
            <a:avLst/>
          </a:prstGeom>
        </p:spPr>
        <p:txBody>
          <a:bodyPr wrap="square" lIns="0" tIns="0" rIns="0" bIns="0">
            <a:spAutoFit/>
          </a:bodyPr>
          <a:lstStyle>
            <a:lvl1pPr marL="0" indent="0">
              <a:lnSpc>
                <a:spcPct val="120000"/>
              </a:lnSpc>
              <a:buFontTx/>
              <a:buNone/>
              <a:defRPr sz="2400" b="0" spc="150" baseline="0">
                <a:solidFill>
                  <a:schemeClr val="tx1"/>
                </a:solidFill>
                <a:latin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“Copy to go here.”</a:t>
            </a:r>
          </a:p>
        </p:txBody>
      </p:sp>
      <p:sp>
        <p:nvSpPr>
          <p:cNvPr id="13" name="Text Placeholder 11">
            <a:extLst>
              <a:ext uri="{FF2B5EF4-FFF2-40B4-BE49-F238E27FC236}">
                <a16:creationId xmlns:a16="http://schemas.microsoft.com/office/drawing/2014/main" id="{3486007C-10BD-C3B6-BB3B-650325DF7C3F}"/>
              </a:ext>
            </a:extLst>
          </p:cNvPr>
          <p:cNvSpPr>
            <a:spLocks noGrp="1"/>
          </p:cNvSpPr>
          <p:nvPr>
            <p:ph type="body" sz="quarter" idx="11" hasCustomPrompt="1"/>
          </p:nvPr>
        </p:nvSpPr>
        <p:spPr>
          <a:xfrm>
            <a:off x="1239071" y="5870326"/>
            <a:ext cx="3653587" cy="658450"/>
          </a:xfrm>
          <a:prstGeom prst="rect">
            <a:avLst/>
          </a:prstGeom>
        </p:spPr>
        <p:txBody>
          <a:bodyPr wrap="square" lIns="0" tIns="0" rIns="0" bIns="0">
            <a:spAutoFit/>
          </a:bodyPr>
          <a:lstStyle>
            <a:lvl1pPr marL="0" indent="0">
              <a:lnSpc>
                <a:spcPct val="110000"/>
              </a:lnSpc>
              <a:spcBef>
                <a:spcPts val="0"/>
              </a:spcBef>
              <a:spcAft>
                <a:spcPts val="0"/>
              </a:spcAft>
              <a:buFontTx/>
              <a:buNone/>
              <a:defRPr sz="2000" b="1" i="0" cap="none" spc="150" baseline="0">
                <a:solidFill>
                  <a:schemeClr val="tx1"/>
                </a:solidFill>
                <a:latin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Name, Title</a:t>
            </a:r>
          </a:p>
          <a:p>
            <a:pPr lvl="0"/>
            <a:r>
              <a:rPr lang="en-GB"/>
              <a:t>Company</a:t>
            </a:r>
          </a:p>
        </p:txBody>
      </p:sp>
    </p:spTree>
    <p:extLst>
      <p:ext uri="{BB962C8B-B14F-4D97-AF65-F5344CB8AC3E}">
        <p14:creationId xmlns:p14="http://schemas.microsoft.com/office/powerpoint/2010/main" val="3581287577"/>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77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 Quote Option B">
    <p:spTree>
      <p:nvGrpSpPr>
        <p:cNvPr id="1" name=""/>
        <p:cNvGrpSpPr/>
        <p:nvPr/>
      </p:nvGrpSpPr>
      <p:grpSpPr>
        <a:xfrm>
          <a:off x="0" y="0"/>
          <a:ext cx="0" cy="0"/>
          <a:chOff x="0" y="0"/>
          <a:chExt cx="0" cy="0"/>
        </a:xfrm>
      </p:grpSpPr>
      <p:pic>
        <p:nvPicPr>
          <p:cNvPr id="3" name="Picture 2" descr="A picture containing person, indoor, shop&#10;&#10;Description automatically generated">
            <a:extLst>
              <a:ext uri="{FF2B5EF4-FFF2-40B4-BE49-F238E27FC236}">
                <a16:creationId xmlns:a16="http://schemas.microsoft.com/office/drawing/2014/main" id="{C4C03203-BC50-C407-EF12-B565FFC6EAA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0" y="0"/>
            <a:ext cx="12192000" cy="6858000"/>
          </a:xfrm>
          <a:prstGeom prst="rect">
            <a:avLst/>
          </a:prstGeom>
        </p:spPr>
      </p:pic>
      <p:pic>
        <p:nvPicPr>
          <p:cNvPr id="9" name="Picture 8" descr="Logo, icon&#10;&#10;Description automatically generated">
            <a:extLst>
              <a:ext uri="{FF2B5EF4-FFF2-40B4-BE49-F238E27FC236}">
                <a16:creationId xmlns:a16="http://schemas.microsoft.com/office/drawing/2014/main" id="{FA1732C3-DD66-6325-1CD8-26B153119B4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89659" y="244262"/>
            <a:ext cx="470988" cy="418563"/>
          </a:xfrm>
          <a:prstGeom prst="rect">
            <a:avLst/>
          </a:prstGeom>
        </p:spPr>
      </p:pic>
      <p:sp>
        <p:nvSpPr>
          <p:cNvPr id="5" name="Round Single Corner of Rectangle 4">
            <a:extLst>
              <a:ext uri="{FF2B5EF4-FFF2-40B4-BE49-F238E27FC236}">
                <a16:creationId xmlns:a16="http://schemas.microsoft.com/office/drawing/2014/main" id="{1A3F1AD5-11F6-395A-AC66-69F8BE1B1E05}"/>
              </a:ext>
            </a:extLst>
          </p:cNvPr>
          <p:cNvSpPr/>
          <p:nvPr userDrawn="1"/>
        </p:nvSpPr>
        <p:spPr>
          <a:xfrm>
            <a:off x="6455765" y="2626822"/>
            <a:ext cx="4933894" cy="4231178"/>
          </a:xfrm>
          <a:prstGeom prst="round1Rect">
            <a:avLst>
              <a:gd name="adj" fmla="val 142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1">
            <a:extLst>
              <a:ext uri="{FF2B5EF4-FFF2-40B4-BE49-F238E27FC236}">
                <a16:creationId xmlns:a16="http://schemas.microsoft.com/office/drawing/2014/main" id="{5EAEDA76-F389-B4DA-5802-522C0945F331}"/>
              </a:ext>
            </a:extLst>
          </p:cNvPr>
          <p:cNvSpPr>
            <a:spLocks noGrp="1"/>
          </p:cNvSpPr>
          <p:nvPr>
            <p:ph type="body" sz="quarter" idx="10" hasCustomPrompt="1"/>
          </p:nvPr>
        </p:nvSpPr>
        <p:spPr>
          <a:xfrm>
            <a:off x="6771822" y="3017412"/>
            <a:ext cx="3653588" cy="411588"/>
          </a:xfrm>
          <a:prstGeom prst="rect">
            <a:avLst/>
          </a:prstGeom>
        </p:spPr>
        <p:txBody>
          <a:bodyPr wrap="square" lIns="0" tIns="0" rIns="0" bIns="0">
            <a:spAutoFit/>
          </a:bodyPr>
          <a:lstStyle>
            <a:lvl1pPr marL="0" indent="0">
              <a:lnSpc>
                <a:spcPct val="120000"/>
              </a:lnSpc>
              <a:buFontTx/>
              <a:buNone/>
              <a:defRPr sz="2400" b="0" spc="150" baseline="0">
                <a:solidFill>
                  <a:schemeClr val="tx1"/>
                </a:solidFill>
                <a:latin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“Copy to go here.”</a:t>
            </a:r>
          </a:p>
        </p:txBody>
      </p:sp>
      <p:sp>
        <p:nvSpPr>
          <p:cNvPr id="4" name="Text Placeholder 11">
            <a:extLst>
              <a:ext uri="{FF2B5EF4-FFF2-40B4-BE49-F238E27FC236}">
                <a16:creationId xmlns:a16="http://schemas.microsoft.com/office/drawing/2014/main" id="{ADEFF21D-8E5A-1252-CECD-FE30B6B032B3}"/>
              </a:ext>
            </a:extLst>
          </p:cNvPr>
          <p:cNvSpPr>
            <a:spLocks noGrp="1"/>
          </p:cNvSpPr>
          <p:nvPr>
            <p:ph type="body" sz="quarter" idx="11" hasCustomPrompt="1"/>
          </p:nvPr>
        </p:nvSpPr>
        <p:spPr>
          <a:xfrm>
            <a:off x="6771821" y="5870765"/>
            <a:ext cx="3653587" cy="658450"/>
          </a:xfrm>
          <a:prstGeom prst="rect">
            <a:avLst/>
          </a:prstGeom>
        </p:spPr>
        <p:txBody>
          <a:bodyPr wrap="square" lIns="0" tIns="0" rIns="0" bIns="0">
            <a:spAutoFit/>
          </a:bodyPr>
          <a:lstStyle>
            <a:lvl1pPr marL="0" indent="0">
              <a:lnSpc>
                <a:spcPct val="110000"/>
              </a:lnSpc>
              <a:spcBef>
                <a:spcPts val="0"/>
              </a:spcBef>
              <a:spcAft>
                <a:spcPts val="0"/>
              </a:spcAft>
              <a:buFontTx/>
              <a:buNone/>
              <a:defRPr sz="2000" b="1" i="0" cap="none" spc="150" baseline="0">
                <a:solidFill>
                  <a:schemeClr val="tx1"/>
                </a:solidFill>
                <a:latin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Name, Title</a:t>
            </a:r>
          </a:p>
          <a:p>
            <a:pPr lvl="0"/>
            <a:r>
              <a:rPr lang="en-GB"/>
              <a:t>Company</a:t>
            </a:r>
          </a:p>
        </p:txBody>
      </p:sp>
    </p:spTree>
    <p:extLst>
      <p:ext uri="{BB962C8B-B14F-4D97-AF65-F5344CB8AC3E}">
        <p14:creationId xmlns:p14="http://schemas.microsoft.com/office/powerpoint/2010/main" val="2249298584"/>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458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 Quote Option C">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3F6F11-DBB9-3538-1A1A-77CBF2797055}"/>
              </a:ext>
            </a:extLst>
          </p:cNvPr>
          <p:cNvPicPr>
            <a:picLocks noChangeAspect="1"/>
          </p:cNvPicPr>
          <p:nvPr userDrawn="1"/>
        </p:nvPicPr>
        <p:blipFill rotWithShape="1">
          <a:blip r:embed="rId2"/>
          <a:srcRect/>
          <a:stretch/>
        </p:blipFill>
        <p:spPr>
          <a:xfrm>
            <a:off x="0" y="0"/>
            <a:ext cx="12191999" cy="6857999"/>
          </a:xfrm>
          <a:prstGeom prst="rect">
            <a:avLst/>
          </a:prstGeom>
        </p:spPr>
      </p:pic>
      <p:pic>
        <p:nvPicPr>
          <p:cNvPr id="4" name="Picture 3" descr="Icon&#10;&#10;Description automatically generated">
            <a:extLst>
              <a:ext uri="{FF2B5EF4-FFF2-40B4-BE49-F238E27FC236}">
                <a16:creationId xmlns:a16="http://schemas.microsoft.com/office/drawing/2014/main" id="{E8E7C8E1-3033-9EF0-2157-C6D9E1CF895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89657" y="244263"/>
            <a:ext cx="470989" cy="418564"/>
          </a:xfrm>
          <a:prstGeom prst="rect">
            <a:avLst/>
          </a:prstGeom>
        </p:spPr>
      </p:pic>
      <p:sp>
        <p:nvSpPr>
          <p:cNvPr id="3" name="Round Single Corner of Rectangle 2">
            <a:extLst>
              <a:ext uri="{FF2B5EF4-FFF2-40B4-BE49-F238E27FC236}">
                <a16:creationId xmlns:a16="http://schemas.microsoft.com/office/drawing/2014/main" id="{5619CADA-4BB8-AEC7-4685-E9986C953DC4}"/>
              </a:ext>
            </a:extLst>
          </p:cNvPr>
          <p:cNvSpPr/>
          <p:nvPr userDrawn="1"/>
        </p:nvSpPr>
        <p:spPr>
          <a:xfrm>
            <a:off x="6455765" y="2626822"/>
            <a:ext cx="4933894" cy="4231178"/>
          </a:xfrm>
          <a:prstGeom prst="round1Rect">
            <a:avLst>
              <a:gd name="adj" fmla="val 142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1">
            <a:extLst>
              <a:ext uri="{FF2B5EF4-FFF2-40B4-BE49-F238E27FC236}">
                <a16:creationId xmlns:a16="http://schemas.microsoft.com/office/drawing/2014/main" id="{EBF5FE2D-16E9-CD3C-D398-49B7EACD0147}"/>
              </a:ext>
            </a:extLst>
          </p:cNvPr>
          <p:cNvSpPr>
            <a:spLocks noGrp="1"/>
          </p:cNvSpPr>
          <p:nvPr>
            <p:ph type="body" sz="quarter" idx="10" hasCustomPrompt="1"/>
          </p:nvPr>
        </p:nvSpPr>
        <p:spPr>
          <a:xfrm>
            <a:off x="6771822" y="3017412"/>
            <a:ext cx="3653588" cy="411588"/>
          </a:xfrm>
          <a:prstGeom prst="rect">
            <a:avLst/>
          </a:prstGeom>
        </p:spPr>
        <p:txBody>
          <a:bodyPr wrap="square" lIns="0" tIns="0" rIns="0" bIns="0">
            <a:spAutoFit/>
          </a:bodyPr>
          <a:lstStyle>
            <a:lvl1pPr marL="0" indent="0">
              <a:lnSpc>
                <a:spcPct val="120000"/>
              </a:lnSpc>
              <a:buFontTx/>
              <a:buNone/>
              <a:defRPr sz="2400" b="0" spc="150" baseline="0">
                <a:solidFill>
                  <a:schemeClr val="tx1"/>
                </a:solidFill>
                <a:latin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“Copy to go here.”</a:t>
            </a:r>
          </a:p>
        </p:txBody>
      </p:sp>
      <p:sp>
        <p:nvSpPr>
          <p:cNvPr id="9" name="Text Placeholder 11">
            <a:extLst>
              <a:ext uri="{FF2B5EF4-FFF2-40B4-BE49-F238E27FC236}">
                <a16:creationId xmlns:a16="http://schemas.microsoft.com/office/drawing/2014/main" id="{BB6CBEC4-E878-471D-DC80-7F9AF91F6A49}"/>
              </a:ext>
            </a:extLst>
          </p:cNvPr>
          <p:cNvSpPr>
            <a:spLocks noGrp="1"/>
          </p:cNvSpPr>
          <p:nvPr>
            <p:ph type="body" sz="quarter" idx="11" hasCustomPrompt="1"/>
          </p:nvPr>
        </p:nvSpPr>
        <p:spPr>
          <a:xfrm>
            <a:off x="6771821" y="5870765"/>
            <a:ext cx="3653587" cy="658450"/>
          </a:xfrm>
          <a:prstGeom prst="rect">
            <a:avLst/>
          </a:prstGeom>
        </p:spPr>
        <p:txBody>
          <a:bodyPr wrap="square" lIns="0" tIns="0" rIns="0" bIns="0">
            <a:spAutoFit/>
          </a:bodyPr>
          <a:lstStyle>
            <a:lvl1pPr marL="0" indent="0">
              <a:lnSpc>
                <a:spcPct val="110000"/>
              </a:lnSpc>
              <a:spcBef>
                <a:spcPts val="0"/>
              </a:spcBef>
              <a:spcAft>
                <a:spcPts val="0"/>
              </a:spcAft>
              <a:buFontTx/>
              <a:buNone/>
              <a:defRPr sz="2000" b="1" i="0" cap="none" spc="150" baseline="0">
                <a:solidFill>
                  <a:schemeClr val="tx1"/>
                </a:solidFill>
                <a:latin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Name, Title</a:t>
            </a:r>
          </a:p>
          <a:p>
            <a:pPr lvl="0"/>
            <a:r>
              <a:rPr lang="en-GB"/>
              <a:t>Company</a:t>
            </a:r>
          </a:p>
        </p:txBody>
      </p:sp>
    </p:spTree>
    <p:extLst>
      <p:ext uri="{BB962C8B-B14F-4D97-AF65-F5344CB8AC3E}">
        <p14:creationId xmlns:p14="http://schemas.microsoft.com/office/powerpoint/2010/main" val="802065627"/>
      </p:ext>
    </p:extLst>
  </p:cSld>
  <p:clrMapOvr>
    <a:masterClrMapping/>
  </p:clrMapOvr>
  <p:extLst>
    <p:ext uri="{DCECCB84-F9BA-43D5-87BE-67443E8EF086}">
      <p15:sldGuideLst xmlns:p15="http://schemas.microsoft.com/office/powerpoint/2012/main">
        <p15:guide id="1" orient="horz" pos="799" userDrawn="1">
          <p15:clr>
            <a:srgbClr val="FBAE40"/>
          </p15:clr>
        </p15:guide>
        <p15:guide id="2" pos="55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 Quote Option 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223919-2500-5C49-7E77-706DE81E84B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202511" cy="6858001"/>
          </a:xfrm>
          <a:prstGeom prst="rect">
            <a:avLst/>
          </a:prstGeom>
        </p:spPr>
      </p:pic>
      <p:pic>
        <p:nvPicPr>
          <p:cNvPr id="13" name="Picture 12" descr="Icon&#10;&#10;Description automatically generated">
            <a:extLst>
              <a:ext uri="{FF2B5EF4-FFF2-40B4-BE49-F238E27FC236}">
                <a16:creationId xmlns:a16="http://schemas.microsoft.com/office/drawing/2014/main" id="{C4ACB3F2-E4B7-0A0E-AEBF-5D95E8D1A22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89657" y="244263"/>
            <a:ext cx="470989" cy="418564"/>
          </a:xfrm>
          <a:prstGeom prst="rect">
            <a:avLst/>
          </a:prstGeom>
        </p:spPr>
      </p:pic>
      <p:sp>
        <p:nvSpPr>
          <p:cNvPr id="3" name="Round Single Corner of Rectangle 2">
            <a:extLst>
              <a:ext uri="{FF2B5EF4-FFF2-40B4-BE49-F238E27FC236}">
                <a16:creationId xmlns:a16="http://schemas.microsoft.com/office/drawing/2014/main" id="{54E63642-B83B-C01E-1EC2-F2DF08DA921C}"/>
              </a:ext>
            </a:extLst>
          </p:cNvPr>
          <p:cNvSpPr/>
          <p:nvPr userDrawn="1"/>
        </p:nvSpPr>
        <p:spPr>
          <a:xfrm>
            <a:off x="6455765" y="2626822"/>
            <a:ext cx="4933894" cy="4231178"/>
          </a:xfrm>
          <a:prstGeom prst="round1Rect">
            <a:avLst>
              <a:gd name="adj" fmla="val 142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1">
            <a:extLst>
              <a:ext uri="{FF2B5EF4-FFF2-40B4-BE49-F238E27FC236}">
                <a16:creationId xmlns:a16="http://schemas.microsoft.com/office/drawing/2014/main" id="{FB3B675E-6205-061C-E532-53094F661AEE}"/>
              </a:ext>
            </a:extLst>
          </p:cNvPr>
          <p:cNvSpPr>
            <a:spLocks noGrp="1"/>
          </p:cNvSpPr>
          <p:nvPr>
            <p:ph type="body" sz="quarter" idx="10" hasCustomPrompt="1"/>
          </p:nvPr>
        </p:nvSpPr>
        <p:spPr>
          <a:xfrm>
            <a:off x="6771822" y="3017412"/>
            <a:ext cx="3653588" cy="411588"/>
          </a:xfrm>
          <a:prstGeom prst="rect">
            <a:avLst/>
          </a:prstGeom>
        </p:spPr>
        <p:txBody>
          <a:bodyPr wrap="square" lIns="0" tIns="0" rIns="0" bIns="0">
            <a:spAutoFit/>
          </a:bodyPr>
          <a:lstStyle>
            <a:lvl1pPr marL="0" indent="0">
              <a:lnSpc>
                <a:spcPct val="120000"/>
              </a:lnSpc>
              <a:buFontTx/>
              <a:buNone/>
              <a:defRPr sz="2400" b="0" spc="150" baseline="0">
                <a:solidFill>
                  <a:schemeClr val="tx1"/>
                </a:solidFill>
                <a:latin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“Copy to go here.”</a:t>
            </a:r>
          </a:p>
        </p:txBody>
      </p:sp>
      <p:sp>
        <p:nvSpPr>
          <p:cNvPr id="5" name="Text Placeholder 11">
            <a:extLst>
              <a:ext uri="{FF2B5EF4-FFF2-40B4-BE49-F238E27FC236}">
                <a16:creationId xmlns:a16="http://schemas.microsoft.com/office/drawing/2014/main" id="{EC154B79-814E-F11B-86FA-F5845F2001BF}"/>
              </a:ext>
            </a:extLst>
          </p:cNvPr>
          <p:cNvSpPr>
            <a:spLocks noGrp="1"/>
          </p:cNvSpPr>
          <p:nvPr>
            <p:ph type="body" sz="quarter" idx="11" hasCustomPrompt="1"/>
          </p:nvPr>
        </p:nvSpPr>
        <p:spPr>
          <a:xfrm>
            <a:off x="6771821" y="5870765"/>
            <a:ext cx="3653587" cy="658450"/>
          </a:xfrm>
          <a:prstGeom prst="rect">
            <a:avLst/>
          </a:prstGeom>
        </p:spPr>
        <p:txBody>
          <a:bodyPr wrap="square" lIns="0" tIns="0" rIns="0" bIns="0">
            <a:spAutoFit/>
          </a:bodyPr>
          <a:lstStyle>
            <a:lvl1pPr marL="0" indent="0">
              <a:lnSpc>
                <a:spcPct val="110000"/>
              </a:lnSpc>
              <a:spcBef>
                <a:spcPts val="0"/>
              </a:spcBef>
              <a:spcAft>
                <a:spcPts val="0"/>
              </a:spcAft>
              <a:buFontTx/>
              <a:buNone/>
              <a:defRPr sz="2000" b="1" i="0" cap="none" spc="150" baseline="0">
                <a:solidFill>
                  <a:schemeClr val="tx1"/>
                </a:solidFill>
                <a:latin typeface="Consolas" panose="020B0609020204030204" pitchFamily="49" charset="0"/>
              </a:defRPr>
            </a:lvl1pPr>
            <a:lvl2pPr marL="457200" indent="0">
              <a:buFontTx/>
              <a:buNone/>
              <a:defRPr sz="1500" baseline="0">
                <a:latin typeface="Degular Text" pitchFamily="82" charset="77"/>
              </a:defRPr>
            </a:lvl2pPr>
            <a:lvl3pPr marL="914400" indent="0">
              <a:buFontTx/>
              <a:buNone/>
              <a:defRPr sz="1500" baseline="0">
                <a:latin typeface="Degular Text" pitchFamily="82" charset="77"/>
              </a:defRPr>
            </a:lvl3pPr>
            <a:lvl4pPr marL="1371600" indent="0">
              <a:buFontTx/>
              <a:buNone/>
              <a:defRPr sz="1500" baseline="0">
                <a:latin typeface="Degular Text" pitchFamily="82" charset="77"/>
              </a:defRPr>
            </a:lvl4pPr>
            <a:lvl5pPr marL="1828800" indent="0">
              <a:buFontTx/>
              <a:buNone/>
              <a:defRPr sz="1500" baseline="0">
                <a:latin typeface="Degular Text" pitchFamily="82" charset="77"/>
              </a:defRPr>
            </a:lvl5pPr>
          </a:lstStyle>
          <a:p>
            <a:pPr lvl="0"/>
            <a:r>
              <a:rPr lang="en-GB"/>
              <a:t>Name, Title</a:t>
            </a:r>
          </a:p>
          <a:p>
            <a:pPr lvl="0"/>
            <a:r>
              <a:rPr lang="en-GB"/>
              <a:t>Company</a:t>
            </a:r>
          </a:p>
        </p:txBody>
      </p:sp>
    </p:spTree>
    <p:extLst>
      <p:ext uri="{BB962C8B-B14F-4D97-AF65-F5344CB8AC3E}">
        <p14:creationId xmlns:p14="http://schemas.microsoft.com/office/powerpoint/2010/main" val="261832284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56CA6F-6E9B-9CE3-8A3D-571FCE19F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A82279-29F3-E767-4F81-42DA309A55C6}"/>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85F3B-7A95-DAE5-189F-4649E11D93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72A64-4B8E-B54A-9E27-DA1EBBFD7646}" type="datetimeFigureOut">
              <a:rPr lang="en-US" smtClean="0"/>
              <a:t>9/16/2025</a:t>
            </a:fld>
            <a:endParaRPr lang="en-US"/>
          </a:p>
        </p:txBody>
      </p:sp>
      <p:sp>
        <p:nvSpPr>
          <p:cNvPr id="5" name="Footer Placeholder 4">
            <a:extLst>
              <a:ext uri="{FF2B5EF4-FFF2-40B4-BE49-F238E27FC236}">
                <a16:creationId xmlns:a16="http://schemas.microsoft.com/office/drawing/2014/main" id="{2930358E-1857-F6FB-5174-D48F80B899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D8A173-6BD3-051D-FA01-0D08DAB8FF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8B99F-3563-E242-8E64-DEDAC27F1BF6}" type="slidenum">
              <a:rPr lang="en-US" smtClean="0"/>
              <a:t>‹#›</a:t>
            </a:fld>
            <a:endParaRPr lang="en-US"/>
          </a:p>
        </p:txBody>
      </p:sp>
    </p:spTree>
    <p:extLst>
      <p:ext uri="{BB962C8B-B14F-4D97-AF65-F5344CB8AC3E}">
        <p14:creationId xmlns:p14="http://schemas.microsoft.com/office/powerpoint/2010/main" val="246971735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4" r:id="rId4"/>
    <p:sldLayoutId id="2147483663" r:id="rId5"/>
    <p:sldLayoutId id="2147483665" r:id="rId6"/>
    <p:sldLayoutId id="2147483666" r:id="rId7"/>
    <p:sldLayoutId id="2147483667" r:id="rId8"/>
    <p:sldLayoutId id="2147483700" r:id="rId9"/>
    <p:sldLayoutId id="2147483701" r:id="rId10"/>
    <p:sldLayoutId id="2147483702" r:id="rId11"/>
    <p:sldLayoutId id="2147483703" r:id="rId12"/>
    <p:sldLayoutId id="2147483704" r:id="rId13"/>
    <p:sldLayoutId id="2147483705" r:id="rId14"/>
    <p:sldLayoutId id="2147483677" r:id="rId15"/>
    <p:sldLayoutId id="2147483669" r:id="rId16"/>
    <p:sldLayoutId id="2147483674" r:id="rId17"/>
    <p:sldLayoutId id="2147483675" r:id="rId18"/>
    <p:sldLayoutId id="2147483672" r:id="rId19"/>
    <p:sldLayoutId id="2147483676"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 id="2147483689" r:id="rId32"/>
    <p:sldLayoutId id="2147483690" r:id="rId33"/>
    <p:sldLayoutId id="2147483691" r:id="rId34"/>
    <p:sldLayoutId id="2147483692" r:id="rId35"/>
    <p:sldLayoutId id="2147483693" r:id="rId36"/>
    <p:sldLayoutId id="2147483696" r:id="rId37"/>
    <p:sldLayoutId id="2147483697" r:id="rId38"/>
    <p:sldLayoutId id="2147483698" r:id="rId39"/>
    <p:sldLayoutId id="2147483706" r:id="rId40"/>
    <p:sldLayoutId id="2147483709" r:id="rId41"/>
    <p:sldLayoutId id="2147483710" r:id="rId42"/>
    <p:sldLayoutId id="2147483711" r:id="rId43"/>
    <p:sldLayoutId id="2147483707" r:id="rId44"/>
    <p:sldLayoutId id="2147483708" r:id="rId45"/>
    <p:sldLayoutId id="2147483699" r:id="rId46"/>
    <p:sldLayoutId id="2147483695" r:id="rId47"/>
    <p:sldLayoutId id="2147483656" r:id="rId48"/>
  </p:sldLayoutIdLst>
  <p:txStyles>
    <p:titleStyle>
      <a:lvl1pPr algn="l" defTabSz="914400" rtl="0" eaLnBrk="1" latinLnBrk="0" hangingPunct="1">
        <a:lnSpc>
          <a:spcPct val="90000"/>
        </a:lnSpc>
        <a:spcBef>
          <a:spcPct val="0"/>
        </a:spcBef>
        <a:buNone/>
        <a:defRPr sz="3200" b="0" i="0" kern="1200">
          <a:solidFill>
            <a:schemeClr val="tx2"/>
          </a:solidFill>
          <a:latin typeface="Aptos" panose="020B0004020202020204" pitchFamily="34" charset="0"/>
          <a:ea typeface="+mj-ea"/>
          <a:cs typeface="+mj-cs"/>
        </a:defRPr>
      </a:lvl1pPr>
    </p:titleStyle>
    <p:bodyStyle>
      <a:lvl1pPr marL="0" indent="0" algn="l" defTabSz="914400" rtl="0" eaLnBrk="1" latinLnBrk="0" hangingPunct="1">
        <a:lnSpc>
          <a:spcPct val="90000"/>
        </a:lnSpc>
        <a:spcBef>
          <a:spcPts val="600"/>
        </a:spcBef>
        <a:buFont typeface="Arial" panose="020B0604020202020204" pitchFamily="34" charset="0"/>
        <a:buNone/>
        <a:defRPr sz="2400" b="0" i="0" kern="1200">
          <a:solidFill>
            <a:schemeClr val="tx1"/>
          </a:solidFill>
          <a:latin typeface="Aptos" panose="020B0004020202020204" pitchFamily="34" charset="0"/>
          <a:ea typeface="+mn-ea"/>
          <a:cs typeface="+mn-cs"/>
        </a:defRPr>
      </a:lvl1pPr>
      <a:lvl2pPr marL="0" indent="0" algn="l" defTabSz="914400" rtl="0" eaLnBrk="1" latinLnBrk="0" hangingPunct="1">
        <a:lnSpc>
          <a:spcPct val="90000"/>
        </a:lnSpc>
        <a:spcBef>
          <a:spcPts val="600"/>
        </a:spcBef>
        <a:buFont typeface="Arial" panose="020B0604020202020204" pitchFamily="34" charset="0"/>
        <a:buNone/>
        <a:defRPr sz="2400" b="0" i="0" kern="1200">
          <a:solidFill>
            <a:schemeClr val="tx1"/>
          </a:solidFill>
          <a:latin typeface="Consolas" panose="020B0609020204030204" pitchFamily="49" charset="0"/>
          <a:ea typeface="+mn-ea"/>
          <a:cs typeface="Consolas" panose="020B0609020204030204" pitchFamily="49" charset="0"/>
        </a:defRPr>
      </a:lvl2pPr>
      <a:lvl3pPr marL="7938" indent="0" algn="l" defTabSz="914400" rtl="0" eaLnBrk="1" latinLnBrk="0" hangingPunct="1">
        <a:lnSpc>
          <a:spcPct val="90000"/>
        </a:lnSpc>
        <a:spcBef>
          <a:spcPts val="600"/>
        </a:spcBef>
        <a:buFont typeface="Arial" panose="020B0604020202020204" pitchFamily="34" charset="0"/>
        <a:buNone/>
        <a:tabLst/>
        <a:defRPr sz="2000" b="0" i="0" kern="1200">
          <a:solidFill>
            <a:schemeClr val="tx1"/>
          </a:solidFill>
          <a:latin typeface="Consolas" panose="020B0609020204030204" pitchFamily="49" charset="0"/>
          <a:ea typeface="+mn-ea"/>
          <a:cs typeface="Consolas" panose="020B0609020204030204" pitchFamily="49" charset="0"/>
        </a:defRPr>
      </a:lvl3pPr>
      <a:lvl4pPr marL="7938" indent="0" algn="l" defTabSz="914400" rtl="0" eaLnBrk="1" latinLnBrk="0" hangingPunct="1">
        <a:lnSpc>
          <a:spcPct val="90000"/>
        </a:lnSpc>
        <a:spcBef>
          <a:spcPts val="600"/>
        </a:spcBef>
        <a:buFont typeface="Arial" panose="020B0604020202020204" pitchFamily="34" charset="0"/>
        <a:buNone/>
        <a:tabLst/>
        <a:defRPr sz="2000" b="0" i="0" kern="1200">
          <a:solidFill>
            <a:schemeClr val="tx1"/>
          </a:solidFill>
          <a:latin typeface="Aptos Light" panose="020B0004020202020204" pitchFamily="34" charset="0"/>
          <a:ea typeface="+mn-ea"/>
          <a:cs typeface="+mn-cs"/>
        </a:defRPr>
      </a:lvl4pPr>
      <a:lvl5pPr marL="7938" indent="0" algn="l" defTabSz="914400" rtl="0" eaLnBrk="1" latinLnBrk="0" hangingPunct="1">
        <a:lnSpc>
          <a:spcPct val="90000"/>
        </a:lnSpc>
        <a:spcBef>
          <a:spcPts val="600"/>
        </a:spcBef>
        <a:buFont typeface="Arial" panose="020B0604020202020204" pitchFamily="34" charset="0"/>
        <a:buNone/>
        <a:tabLst/>
        <a:defRPr sz="18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6879" userDrawn="1">
          <p15:clr>
            <a:srgbClr val="F26B43"/>
          </p15:clr>
        </p15:guide>
        <p15:guide id="8" orient="horz" pos="1117" userDrawn="1">
          <p15:clr>
            <a:srgbClr val="F26B43"/>
          </p15:clr>
        </p15:guide>
        <p15:guide id="9" pos="7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8C636-D355-424B-64C2-0EA94837EACD}"/>
              </a:ext>
            </a:extLst>
          </p:cNvPr>
          <p:cNvSpPr>
            <a:spLocks noGrp="1"/>
          </p:cNvSpPr>
          <p:nvPr>
            <p:ph type="ctrTitle"/>
          </p:nvPr>
        </p:nvSpPr>
        <p:spPr>
          <a:xfrm>
            <a:off x="1291390" y="1459230"/>
            <a:ext cx="8622632" cy="1969770"/>
          </a:xfrm>
        </p:spPr>
        <p:txBody>
          <a:bodyPr/>
          <a:lstStyle/>
          <a:p>
            <a:pPr>
              <a:lnSpc>
                <a:spcPct val="100000"/>
              </a:lnSpc>
            </a:pPr>
            <a:r>
              <a:rPr lang="en-US" sz="3200" dirty="0"/>
              <a:t>‘A Game-Changer’: </a:t>
            </a:r>
            <a:br>
              <a:rPr lang="en-US" sz="3200" dirty="0"/>
            </a:br>
            <a:r>
              <a:rPr lang="en-US" sz="3200" dirty="0"/>
              <a:t>Evaluating preferences and acceptability of novel active syphilis self-testing modalities among gay and bisexual men in Australia</a:t>
            </a:r>
          </a:p>
        </p:txBody>
      </p:sp>
      <p:sp>
        <p:nvSpPr>
          <p:cNvPr id="3" name="Subtitle 2">
            <a:extLst>
              <a:ext uri="{FF2B5EF4-FFF2-40B4-BE49-F238E27FC236}">
                <a16:creationId xmlns:a16="http://schemas.microsoft.com/office/drawing/2014/main" id="{BCFB9D9F-771A-A928-AFD5-DBC884B06BE2}"/>
              </a:ext>
            </a:extLst>
          </p:cNvPr>
          <p:cNvSpPr>
            <a:spLocks noGrp="1"/>
          </p:cNvSpPr>
          <p:nvPr>
            <p:ph type="subTitle" idx="1"/>
          </p:nvPr>
        </p:nvSpPr>
        <p:spPr>
          <a:xfrm>
            <a:off x="1291390" y="3780198"/>
            <a:ext cx="7129041" cy="998735"/>
          </a:xfrm>
        </p:spPr>
        <p:txBody>
          <a:bodyPr numCol="1"/>
          <a:lstStyle/>
          <a:p>
            <a:r>
              <a:rPr lang="en-AU" sz="1600" dirty="0"/>
              <a:t>Bernadette Ryan</a:t>
            </a:r>
          </a:p>
          <a:p>
            <a:r>
              <a:rPr lang="en-AU" sz="1000" dirty="0"/>
              <a:t>Dr Bridget Draper, Dr Elsie Williams, </a:t>
            </a:r>
            <a:r>
              <a:rPr lang="en-AU" sz="1000" dirty="0" err="1"/>
              <a:t>Shuning</a:t>
            </a:r>
            <a:r>
              <a:rPr lang="en-AU" sz="1000" dirty="0"/>
              <a:t> Zheng, Flynn Halliwell, Brendan Harney, Prof Hiedi E Drummer, Prof Mark </a:t>
            </a:r>
            <a:r>
              <a:rPr lang="en-AU" sz="1000" dirty="0" err="1"/>
              <a:t>Stoovè</a:t>
            </a:r>
            <a:r>
              <a:rPr lang="en-AU" sz="1000" dirty="0"/>
              <a:t>, Dr Michael Traeger</a:t>
            </a:r>
          </a:p>
          <a:p>
            <a:endParaRPr lang="en-US" sz="1050" dirty="0"/>
          </a:p>
        </p:txBody>
      </p:sp>
    </p:spTree>
    <p:extLst>
      <p:ext uri="{BB962C8B-B14F-4D97-AF65-F5344CB8AC3E}">
        <p14:creationId xmlns:p14="http://schemas.microsoft.com/office/powerpoint/2010/main" val="1183564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897F73-2980-3C80-08CE-9D2A1554D99B}"/>
              </a:ext>
            </a:extLst>
          </p:cNvPr>
          <p:cNvSpPr>
            <a:spLocks noGrp="1"/>
          </p:cNvSpPr>
          <p:nvPr>
            <p:ph type="body" sz="quarter" idx="19"/>
          </p:nvPr>
        </p:nvSpPr>
        <p:spPr>
          <a:xfrm>
            <a:off x="1253886" y="1628775"/>
            <a:ext cx="8407350" cy="4679950"/>
          </a:xfrm>
        </p:spPr>
        <p:txBody>
          <a:bodyPr/>
          <a:lstStyle/>
          <a:p>
            <a:pPr marL="342900" indent="-342900">
              <a:buFont typeface="Arial" panose="020B0604020202020204" pitchFamily="34" charset="0"/>
              <a:buChar char="•"/>
            </a:pPr>
            <a:r>
              <a:rPr lang="en-US"/>
              <a:t>16 GBM </a:t>
            </a:r>
            <a:r>
              <a:rPr lang="en-US" sz="2000">
                <a:latin typeface="Aptos Light" panose="020B0004020202020204" pitchFamily="34" charset="0"/>
              </a:rPr>
              <a:t>(aged 25-45 years)</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3" name="Text Placeholder 2">
            <a:extLst>
              <a:ext uri="{FF2B5EF4-FFF2-40B4-BE49-F238E27FC236}">
                <a16:creationId xmlns:a16="http://schemas.microsoft.com/office/drawing/2014/main" id="{7D732E05-3F57-B036-3ABD-20C2384F1E72}"/>
              </a:ext>
            </a:extLst>
          </p:cNvPr>
          <p:cNvSpPr>
            <a:spLocks noGrp="1"/>
          </p:cNvSpPr>
          <p:nvPr>
            <p:ph type="body" sz="quarter" idx="10"/>
          </p:nvPr>
        </p:nvSpPr>
        <p:spPr/>
        <p:txBody>
          <a:bodyPr/>
          <a:lstStyle/>
          <a:p>
            <a:r>
              <a:rPr lang="en-US"/>
              <a:t> Method</a:t>
            </a:r>
          </a:p>
        </p:txBody>
      </p:sp>
    </p:spTree>
    <p:extLst>
      <p:ext uri="{BB962C8B-B14F-4D97-AF65-F5344CB8AC3E}">
        <p14:creationId xmlns:p14="http://schemas.microsoft.com/office/powerpoint/2010/main" val="1796083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37DEC-F3C9-AA8C-38EE-166BAF941D9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CEF46B7-9FE5-E36E-3A5D-E69C0609CA16}"/>
              </a:ext>
            </a:extLst>
          </p:cNvPr>
          <p:cNvSpPr>
            <a:spLocks noGrp="1"/>
          </p:cNvSpPr>
          <p:nvPr>
            <p:ph type="body" sz="quarter" idx="19"/>
          </p:nvPr>
        </p:nvSpPr>
        <p:spPr>
          <a:xfrm>
            <a:off x="1253886" y="1628775"/>
            <a:ext cx="8407350" cy="4679950"/>
          </a:xfrm>
        </p:spPr>
        <p:txBody>
          <a:bodyPr/>
          <a:lstStyle/>
          <a:p>
            <a:pPr marL="342900" indent="-342900">
              <a:buFont typeface="Arial" panose="020B0604020202020204" pitchFamily="34" charset="0"/>
              <a:buChar char="•"/>
            </a:pPr>
            <a:r>
              <a:rPr lang="en-US"/>
              <a:t>16 GBM </a:t>
            </a:r>
            <a:r>
              <a:rPr lang="en-US" sz="2000">
                <a:latin typeface="Aptos Light" panose="020B0004020202020204" pitchFamily="34" charset="0"/>
              </a:rPr>
              <a:t>(aged 25-45 years)</a:t>
            </a:r>
          </a:p>
          <a:p>
            <a:endParaRPr lang="en-US"/>
          </a:p>
          <a:p>
            <a:pPr marL="342900" indent="-342900">
              <a:buFont typeface="Arial" panose="020B0604020202020204" pitchFamily="34" charset="0"/>
              <a:buChar char="•"/>
            </a:pPr>
            <a:r>
              <a:rPr lang="en-US" i="1"/>
              <a:t>PLHIV – </a:t>
            </a:r>
            <a:r>
              <a:rPr lang="en-US" i="1">
                <a:latin typeface="Aptos Light" panose="020B0004020202020204" pitchFamily="34" charset="0"/>
              </a:rPr>
              <a:t>25%</a:t>
            </a:r>
          </a:p>
          <a:p>
            <a:pPr marL="342900" indent="-342900">
              <a:buFont typeface="Arial" panose="020B0604020202020204" pitchFamily="34" charset="0"/>
              <a:buChar char="•"/>
            </a:pPr>
            <a:r>
              <a:rPr lang="en-US" i="1"/>
              <a:t>Engaged in </a:t>
            </a:r>
            <a:r>
              <a:rPr lang="en-US" i="1" err="1"/>
              <a:t>PrEP</a:t>
            </a:r>
            <a:r>
              <a:rPr lang="en-US" i="1"/>
              <a:t> care in the last 12 months – </a:t>
            </a:r>
            <a:r>
              <a:rPr lang="en-US" i="1">
                <a:latin typeface="Aptos Light" panose="020B0004020202020204" pitchFamily="34" charset="0"/>
              </a:rPr>
              <a:t>50%</a:t>
            </a:r>
          </a:p>
          <a:p>
            <a:pPr marL="342900" indent="-342900">
              <a:buFont typeface="Arial" panose="020B0604020202020204" pitchFamily="34" charset="0"/>
              <a:buChar char="•"/>
            </a:pPr>
            <a:r>
              <a:rPr lang="en-US" i="1"/>
              <a:t>History of syphilis infection- </a:t>
            </a:r>
            <a:r>
              <a:rPr lang="en-US" i="1">
                <a:latin typeface="Aptos Light" panose="020B0004020202020204" pitchFamily="34" charset="0"/>
              </a:rPr>
              <a:t>56.25%</a:t>
            </a:r>
          </a:p>
          <a:p>
            <a:pPr marL="342900" indent="-342900">
              <a:buFont typeface="Arial" panose="020B0604020202020204" pitchFamily="34" charset="0"/>
              <a:buChar char="•"/>
            </a:pPr>
            <a:r>
              <a:rPr lang="en-US" i="1"/>
              <a:t>Over seas born – </a:t>
            </a:r>
            <a:r>
              <a:rPr lang="en-US" i="1">
                <a:latin typeface="Aptos Light" panose="020B0004020202020204" pitchFamily="34" charset="0"/>
              </a:rPr>
              <a:t>43.75%</a:t>
            </a:r>
          </a:p>
          <a:p>
            <a:pPr marL="342900" indent="-342900">
              <a:buFont typeface="Arial" panose="020B0604020202020204" pitchFamily="34" charset="0"/>
              <a:buChar char="•"/>
            </a:pPr>
            <a:endParaRPr lang="en-US"/>
          </a:p>
        </p:txBody>
      </p:sp>
      <p:sp>
        <p:nvSpPr>
          <p:cNvPr id="3" name="Text Placeholder 2">
            <a:extLst>
              <a:ext uri="{FF2B5EF4-FFF2-40B4-BE49-F238E27FC236}">
                <a16:creationId xmlns:a16="http://schemas.microsoft.com/office/drawing/2014/main" id="{2AC8B235-A14D-2D24-E726-AB286C446E3E}"/>
              </a:ext>
            </a:extLst>
          </p:cNvPr>
          <p:cNvSpPr>
            <a:spLocks noGrp="1"/>
          </p:cNvSpPr>
          <p:nvPr>
            <p:ph type="body" sz="quarter" idx="10"/>
          </p:nvPr>
        </p:nvSpPr>
        <p:spPr/>
        <p:txBody>
          <a:bodyPr/>
          <a:lstStyle/>
          <a:p>
            <a:r>
              <a:rPr lang="en-US"/>
              <a:t> Method</a:t>
            </a:r>
          </a:p>
        </p:txBody>
      </p:sp>
    </p:spTree>
    <p:extLst>
      <p:ext uri="{BB962C8B-B14F-4D97-AF65-F5344CB8AC3E}">
        <p14:creationId xmlns:p14="http://schemas.microsoft.com/office/powerpoint/2010/main" val="3683698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13FACE-888A-1B3D-C4E7-0869555D8585}"/>
              </a:ext>
            </a:extLst>
          </p:cNvPr>
          <p:cNvSpPr>
            <a:spLocks noGrp="1"/>
          </p:cNvSpPr>
          <p:nvPr>
            <p:ph type="body" sz="quarter" idx="19"/>
          </p:nvPr>
        </p:nvSpPr>
        <p:spPr>
          <a:xfrm>
            <a:off x="1250924" y="1758214"/>
            <a:ext cx="8566843" cy="3655997"/>
          </a:xfrm>
        </p:spPr>
        <p:txBody>
          <a:bodyPr/>
          <a:lstStyle/>
          <a:p>
            <a:pPr marL="342900" indent="-342900">
              <a:buFont typeface="Arial" panose="020B0604020202020204" pitchFamily="34" charset="0"/>
              <a:buChar char="•"/>
            </a:pPr>
            <a:r>
              <a:rPr lang="en-US"/>
              <a:t>How was this group currently testing for STIs?</a:t>
            </a:r>
          </a:p>
          <a:p>
            <a:pPr marL="342900" indent="-342900">
              <a:buFont typeface="Arial" panose="020B0604020202020204" pitchFamily="34" charset="0"/>
              <a:buChar char="•"/>
            </a:pPr>
            <a:endParaRPr lang="en-US"/>
          </a:p>
        </p:txBody>
      </p:sp>
      <p:sp>
        <p:nvSpPr>
          <p:cNvPr id="3" name="Text Placeholder 2">
            <a:extLst>
              <a:ext uri="{FF2B5EF4-FFF2-40B4-BE49-F238E27FC236}">
                <a16:creationId xmlns:a16="http://schemas.microsoft.com/office/drawing/2014/main" id="{B5F1E972-BE0A-68A6-94EE-68C4F17CA95A}"/>
              </a:ext>
            </a:extLst>
          </p:cNvPr>
          <p:cNvSpPr>
            <a:spLocks noGrp="1"/>
          </p:cNvSpPr>
          <p:nvPr>
            <p:ph type="body" sz="quarter" idx="10"/>
          </p:nvPr>
        </p:nvSpPr>
        <p:spPr>
          <a:xfrm>
            <a:off x="1250925" y="868542"/>
            <a:ext cx="9155493" cy="1003865"/>
          </a:xfrm>
        </p:spPr>
        <p:txBody>
          <a:bodyPr/>
          <a:lstStyle/>
          <a:p>
            <a:r>
              <a:rPr lang="en-US"/>
              <a:t>What did we want to learn?  </a:t>
            </a:r>
          </a:p>
        </p:txBody>
      </p:sp>
    </p:spTree>
    <p:extLst>
      <p:ext uri="{BB962C8B-B14F-4D97-AF65-F5344CB8AC3E}">
        <p14:creationId xmlns:p14="http://schemas.microsoft.com/office/powerpoint/2010/main" val="2540904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7BEF9-0DB3-E0B9-CACF-AF4C7691A54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DA9F31-1328-6204-FB75-9022FAD9084F}"/>
              </a:ext>
            </a:extLst>
          </p:cNvPr>
          <p:cNvSpPr>
            <a:spLocks noGrp="1"/>
          </p:cNvSpPr>
          <p:nvPr>
            <p:ph type="body" sz="quarter" idx="19"/>
          </p:nvPr>
        </p:nvSpPr>
        <p:spPr>
          <a:xfrm>
            <a:off x="1250924" y="1758214"/>
            <a:ext cx="8566843" cy="3655997"/>
          </a:xfrm>
        </p:spPr>
        <p:txBody>
          <a:bodyPr/>
          <a:lstStyle/>
          <a:p>
            <a:pPr marL="342900" indent="-342900">
              <a:buFont typeface="Arial" panose="020B0604020202020204" pitchFamily="34" charset="0"/>
              <a:buChar char="•"/>
            </a:pPr>
            <a:r>
              <a:rPr lang="en-US"/>
              <a:t>How was this group currently testing for STIs?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Would the availability of a new syphilis self-test influence these behaviors?</a:t>
            </a:r>
          </a:p>
          <a:p>
            <a:pPr marL="342900" indent="-342900">
              <a:buFont typeface="Arial" panose="020B0604020202020204" pitchFamily="34" charset="0"/>
              <a:buChar char="•"/>
            </a:pPr>
            <a:endParaRPr lang="en-US"/>
          </a:p>
        </p:txBody>
      </p:sp>
      <p:sp>
        <p:nvSpPr>
          <p:cNvPr id="3" name="Text Placeholder 2">
            <a:extLst>
              <a:ext uri="{FF2B5EF4-FFF2-40B4-BE49-F238E27FC236}">
                <a16:creationId xmlns:a16="http://schemas.microsoft.com/office/drawing/2014/main" id="{53DC8E40-081F-3D74-04DE-4F8883FCCD8A}"/>
              </a:ext>
            </a:extLst>
          </p:cNvPr>
          <p:cNvSpPr>
            <a:spLocks noGrp="1"/>
          </p:cNvSpPr>
          <p:nvPr>
            <p:ph type="body" sz="quarter" idx="10"/>
          </p:nvPr>
        </p:nvSpPr>
        <p:spPr>
          <a:xfrm>
            <a:off x="1250925" y="868542"/>
            <a:ext cx="8909833" cy="1003865"/>
          </a:xfrm>
        </p:spPr>
        <p:txBody>
          <a:bodyPr/>
          <a:lstStyle/>
          <a:p>
            <a:r>
              <a:rPr lang="en-US"/>
              <a:t>What did we want to learn?  </a:t>
            </a:r>
          </a:p>
        </p:txBody>
      </p:sp>
    </p:spTree>
    <p:extLst>
      <p:ext uri="{BB962C8B-B14F-4D97-AF65-F5344CB8AC3E}">
        <p14:creationId xmlns:p14="http://schemas.microsoft.com/office/powerpoint/2010/main" val="3654558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50604-9DC3-0F02-ECB7-0415D9DE7F7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E854AFF-2B4D-7D9E-6BE2-3B5993697A57}"/>
              </a:ext>
            </a:extLst>
          </p:cNvPr>
          <p:cNvSpPr>
            <a:spLocks noGrp="1"/>
          </p:cNvSpPr>
          <p:nvPr>
            <p:ph type="body" sz="quarter" idx="19"/>
          </p:nvPr>
        </p:nvSpPr>
        <p:spPr>
          <a:xfrm>
            <a:off x="1250924" y="1758214"/>
            <a:ext cx="8566843" cy="3655997"/>
          </a:xfrm>
        </p:spPr>
        <p:txBody>
          <a:bodyPr/>
          <a:lstStyle/>
          <a:p>
            <a:pPr marL="342900" indent="-342900">
              <a:buFont typeface="Arial" panose="020B0604020202020204" pitchFamily="34" charset="0"/>
              <a:buChar char="•"/>
            </a:pPr>
            <a:r>
              <a:rPr lang="en-US"/>
              <a:t>How was this group currently testing for STIs?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Would the availability of a new syphilis self-test influence these behaviors?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What contexts could they envision using a syphilis self-test and why?</a:t>
            </a:r>
          </a:p>
          <a:p>
            <a:pPr marL="342900" indent="-342900">
              <a:buFont typeface="Arial" panose="020B0604020202020204" pitchFamily="34" charset="0"/>
              <a:buChar char="•"/>
            </a:pPr>
            <a:endParaRPr lang="en-US"/>
          </a:p>
        </p:txBody>
      </p:sp>
      <p:sp>
        <p:nvSpPr>
          <p:cNvPr id="3" name="Text Placeholder 2">
            <a:extLst>
              <a:ext uri="{FF2B5EF4-FFF2-40B4-BE49-F238E27FC236}">
                <a16:creationId xmlns:a16="http://schemas.microsoft.com/office/drawing/2014/main" id="{BD39CCC7-B72B-4631-1877-25A9B46FE84B}"/>
              </a:ext>
            </a:extLst>
          </p:cNvPr>
          <p:cNvSpPr>
            <a:spLocks noGrp="1"/>
          </p:cNvSpPr>
          <p:nvPr>
            <p:ph type="body" sz="quarter" idx="10"/>
          </p:nvPr>
        </p:nvSpPr>
        <p:spPr>
          <a:xfrm>
            <a:off x="1250925" y="868542"/>
            <a:ext cx="9483039" cy="1003865"/>
          </a:xfrm>
        </p:spPr>
        <p:txBody>
          <a:bodyPr/>
          <a:lstStyle/>
          <a:p>
            <a:r>
              <a:rPr lang="en-US"/>
              <a:t>What did we want to learn?  </a:t>
            </a:r>
          </a:p>
        </p:txBody>
      </p:sp>
    </p:spTree>
    <p:extLst>
      <p:ext uri="{BB962C8B-B14F-4D97-AF65-F5344CB8AC3E}">
        <p14:creationId xmlns:p14="http://schemas.microsoft.com/office/powerpoint/2010/main" val="2122524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F8763-22C1-485A-03F7-43342529018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523097D-DA2E-93EE-A41A-FBDFE151771D}"/>
              </a:ext>
            </a:extLst>
          </p:cNvPr>
          <p:cNvSpPr>
            <a:spLocks noGrp="1"/>
          </p:cNvSpPr>
          <p:nvPr>
            <p:ph type="body" sz="quarter" idx="19"/>
          </p:nvPr>
        </p:nvSpPr>
        <p:spPr>
          <a:xfrm>
            <a:off x="1250924" y="2117558"/>
            <a:ext cx="8566843" cy="3794617"/>
          </a:xfrm>
        </p:spPr>
        <p:txBody>
          <a:bodyPr/>
          <a:lstStyle/>
          <a:p>
            <a:endParaRPr lang="en-US"/>
          </a:p>
          <a:p>
            <a:endParaRPr lang="en-US"/>
          </a:p>
          <a:p>
            <a:endParaRPr lang="en-US"/>
          </a:p>
          <a:p>
            <a:endParaRPr lang="en-US"/>
          </a:p>
        </p:txBody>
      </p:sp>
      <p:sp>
        <p:nvSpPr>
          <p:cNvPr id="3" name="Text Placeholder 2">
            <a:extLst>
              <a:ext uri="{FF2B5EF4-FFF2-40B4-BE49-F238E27FC236}">
                <a16:creationId xmlns:a16="http://schemas.microsoft.com/office/drawing/2014/main" id="{A4D418C4-7790-827B-2E68-EB31071902B7}"/>
              </a:ext>
            </a:extLst>
          </p:cNvPr>
          <p:cNvSpPr>
            <a:spLocks noGrp="1"/>
          </p:cNvSpPr>
          <p:nvPr>
            <p:ph type="body" sz="quarter" idx="10"/>
          </p:nvPr>
        </p:nvSpPr>
        <p:spPr>
          <a:xfrm>
            <a:off x="1250924" y="754349"/>
            <a:ext cx="10010633" cy="1003865"/>
          </a:xfrm>
        </p:spPr>
        <p:txBody>
          <a:bodyPr/>
          <a:lstStyle/>
          <a:p>
            <a:r>
              <a:rPr lang="en-US"/>
              <a:t>Theme 1: Integrating syphilis self-testing as an additional testing tool</a:t>
            </a:r>
          </a:p>
        </p:txBody>
      </p:sp>
    </p:spTree>
    <p:extLst>
      <p:ext uri="{BB962C8B-B14F-4D97-AF65-F5344CB8AC3E}">
        <p14:creationId xmlns:p14="http://schemas.microsoft.com/office/powerpoint/2010/main" val="26494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09A9A-6342-06D6-C573-F4D46A8A51F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E7D7958-6F24-B4A9-6F6A-A40205C3FD05}"/>
              </a:ext>
            </a:extLst>
          </p:cNvPr>
          <p:cNvSpPr>
            <a:spLocks noGrp="1"/>
          </p:cNvSpPr>
          <p:nvPr>
            <p:ph type="body" sz="quarter" idx="19"/>
          </p:nvPr>
        </p:nvSpPr>
        <p:spPr>
          <a:xfrm>
            <a:off x="1250924" y="2117558"/>
            <a:ext cx="8566843" cy="3794617"/>
          </a:xfrm>
        </p:spPr>
        <p:txBody>
          <a:bodyPr/>
          <a:lstStyle/>
          <a:p>
            <a:pPr marL="342900" indent="-342900">
              <a:buFont typeface="Arial" panose="020B0604020202020204" pitchFamily="34" charset="0"/>
              <a:buChar char="•"/>
            </a:pPr>
            <a:r>
              <a:rPr lang="en-US"/>
              <a:t>Preference for maintaining routine clinic-based testing</a:t>
            </a:r>
          </a:p>
          <a:p>
            <a:pPr marL="342900" indent="-342900">
              <a:buFont typeface="Arial" panose="020B0604020202020204" pitchFamily="34" charset="0"/>
              <a:buChar char="•"/>
            </a:pPr>
            <a:endParaRPr lang="en-US"/>
          </a:p>
          <a:p>
            <a:pPr lvl="3"/>
            <a:r>
              <a:rPr lang="en-US" i="1"/>
              <a:t>“wouldn’t prevent me or stop me from having the three-monthly check up… it's something I would use intermittently, in between [routine STI testing]” </a:t>
            </a:r>
          </a:p>
          <a:p>
            <a:endParaRPr lang="en-US"/>
          </a:p>
          <a:p>
            <a:endParaRPr lang="en-US"/>
          </a:p>
          <a:p>
            <a:endParaRPr lang="en-US"/>
          </a:p>
          <a:p>
            <a:endParaRPr lang="en-US"/>
          </a:p>
        </p:txBody>
      </p:sp>
      <p:sp>
        <p:nvSpPr>
          <p:cNvPr id="3" name="Text Placeholder 2">
            <a:extLst>
              <a:ext uri="{FF2B5EF4-FFF2-40B4-BE49-F238E27FC236}">
                <a16:creationId xmlns:a16="http://schemas.microsoft.com/office/drawing/2014/main" id="{B22041CC-1DF8-45B6-5230-D61AA652B0F7}"/>
              </a:ext>
            </a:extLst>
          </p:cNvPr>
          <p:cNvSpPr>
            <a:spLocks noGrp="1"/>
          </p:cNvSpPr>
          <p:nvPr>
            <p:ph type="body" sz="quarter" idx="10"/>
          </p:nvPr>
        </p:nvSpPr>
        <p:spPr>
          <a:xfrm>
            <a:off x="1250924" y="754349"/>
            <a:ext cx="10010633" cy="1003865"/>
          </a:xfrm>
        </p:spPr>
        <p:txBody>
          <a:bodyPr/>
          <a:lstStyle/>
          <a:p>
            <a:r>
              <a:rPr lang="en-US"/>
              <a:t>Theme 1: Integrating syphilis self-testing as an additional testing tool</a:t>
            </a:r>
          </a:p>
        </p:txBody>
      </p:sp>
    </p:spTree>
    <p:extLst>
      <p:ext uri="{BB962C8B-B14F-4D97-AF65-F5344CB8AC3E}">
        <p14:creationId xmlns:p14="http://schemas.microsoft.com/office/powerpoint/2010/main" val="3096815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7DB70-B6C5-9197-531F-320F1264B89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486BCA5-C7EE-656F-611D-264A20C23DC0}"/>
              </a:ext>
            </a:extLst>
          </p:cNvPr>
          <p:cNvSpPr>
            <a:spLocks noGrp="1"/>
          </p:cNvSpPr>
          <p:nvPr>
            <p:ph type="body" sz="quarter" idx="19"/>
          </p:nvPr>
        </p:nvSpPr>
        <p:spPr>
          <a:xfrm>
            <a:off x="1250924" y="2117558"/>
            <a:ext cx="8566843" cy="4624436"/>
          </a:xfrm>
        </p:spPr>
        <p:txBody>
          <a:bodyPr/>
          <a:lstStyle/>
          <a:p>
            <a:pPr marL="342900" indent="-342900">
              <a:buFont typeface="Arial" panose="020B0604020202020204" pitchFamily="34" charset="0"/>
              <a:buChar char="•"/>
            </a:pPr>
            <a:r>
              <a:rPr lang="en-US"/>
              <a:t>Preference for maintaining routine clinic-based testing</a:t>
            </a:r>
          </a:p>
          <a:p>
            <a:pPr marL="342900" indent="-342900">
              <a:buFont typeface="Arial" panose="020B0604020202020204" pitchFamily="34" charset="0"/>
              <a:buChar char="•"/>
            </a:pPr>
            <a:endParaRPr lang="en-US"/>
          </a:p>
          <a:p>
            <a:pPr lvl="3"/>
            <a:r>
              <a:rPr lang="en-US" i="1"/>
              <a:t>“wouldn’t prevent me or stop me from having the three-monthly check up… it's something I would use intermittently, in between [routine STI testing]” </a:t>
            </a:r>
          </a:p>
          <a:p>
            <a:endParaRPr lang="en-US"/>
          </a:p>
          <a:p>
            <a:pPr marL="342900" indent="-342900">
              <a:buFont typeface="Arial" panose="020B0604020202020204" pitchFamily="34" charset="0"/>
              <a:buChar char="•"/>
            </a:pPr>
            <a:r>
              <a:rPr lang="en-US"/>
              <a:t>Acknowledged benefits associated with in-person comprehensive sexual healthcare and a holistic approach to overall health and wellbeing </a:t>
            </a:r>
          </a:p>
          <a:p>
            <a:pPr marL="342900" indent="-342900">
              <a:buFont typeface="Arial" panose="020B0604020202020204" pitchFamily="34" charset="0"/>
              <a:buChar char="•"/>
            </a:pPr>
            <a:endParaRPr lang="en-US"/>
          </a:p>
          <a:p>
            <a:pPr lvl="4"/>
            <a:r>
              <a:rPr lang="en-US" sz="2000" i="1"/>
              <a:t>“There is no substitute for a doctor”</a:t>
            </a:r>
          </a:p>
          <a:p>
            <a:pPr lvl="4"/>
            <a:endParaRPr lang="en-US" sz="2000" i="1"/>
          </a:p>
          <a:p>
            <a:pPr lvl="4"/>
            <a:r>
              <a:rPr lang="en-US" sz="2000" i="1"/>
              <a:t>“I value these extra opportunities that may come from seeing a doctor in person”</a:t>
            </a:r>
          </a:p>
          <a:p>
            <a:pPr lvl="4"/>
            <a:endParaRPr lang="en-US" sz="2000" i="1"/>
          </a:p>
          <a:p>
            <a:pPr marL="342900" indent="-342900">
              <a:buFont typeface="Arial" panose="020B0604020202020204" pitchFamily="34" charset="0"/>
              <a:buChar char="•"/>
            </a:pPr>
            <a:endParaRPr lang="en-US"/>
          </a:p>
          <a:p>
            <a:endParaRPr lang="en-US"/>
          </a:p>
          <a:p>
            <a:endParaRPr lang="en-US"/>
          </a:p>
        </p:txBody>
      </p:sp>
      <p:sp>
        <p:nvSpPr>
          <p:cNvPr id="3" name="Text Placeholder 2">
            <a:extLst>
              <a:ext uri="{FF2B5EF4-FFF2-40B4-BE49-F238E27FC236}">
                <a16:creationId xmlns:a16="http://schemas.microsoft.com/office/drawing/2014/main" id="{9EACC0B7-1F14-2FB2-434E-0624692D6C6A}"/>
              </a:ext>
            </a:extLst>
          </p:cNvPr>
          <p:cNvSpPr>
            <a:spLocks noGrp="1"/>
          </p:cNvSpPr>
          <p:nvPr>
            <p:ph type="body" sz="quarter" idx="10"/>
          </p:nvPr>
        </p:nvSpPr>
        <p:spPr>
          <a:xfrm>
            <a:off x="1250924" y="754349"/>
            <a:ext cx="10010633" cy="1003865"/>
          </a:xfrm>
        </p:spPr>
        <p:txBody>
          <a:bodyPr/>
          <a:lstStyle/>
          <a:p>
            <a:r>
              <a:rPr lang="en-US"/>
              <a:t>Theme 1: Integrating syphilis self-testing as an additional testing tool</a:t>
            </a:r>
          </a:p>
        </p:txBody>
      </p:sp>
    </p:spTree>
    <p:extLst>
      <p:ext uri="{BB962C8B-B14F-4D97-AF65-F5344CB8AC3E}">
        <p14:creationId xmlns:p14="http://schemas.microsoft.com/office/powerpoint/2010/main" val="1010562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D3237-076C-FC05-BB3E-030BB2328DE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615458D-702E-0851-52F1-5F4DB5CC9577}"/>
              </a:ext>
            </a:extLst>
          </p:cNvPr>
          <p:cNvSpPr>
            <a:spLocks noGrp="1"/>
          </p:cNvSpPr>
          <p:nvPr>
            <p:ph type="body" sz="quarter" idx="19"/>
          </p:nvPr>
        </p:nvSpPr>
        <p:spPr>
          <a:xfrm>
            <a:off x="1250925" y="1966762"/>
            <a:ext cx="8566843" cy="3655997"/>
          </a:xfrm>
        </p:spPr>
        <p:txBody>
          <a:bodyPr/>
          <a:lstStyle/>
          <a:p>
            <a:pPr marL="342900" indent="-342900">
              <a:buFont typeface="Arial" panose="020B0604020202020204" pitchFamily="34" charset="0"/>
              <a:buChar char="•"/>
            </a:pPr>
            <a:endParaRPr lang="en-US" sz="2000">
              <a:latin typeface="Aptos Light" panose="020B0004020202020204" pitchFamily="34" charset="0"/>
            </a:endParaRPr>
          </a:p>
          <a:p>
            <a:pPr marL="342900" indent="-342900">
              <a:buFont typeface="Arial" panose="020B0604020202020204" pitchFamily="34" charset="0"/>
              <a:buChar char="•"/>
            </a:pPr>
            <a:endParaRPr lang="en-US">
              <a:latin typeface="Aptos Display" panose="020B0004020202020204" pitchFamily="34" charset="0"/>
            </a:endParaRPr>
          </a:p>
        </p:txBody>
      </p:sp>
      <p:sp>
        <p:nvSpPr>
          <p:cNvPr id="3" name="Text Placeholder 2">
            <a:extLst>
              <a:ext uri="{FF2B5EF4-FFF2-40B4-BE49-F238E27FC236}">
                <a16:creationId xmlns:a16="http://schemas.microsoft.com/office/drawing/2014/main" id="{D368B908-BF4F-DDF8-35E9-C64C580529BA}"/>
              </a:ext>
            </a:extLst>
          </p:cNvPr>
          <p:cNvSpPr>
            <a:spLocks noGrp="1"/>
          </p:cNvSpPr>
          <p:nvPr>
            <p:ph type="body" sz="quarter" idx="10"/>
          </p:nvPr>
        </p:nvSpPr>
        <p:spPr>
          <a:xfrm>
            <a:off x="1250925" y="868542"/>
            <a:ext cx="10050738" cy="1003865"/>
          </a:xfrm>
        </p:spPr>
        <p:txBody>
          <a:bodyPr/>
          <a:lstStyle/>
          <a:p>
            <a:r>
              <a:rPr lang="en-US"/>
              <a:t>Theme 2: Motivations and opportunities to self-test for syphilis</a:t>
            </a:r>
          </a:p>
        </p:txBody>
      </p:sp>
    </p:spTree>
    <p:extLst>
      <p:ext uri="{BB962C8B-B14F-4D97-AF65-F5344CB8AC3E}">
        <p14:creationId xmlns:p14="http://schemas.microsoft.com/office/powerpoint/2010/main" val="4124259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BA280-DFE8-1FF8-E9AB-B037C76DF00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5B1FBA5-1E77-813E-5218-810723A3D336}"/>
              </a:ext>
            </a:extLst>
          </p:cNvPr>
          <p:cNvSpPr>
            <a:spLocks noGrp="1"/>
          </p:cNvSpPr>
          <p:nvPr>
            <p:ph type="body" sz="quarter" idx="19"/>
          </p:nvPr>
        </p:nvSpPr>
        <p:spPr>
          <a:xfrm>
            <a:off x="1250925" y="2111142"/>
            <a:ext cx="8566843" cy="3655997"/>
          </a:xfrm>
        </p:spPr>
        <p:txBody>
          <a:bodyPr/>
          <a:lstStyle/>
          <a:p>
            <a:pPr marL="342900" indent="-342900">
              <a:buFont typeface="Arial" panose="020B0604020202020204" pitchFamily="34" charset="0"/>
              <a:buChar char="•"/>
            </a:pPr>
            <a:r>
              <a:rPr lang="en-US"/>
              <a:t>Participants shared experiences with overburden sexual health services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sz="2000" i="1">
                <a:latin typeface="Aptos Light" panose="020B0004020202020204" pitchFamily="34" charset="0"/>
              </a:rPr>
              <a:t>“the advantage of self-testing is that you are reducing pressure on the health system, which is already considerably overburdened”</a:t>
            </a:r>
          </a:p>
          <a:p>
            <a:pPr marL="342900" indent="-342900">
              <a:buFont typeface="Arial" panose="020B0604020202020204" pitchFamily="34" charset="0"/>
              <a:buChar char="•"/>
            </a:pPr>
            <a:endParaRPr lang="en-US" sz="2000">
              <a:latin typeface="Aptos Light" panose="020B0004020202020204" pitchFamily="34" charset="0"/>
            </a:endParaRPr>
          </a:p>
          <a:p>
            <a:pPr marL="342900" indent="-342900">
              <a:buFont typeface="Arial" panose="020B0604020202020204" pitchFamily="34" charset="0"/>
              <a:buChar char="•"/>
            </a:pPr>
            <a:endParaRPr lang="en-US">
              <a:latin typeface="Aptos Display" panose="020B0004020202020204" pitchFamily="34" charset="0"/>
            </a:endParaRPr>
          </a:p>
        </p:txBody>
      </p:sp>
      <p:sp>
        <p:nvSpPr>
          <p:cNvPr id="3" name="Text Placeholder 2">
            <a:extLst>
              <a:ext uri="{FF2B5EF4-FFF2-40B4-BE49-F238E27FC236}">
                <a16:creationId xmlns:a16="http://schemas.microsoft.com/office/drawing/2014/main" id="{AEB8CCC3-AA3E-C8AB-27CD-2B613CF0ED45}"/>
              </a:ext>
            </a:extLst>
          </p:cNvPr>
          <p:cNvSpPr>
            <a:spLocks noGrp="1"/>
          </p:cNvSpPr>
          <p:nvPr>
            <p:ph type="body" sz="quarter" idx="10"/>
          </p:nvPr>
        </p:nvSpPr>
        <p:spPr>
          <a:xfrm>
            <a:off x="1250925" y="868542"/>
            <a:ext cx="10050738" cy="1003865"/>
          </a:xfrm>
        </p:spPr>
        <p:txBody>
          <a:bodyPr/>
          <a:lstStyle/>
          <a:p>
            <a:r>
              <a:rPr lang="en-US"/>
              <a:t>Theme 2: Motivations and opportunities to self-test for syphilis</a:t>
            </a:r>
          </a:p>
        </p:txBody>
      </p:sp>
    </p:spTree>
    <p:extLst>
      <p:ext uri="{BB962C8B-B14F-4D97-AF65-F5344CB8AC3E}">
        <p14:creationId xmlns:p14="http://schemas.microsoft.com/office/powerpoint/2010/main" val="735845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38819A-7B6B-F80E-515F-BA48B52C087F}"/>
              </a:ext>
            </a:extLst>
          </p:cNvPr>
          <p:cNvSpPr>
            <a:spLocks noGrp="1"/>
          </p:cNvSpPr>
          <p:nvPr>
            <p:ph type="body" sz="quarter" idx="22"/>
          </p:nvPr>
        </p:nvSpPr>
        <p:spPr>
          <a:xfrm>
            <a:off x="1237672" y="1989138"/>
            <a:ext cx="10954328" cy="4279140"/>
          </a:xfrm>
        </p:spPr>
        <p:txBody>
          <a:bodyPr numCol="1"/>
          <a:lstStyle/>
          <a:p>
            <a:pPr marL="342900" indent="-342900">
              <a:buFont typeface="Arial" panose="020B0604020202020204" pitchFamily="34" charset="0"/>
              <a:buChar char="•"/>
            </a:pPr>
            <a:r>
              <a:rPr lang="en-AU" dirty="0"/>
              <a:t>Dr Michael Traeger – </a:t>
            </a:r>
            <a:r>
              <a:rPr lang="en-AU" dirty="0">
                <a:latin typeface="Aptos Light" panose="020B0004020202020204" pitchFamily="34" charset="0"/>
              </a:rPr>
              <a:t>received consulting fees from Gilead Sciences Ltd.</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Prof Heidi E Drummer, Dr Elsie Williams, </a:t>
            </a:r>
            <a:r>
              <a:rPr lang="en-AU" dirty="0" err="1"/>
              <a:t>Shuning</a:t>
            </a:r>
            <a:r>
              <a:rPr lang="en-AU" dirty="0"/>
              <a:t> Zheng – </a:t>
            </a:r>
            <a:r>
              <a:rPr lang="en-AU" dirty="0">
                <a:latin typeface="Aptos Light" panose="020B0004020202020204" pitchFamily="34" charset="0"/>
              </a:rPr>
              <a:t>inventors of a patent filed by Burnet Institute on the Active Syphilis Self Test licensed to </a:t>
            </a:r>
            <a:r>
              <a:rPr lang="en-AU" dirty="0" err="1">
                <a:latin typeface="Aptos Light" panose="020B0004020202020204" pitchFamily="34" charset="0"/>
              </a:rPr>
              <a:t>Atomo</a:t>
            </a:r>
            <a:r>
              <a:rPr lang="en-AU" dirty="0">
                <a:latin typeface="Aptos Light" panose="020B0004020202020204" pitchFamily="34" charset="0"/>
              </a:rPr>
              <a:t> Diagnostics</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
        <p:nvSpPr>
          <p:cNvPr id="3" name="Text Placeholder 2">
            <a:extLst>
              <a:ext uri="{FF2B5EF4-FFF2-40B4-BE49-F238E27FC236}">
                <a16:creationId xmlns:a16="http://schemas.microsoft.com/office/drawing/2014/main" id="{3BC5A888-9BF0-CFB6-4D86-6A1DD59BA11A}"/>
              </a:ext>
            </a:extLst>
          </p:cNvPr>
          <p:cNvSpPr>
            <a:spLocks noGrp="1"/>
          </p:cNvSpPr>
          <p:nvPr>
            <p:ph type="body" sz="quarter" idx="10"/>
          </p:nvPr>
        </p:nvSpPr>
        <p:spPr>
          <a:xfrm>
            <a:off x="1237672" y="662825"/>
            <a:ext cx="7757471" cy="511422"/>
          </a:xfrm>
        </p:spPr>
        <p:txBody>
          <a:bodyPr/>
          <a:lstStyle/>
          <a:p>
            <a:r>
              <a:rPr lang="en-AU" dirty="0"/>
              <a:t>Disclosure of interest</a:t>
            </a:r>
          </a:p>
        </p:txBody>
      </p:sp>
    </p:spTree>
    <p:extLst>
      <p:ext uri="{BB962C8B-B14F-4D97-AF65-F5344CB8AC3E}">
        <p14:creationId xmlns:p14="http://schemas.microsoft.com/office/powerpoint/2010/main" val="2709449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BF309-56FF-E9B5-363B-38A47DF7BCA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D4ADF19-1FDB-5C84-536C-964302F941C8}"/>
              </a:ext>
            </a:extLst>
          </p:cNvPr>
          <p:cNvSpPr>
            <a:spLocks noGrp="1"/>
          </p:cNvSpPr>
          <p:nvPr>
            <p:ph type="body" sz="quarter" idx="19"/>
          </p:nvPr>
        </p:nvSpPr>
        <p:spPr>
          <a:xfrm>
            <a:off x="1250925" y="2119162"/>
            <a:ext cx="8566843" cy="3655997"/>
          </a:xfrm>
        </p:spPr>
        <p:txBody>
          <a:bodyPr/>
          <a:lstStyle/>
          <a:p>
            <a:pPr marL="342900" indent="-342900">
              <a:buFont typeface="Arial" panose="020B0604020202020204" pitchFamily="34" charset="0"/>
              <a:buChar char="•"/>
            </a:pPr>
            <a:r>
              <a:rPr lang="en-US"/>
              <a:t>Participants shared experiences with overburden sexual health services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sz="2000" i="1">
                <a:latin typeface="Aptos Light" panose="020B0004020202020204" pitchFamily="34" charset="0"/>
              </a:rPr>
              <a:t>“the advantage of self-testing is that you are reducing pressure on the health system, which is already considerably overburdened”</a:t>
            </a:r>
          </a:p>
          <a:p>
            <a:pPr marL="342900" indent="-342900">
              <a:buFont typeface="Arial" panose="020B0604020202020204" pitchFamily="34" charset="0"/>
              <a:buChar char="•"/>
            </a:pPr>
            <a:endParaRPr lang="en-US" sz="2000">
              <a:latin typeface="Aptos Light" panose="020B0004020202020204" pitchFamily="34" charset="0"/>
            </a:endParaRPr>
          </a:p>
          <a:p>
            <a:pPr marL="342900" indent="-342900">
              <a:buFont typeface="Arial" panose="020B0604020202020204" pitchFamily="34" charset="0"/>
              <a:buChar char="•"/>
            </a:pPr>
            <a:r>
              <a:rPr lang="en-US">
                <a:latin typeface="Aptos Display" panose="020B0004020202020204" pitchFamily="34" charset="0"/>
              </a:rPr>
              <a:t>Participants could see value in being able to self-test for syphilis after a notification or in times of perceived higher risk of syphilis transmission</a:t>
            </a:r>
          </a:p>
          <a:p>
            <a:pPr marL="342900" indent="-342900">
              <a:buFont typeface="Arial" panose="020B0604020202020204" pitchFamily="34" charset="0"/>
              <a:buChar char="•"/>
            </a:pPr>
            <a:endParaRPr lang="en-US">
              <a:latin typeface="Aptos Display" panose="020B0004020202020204" pitchFamily="34" charset="0"/>
            </a:endParaRPr>
          </a:p>
        </p:txBody>
      </p:sp>
      <p:sp>
        <p:nvSpPr>
          <p:cNvPr id="3" name="Text Placeholder 2">
            <a:extLst>
              <a:ext uri="{FF2B5EF4-FFF2-40B4-BE49-F238E27FC236}">
                <a16:creationId xmlns:a16="http://schemas.microsoft.com/office/drawing/2014/main" id="{DFD48291-E7CF-08F7-1387-5375BF9CF803}"/>
              </a:ext>
            </a:extLst>
          </p:cNvPr>
          <p:cNvSpPr>
            <a:spLocks noGrp="1"/>
          </p:cNvSpPr>
          <p:nvPr>
            <p:ph type="body" sz="quarter" idx="10"/>
          </p:nvPr>
        </p:nvSpPr>
        <p:spPr>
          <a:xfrm>
            <a:off x="1250925" y="868542"/>
            <a:ext cx="10050738" cy="1003865"/>
          </a:xfrm>
        </p:spPr>
        <p:txBody>
          <a:bodyPr/>
          <a:lstStyle/>
          <a:p>
            <a:r>
              <a:rPr lang="en-US"/>
              <a:t>Theme 2: Motivations and opportunities to self-test for syphilis</a:t>
            </a:r>
          </a:p>
        </p:txBody>
      </p:sp>
    </p:spTree>
    <p:extLst>
      <p:ext uri="{BB962C8B-B14F-4D97-AF65-F5344CB8AC3E}">
        <p14:creationId xmlns:p14="http://schemas.microsoft.com/office/powerpoint/2010/main" val="2959965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317A1-F3E7-D4E8-7E3F-08CDE550FDE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14F67D9-7457-206D-51AF-D3C54425CDD3}"/>
              </a:ext>
            </a:extLst>
          </p:cNvPr>
          <p:cNvSpPr>
            <a:spLocks noGrp="1"/>
          </p:cNvSpPr>
          <p:nvPr>
            <p:ph type="body" sz="quarter" idx="19"/>
          </p:nvPr>
        </p:nvSpPr>
        <p:spPr>
          <a:xfrm>
            <a:off x="1250925" y="2111142"/>
            <a:ext cx="8566843" cy="3655997"/>
          </a:xfrm>
        </p:spPr>
        <p:txBody>
          <a:bodyPr/>
          <a:lstStyle/>
          <a:p>
            <a:pPr marL="342900" indent="-342900">
              <a:buFont typeface="Arial" panose="020B0604020202020204" pitchFamily="34" charset="0"/>
              <a:buChar char="•"/>
            </a:pPr>
            <a:r>
              <a:rPr lang="en-US"/>
              <a:t>Participants appreciated the convenience self-testing offered users</a:t>
            </a:r>
          </a:p>
          <a:p>
            <a:pPr marL="342900" indent="-342900">
              <a:buFont typeface="Arial" panose="020B0604020202020204" pitchFamily="34" charset="0"/>
              <a:buChar char="•"/>
            </a:pPr>
            <a:endParaRPr lang="en-US" sz="2000" i="1">
              <a:latin typeface="Aptos Light" panose="020B0004020202020204" pitchFamily="34" charset="0"/>
            </a:endParaRPr>
          </a:p>
          <a:p>
            <a:pPr marL="342900" indent="-342900">
              <a:buFont typeface="Arial" panose="020B0604020202020204" pitchFamily="34" charset="0"/>
              <a:buChar char="•"/>
            </a:pPr>
            <a:r>
              <a:rPr lang="en-US" sz="2000" i="1">
                <a:latin typeface="Aptos Light" panose="020B0004020202020204" pitchFamily="34" charset="0"/>
              </a:rPr>
              <a:t>“people who don’t go to clinics… who aren’t out, or on the downlow”</a:t>
            </a:r>
          </a:p>
          <a:p>
            <a:pPr marL="342900" indent="-342900">
              <a:buFont typeface="Arial" panose="020B0604020202020204" pitchFamily="34" charset="0"/>
              <a:buChar char="•"/>
            </a:pPr>
            <a:endParaRPr lang="en-US" sz="2000">
              <a:latin typeface="Aptos Light" panose="020B0004020202020204" pitchFamily="34" charset="0"/>
            </a:endParaRPr>
          </a:p>
          <a:p>
            <a:pPr marL="342900" indent="-342900">
              <a:buFont typeface="Arial" panose="020B0604020202020204" pitchFamily="34" charset="0"/>
              <a:buChar char="•"/>
            </a:pPr>
            <a:endParaRPr lang="en-US">
              <a:latin typeface="Aptos Display" panose="020B0004020202020204" pitchFamily="34" charset="0"/>
            </a:endParaRPr>
          </a:p>
        </p:txBody>
      </p:sp>
      <p:sp>
        <p:nvSpPr>
          <p:cNvPr id="3" name="Text Placeholder 2">
            <a:extLst>
              <a:ext uri="{FF2B5EF4-FFF2-40B4-BE49-F238E27FC236}">
                <a16:creationId xmlns:a16="http://schemas.microsoft.com/office/drawing/2014/main" id="{AAA33868-009D-1DF4-19B7-BF8317FE3820}"/>
              </a:ext>
            </a:extLst>
          </p:cNvPr>
          <p:cNvSpPr>
            <a:spLocks noGrp="1"/>
          </p:cNvSpPr>
          <p:nvPr>
            <p:ph type="body" sz="quarter" idx="10"/>
          </p:nvPr>
        </p:nvSpPr>
        <p:spPr>
          <a:xfrm>
            <a:off x="1250925" y="868542"/>
            <a:ext cx="10050738" cy="1003865"/>
          </a:xfrm>
        </p:spPr>
        <p:txBody>
          <a:bodyPr/>
          <a:lstStyle/>
          <a:p>
            <a:r>
              <a:rPr lang="en-US"/>
              <a:t>Theme 2: Motivations and opportunities to self-test for syphilis</a:t>
            </a:r>
          </a:p>
        </p:txBody>
      </p:sp>
    </p:spTree>
    <p:extLst>
      <p:ext uri="{BB962C8B-B14F-4D97-AF65-F5344CB8AC3E}">
        <p14:creationId xmlns:p14="http://schemas.microsoft.com/office/powerpoint/2010/main" val="282264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D9261-C32F-000A-35C3-E3FACF6265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611B154-8F1A-945A-B7F1-D8C5BE796F1F}"/>
              </a:ext>
            </a:extLst>
          </p:cNvPr>
          <p:cNvSpPr>
            <a:spLocks noGrp="1"/>
          </p:cNvSpPr>
          <p:nvPr>
            <p:ph type="body" sz="quarter" idx="10"/>
          </p:nvPr>
        </p:nvSpPr>
        <p:spPr>
          <a:xfrm>
            <a:off x="1250925" y="868542"/>
            <a:ext cx="10941075" cy="575247"/>
          </a:xfrm>
        </p:spPr>
        <p:txBody>
          <a:bodyPr/>
          <a:lstStyle/>
          <a:p>
            <a:r>
              <a:rPr lang="en-US"/>
              <a:t>Theme 3: Implementation considerations</a:t>
            </a:r>
          </a:p>
        </p:txBody>
      </p:sp>
    </p:spTree>
    <p:extLst>
      <p:ext uri="{BB962C8B-B14F-4D97-AF65-F5344CB8AC3E}">
        <p14:creationId xmlns:p14="http://schemas.microsoft.com/office/powerpoint/2010/main" val="2191424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DA15D-AFEF-D26C-1350-CF998BC4542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34459A4-A1EE-1E1C-6B91-95C938EBD13D}"/>
              </a:ext>
            </a:extLst>
          </p:cNvPr>
          <p:cNvSpPr>
            <a:spLocks noGrp="1"/>
          </p:cNvSpPr>
          <p:nvPr>
            <p:ph type="body" sz="quarter" idx="19"/>
          </p:nvPr>
        </p:nvSpPr>
        <p:spPr>
          <a:xfrm>
            <a:off x="1250924" y="1758214"/>
            <a:ext cx="8566843" cy="3655997"/>
          </a:xfrm>
        </p:spPr>
        <p:txBody>
          <a:bodyPr/>
          <a:lstStyle/>
          <a:p>
            <a:pPr marL="342900" indent="-342900">
              <a:buFont typeface="Arial" panose="020B0604020202020204" pitchFamily="34" charset="0"/>
              <a:buChar char="•"/>
            </a:pPr>
            <a:r>
              <a:rPr lang="en-US"/>
              <a:t>Preferences for places that offer anonymity and ease of access</a:t>
            </a:r>
          </a:p>
          <a:p>
            <a:pPr marL="342900" indent="-342900">
              <a:buFont typeface="Arial" panose="020B0604020202020204" pitchFamily="34" charset="0"/>
              <a:buChar char="•"/>
            </a:pPr>
            <a:endParaRPr lang="en-US"/>
          </a:p>
          <a:p>
            <a:pPr marL="350838" lvl="3" indent="-342900">
              <a:buFont typeface="Arial" panose="020B0604020202020204" pitchFamily="34" charset="0"/>
              <a:buChar char="•"/>
            </a:pPr>
            <a:r>
              <a:rPr lang="en-US" i="1"/>
              <a:t>“I imagine people enjoy the facelessness of going to Coles or something and just going to a self-check-out.. [without] having to interact with anyone”</a:t>
            </a:r>
          </a:p>
          <a:p>
            <a:pPr marL="350838" lvl="3" indent="-342900">
              <a:buFont typeface="Arial" panose="020B0604020202020204" pitchFamily="34" charset="0"/>
              <a:buChar char="•"/>
            </a:pPr>
            <a:endParaRPr lang="en-US" i="1"/>
          </a:p>
          <a:p>
            <a:pPr marL="350838" lvl="3" indent="-342900">
              <a:buFont typeface="Arial" panose="020B0604020202020204" pitchFamily="34" charset="0"/>
              <a:buChar char="•"/>
            </a:pPr>
            <a:r>
              <a:rPr lang="en-US" i="1"/>
              <a:t>“it just seems the chemist is the sensible place”</a:t>
            </a:r>
          </a:p>
          <a:p>
            <a:pPr marL="350838" lvl="3" indent="-342900">
              <a:buFont typeface="Arial" panose="020B0604020202020204" pitchFamily="34" charset="0"/>
              <a:buChar char="•"/>
            </a:pPr>
            <a:endParaRPr lang="en-US" i="1"/>
          </a:p>
        </p:txBody>
      </p:sp>
      <p:sp>
        <p:nvSpPr>
          <p:cNvPr id="3" name="Text Placeholder 2">
            <a:extLst>
              <a:ext uri="{FF2B5EF4-FFF2-40B4-BE49-F238E27FC236}">
                <a16:creationId xmlns:a16="http://schemas.microsoft.com/office/drawing/2014/main" id="{608AE45B-899B-089D-A954-5F7A940153B0}"/>
              </a:ext>
            </a:extLst>
          </p:cNvPr>
          <p:cNvSpPr>
            <a:spLocks noGrp="1"/>
          </p:cNvSpPr>
          <p:nvPr>
            <p:ph type="body" sz="quarter" idx="10"/>
          </p:nvPr>
        </p:nvSpPr>
        <p:spPr>
          <a:xfrm>
            <a:off x="1250925" y="868542"/>
            <a:ext cx="10941075" cy="575247"/>
          </a:xfrm>
        </p:spPr>
        <p:txBody>
          <a:bodyPr/>
          <a:lstStyle/>
          <a:p>
            <a:r>
              <a:rPr lang="en-US"/>
              <a:t>Theme 3: Implementation considerations</a:t>
            </a:r>
          </a:p>
        </p:txBody>
      </p:sp>
    </p:spTree>
    <p:extLst>
      <p:ext uri="{BB962C8B-B14F-4D97-AF65-F5344CB8AC3E}">
        <p14:creationId xmlns:p14="http://schemas.microsoft.com/office/powerpoint/2010/main" val="2503335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9CD26-F8B8-7C24-4CFD-64C050DD9BB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547843A-49AA-C098-077C-28D756594A0B}"/>
              </a:ext>
            </a:extLst>
          </p:cNvPr>
          <p:cNvSpPr>
            <a:spLocks noGrp="1"/>
          </p:cNvSpPr>
          <p:nvPr>
            <p:ph type="body" sz="quarter" idx="19"/>
          </p:nvPr>
        </p:nvSpPr>
        <p:spPr>
          <a:xfrm>
            <a:off x="1250924" y="1758214"/>
            <a:ext cx="8566843" cy="3655997"/>
          </a:xfrm>
        </p:spPr>
        <p:txBody>
          <a:bodyPr/>
          <a:lstStyle/>
          <a:p>
            <a:pPr marL="342900" indent="-342900">
              <a:buFont typeface="Arial" panose="020B0604020202020204" pitchFamily="34" charset="0"/>
              <a:buChar char="•"/>
            </a:pPr>
            <a:r>
              <a:rPr lang="en-US"/>
              <a:t>Preferences for places that offer anonymity and ease of access</a:t>
            </a:r>
          </a:p>
          <a:p>
            <a:pPr marL="342900" indent="-342900">
              <a:buFont typeface="Arial" panose="020B0604020202020204" pitchFamily="34" charset="0"/>
              <a:buChar char="•"/>
            </a:pPr>
            <a:endParaRPr lang="en-US"/>
          </a:p>
          <a:p>
            <a:pPr marL="350838" lvl="3" indent="-342900">
              <a:buFont typeface="Arial" panose="020B0604020202020204" pitchFamily="34" charset="0"/>
              <a:buChar char="•"/>
            </a:pPr>
            <a:r>
              <a:rPr lang="en-US" i="1"/>
              <a:t>“I imagine people enjoy the facelessness of going to Coles or something and just going to a self-check-out.. [without] having to interact with anyone”</a:t>
            </a:r>
          </a:p>
          <a:p>
            <a:pPr marL="350838" lvl="3" indent="-342900">
              <a:buFont typeface="Arial" panose="020B0604020202020204" pitchFamily="34" charset="0"/>
              <a:buChar char="•"/>
            </a:pPr>
            <a:endParaRPr lang="en-US" i="1"/>
          </a:p>
          <a:p>
            <a:pPr marL="350838" lvl="3" indent="-342900">
              <a:buFont typeface="Arial" panose="020B0604020202020204" pitchFamily="34" charset="0"/>
              <a:buChar char="•"/>
            </a:pPr>
            <a:r>
              <a:rPr lang="en-US" i="1"/>
              <a:t>“it just seems the chemist is the sensible place”</a:t>
            </a:r>
          </a:p>
          <a:p>
            <a:pPr marL="350838" lvl="3" indent="-342900">
              <a:buFont typeface="Arial" panose="020B0604020202020204" pitchFamily="34" charset="0"/>
              <a:buChar char="•"/>
            </a:pPr>
            <a:endParaRPr lang="en-US" sz="2400" i="1">
              <a:latin typeface="Aptos" panose="020B0004020202020204" pitchFamily="34" charset="0"/>
            </a:endParaRPr>
          </a:p>
          <a:p>
            <a:pPr marL="350838" lvl="3" indent="-342900">
              <a:buFont typeface="Arial" panose="020B0604020202020204" pitchFamily="34" charset="0"/>
              <a:buChar char="•"/>
            </a:pPr>
            <a:r>
              <a:rPr lang="en-US" i="1"/>
              <a:t>“I would love to see it at venues, whether sex on premises or saunas.. or gay night clubs”</a:t>
            </a:r>
            <a:endParaRPr lang="en-US" sz="1800" i="1"/>
          </a:p>
        </p:txBody>
      </p:sp>
      <p:sp>
        <p:nvSpPr>
          <p:cNvPr id="3" name="Text Placeholder 2">
            <a:extLst>
              <a:ext uri="{FF2B5EF4-FFF2-40B4-BE49-F238E27FC236}">
                <a16:creationId xmlns:a16="http://schemas.microsoft.com/office/drawing/2014/main" id="{D2A1008F-7240-45F7-2593-BFDCDEA1DA49}"/>
              </a:ext>
            </a:extLst>
          </p:cNvPr>
          <p:cNvSpPr>
            <a:spLocks noGrp="1"/>
          </p:cNvSpPr>
          <p:nvPr>
            <p:ph type="body" sz="quarter" idx="10"/>
          </p:nvPr>
        </p:nvSpPr>
        <p:spPr>
          <a:xfrm>
            <a:off x="1250925" y="868542"/>
            <a:ext cx="10267307" cy="1003865"/>
          </a:xfrm>
        </p:spPr>
        <p:txBody>
          <a:bodyPr/>
          <a:lstStyle/>
          <a:p>
            <a:r>
              <a:rPr lang="en-US"/>
              <a:t>Theme 3: Implementation considerations</a:t>
            </a:r>
          </a:p>
        </p:txBody>
      </p:sp>
    </p:spTree>
    <p:extLst>
      <p:ext uri="{BB962C8B-B14F-4D97-AF65-F5344CB8AC3E}">
        <p14:creationId xmlns:p14="http://schemas.microsoft.com/office/powerpoint/2010/main" val="3933099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988EE-C5E5-EF63-D0BE-E159DC150DF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F5C2005-DF7B-567E-F2F4-146BF47ED22C}"/>
              </a:ext>
            </a:extLst>
          </p:cNvPr>
          <p:cNvSpPr>
            <a:spLocks noGrp="1"/>
          </p:cNvSpPr>
          <p:nvPr>
            <p:ph type="body" sz="quarter" idx="19"/>
          </p:nvPr>
        </p:nvSpPr>
        <p:spPr>
          <a:xfrm>
            <a:off x="1250924" y="1758214"/>
            <a:ext cx="8566843" cy="3655997"/>
          </a:xfrm>
        </p:spPr>
        <p:txBody>
          <a:bodyPr/>
          <a:lstStyle/>
          <a:p>
            <a:pPr marL="342900" indent="-342900">
              <a:buFont typeface="Arial" panose="020B0604020202020204" pitchFamily="34" charset="0"/>
              <a:buChar char="•"/>
            </a:pPr>
            <a:r>
              <a:rPr lang="en-US"/>
              <a:t>Cost was seen as a potential barrier to regular engagement with syphilis self-tests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sz="2000" i="1">
                <a:latin typeface="Aptos Light" panose="020B0004020202020204" pitchFamily="34" charset="0"/>
              </a:rPr>
              <a:t>“self-tests would have to be significantly less than non-bulk billed standard consultations”</a:t>
            </a:r>
          </a:p>
        </p:txBody>
      </p:sp>
      <p:sp>
        <p:nvSpPr>
          <p:cNvPr id="3" name="Text Placeholder 2">
            <a:extLst>
              <a:ext uri="{FF2B5EF4-FFF2-40B4-BE49-F238E27FC236}">
                <a16:creationId xmlns:a16="http://schemas.microsoft.com/office/drawing/2014/main" id="{BFB74947-91CD-C1BE-2DA8-C21ABBAB2BC2}"/>
              </a:ext>
            </a:extLst>
          </p:cNvPr>
          <p:cNvSpPr>
            <a:spLocks noGrp="1"/>
          </p:cNvSpPr>
          <p:nvPr>
            <p:ph type="body" sz="quarter" idx="10"/>
          </p:nvPr>
        </p:nvSpPr>
        <p:spPr>
          <a:xfrm>
            <a:off x="1250925" y="868542"/>
            <a:ext cx="10299391" cy="647437"/>
          </a:xfrm>
        </p:spPr>
        <p:txBody>
          <a:bodyPr/>
          <a:lstStyle/>
          <a:p>
            <a:r>
              <a:rPr lang="en-US"/>
              <a:t>Theme 3: Implementation considerations</a:t>
            </a:r>
          </a:p>
        </p:txBody>
      </p:sp>
    </p:spTree>
    <p:extLst>
      <p:ext uri="{BB962C8B-B14F-4D97-AF65-F5344CB8AC3E}">
        <p14:creationId xmlns:p14="http://schemas.microsoft.com/office/powerpoint/2010/main" val="2559521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33482-13AC-F90C-DF7B-DA45BC4C978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D4195D7-6E99-AD54-A243-1C2D0E574576}"/>
              </a:ext>
            </a:extLst>
          </p:cNvPr>
          <p:cNvSpPr>
            <a:spLocks noGrp="1"/>
          </p:cNvSpPr>
          <p:nvPr>
            <p:ph type="body" sz="quarter" idx="19"/>
          </p:nvPr>
        </p:nvSpPr>
        <p:spPr>
          <a:xfrm>
            <a:off x="1053588" y="1907450"/>
            <a:ext cx="9589605" cy="4679950"/>
          </a:xfrm>
        </p:spPr>
        <p:txBody>
          <a:bodyPr/>
          <a:lstStyle/>
          <a:p>
            <a:pPr marL="342900" indent="-342900">
              <a:buFont typeface="Arial" panose="020B0604020202020204" pitchFamily="34" charset="0"/>
              <a:buChar char="•"/>
            </a:pPr>
            <a:r>
              <a:rPr lang="en-US" u="sng"/>
              <a:t>Education and marketing campaigns </a:t>
            </a:r>
            <a:r>
              <a:rPr lang="en-US"/>
              <a:t>to challenge preconceived notions of not being able to self-test with a history of syphilis infection</a:t>
            </a:r>
          </a:p>
          <a:p>
            <a:endParaRPr lang="en-US"/>
          </a:p>
          <a:p>
            <a:endParaRPr lang="en-US"/>
          </a:p>
          <a:p>
            <a:endParaRPr lang="en-US"/>
          </a:p>
        </p:txBody>
      </p:sp>
      <p:sp>
        <p:nvSpPr>
          <p:cNvPr id="3" name="Text Placeholder 2">
            <a:extLst>
              <a:ext uri="{FF2B5EF4-FFF2-40B4-BE49-F238E27FC236}">
                <a16:creationId xmlns:a16="http://schemas.microsoft.com/office/drawing/2014/main" id="{92E7D1D1-E4F2-5429-F837-9D3758204CB0}"/>
              </a:ext>
            </a:extLst>
          </p:cNvPr>
          <p:cNvSpPr>
            <a:spLocks noGrp="1"/>
          </p:cNvSpPr>
          <p:nvPr>
            <p:ph type="body" sz="quarter" idx="10"/>
          </p:nvPr>
        </p:nvSpPr>
        <p:spPr>
          <a:xfrm>
            <a:off x="1343288" y="877778"/>
            <a:ext cx="7620360" cy="599311"/>
          </a:xfrm>
        </p:spPr>
        <p:txBody>
          <a:bodyPr/>
          <a:lstStyle/>
          <a:p>
            <a:r>
              <a:rPr lang="en-US"/>
              <a:t> Key Considerations</a:t>
            </a:r>
          </a:p>
        </p:txBody>
      </p:sp>
    </p:spTree>
    <p:extLst>
      <p:ext uri="{BB962C8B-B14F-4D97-AF65-F5344CB8AC3E}">
        <p14:creationId xmlns:p14="http://schemas.microsoft.com/office/powerpoint/2010/main" val="4118590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FE407-3975-BA4E-783C-3ED971C6BEC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880B536-C957-3FF9-AB1F-B319E148AC21}"/>
              </a:ext>
            </a:extLst>
          </p:cNvPr>
          <p:cNvSpPr>
            <a:spLocks noGrp="1"/>
          </p:cNvSpPr>
          <p:nvPr>
            <p:ph type="body" sz="quarter" idx="19"/>
          </p:nvPr>
        </p:nvSpPr>
        <p:spPr>
          <a:xfrm>
            <a:off x="1053588" y="1907450"/>
            <a:ext cx="9589605" cy="4679950"/>
          </a:xfrm>
        </p:spPr>
        <p:txBody>
          <a:bodyPr/>
          <a:lstStyle/>
          <a:p>
            <a:pPr marL="342900" indent="-342900">
              <a:buFont typeface="Arial" panose="020B0604020202020204" pitchFamily="34" charset="0"/>
              <a:buChar char="•"/>
            </a:pPr>
            <a:r>
              <a:rPr lang="en-US" u="sng"/>
              <a:t>Education and marketing campaigns </a:t>
            </a:r>
            <a:r>
              <a:rPr lang="en-US"/>
              <a:t>to challenge preconceived notions of not being able to self-test with a history of syphilis infection</a:t>
            </a:r>
          </a:p>
          <a:p>
            <a:endParaRPr lang="en-US"/>
          </a:p>
          <a:p>
            <a:pPr marL="342900" indent="-342900">
              <a:buFont typeface="Arial" panose="020B0604020202020204" pitchFamily="34" charset="0"/>
              <a:buChar char="•"/>
            </a:pPr>
            <a:r>
              <a:rPr lang="en-US" u="sng"/>
              <a:t>Significant and sustained funding </a:t>
            </a:r>
            <a:r>
              <a:rPr lang="en-US"/>
              <a:t>from government organizations</a:t>
            </a:r>
          </a:p>
          <a:p>
            <a:pPr marL="342900" indent="-342900">
              <a:buFont typeface="Arial" panose="020B0604020202020204" pitchFamily="34" charset="0"/>
              <a:buChar char="•"/>
            </a:pPr>
            <a:endParaRPr lang="en-US"/>
          </a:p>
          <a:p>
            <a:endParaRPr lang="en-US"/>
          </a:p>
          <a:p>
            <a:endParaRPr lang="en-US"/>
          </a:p>
        </p:txBody>
      </p:sp>
      <p:sp>
        <p:nvSpPr>
          <p:cNvPr id="3" name="Text Placeholder 2">
            <a:extLst>
              <a:ext uri="{FF2B5EF4-FFF2-40B4-BE49-F238E27FC236}">
                <a16:creationId xmlns:a16="http://schemas.microsoft.com/office/drawing/2014/main" id="{7E7928A4-3C5C-3DD9-7F62-2EA69CADEBDC}"/>
              </a:ext>
            </a:extLst>
          </p:cNvPr>
          <p:cNvSpPr>
            <a:spLocks noGrp="1"/>
          </p:cNvSpPr>
          <p:nvPr>
            <p:ph type="body" sz="quarter" idx="10"/>
          </p:nvPr>
        </p:nvSpPr>
        <p:spPr>
          <a:xfrm>
            <a:off x="1343288" y="877778"/>
            <a:ext cx="7620360" cy="599311"/>
          </a:xfrm>
        </p:spPr>
        <p:txBody>
          <a:bodyPr/>
          <a:lstStyle/>
          <a:p>
            <a:r>
              <a:rPr lang="en-US"/>
              <a:t> Key Considerations</a:t>
            </a:r>
          </a:p>
        </p:txBody>
      </p:sp>
    </p:spTree>
    <p:extLst>
      <p:ext uri="{BB962C8B-B14F-4D97-AF65-F5344CB8AC3E}">
        <p14:creationId xmlns:p14="http://schemas.microsoft.com/office/powerpoint/2010/main" val="699665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8B09C-BAEA-DFE1-122F-E3BFEF3795D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839C73-D88E-B433-BAB2-F8045F3C491D}"/>
              </a:ext>
            </a:extLst>
          </p:cNvPr>
          <p:cNvSpPr>
            <a:spLocks noGrp="1"/>
          </p:cNvSpPr>
          <p:nvPr>
            <p:ph type="body" sz="quarter" idx="19"/>
          </p:nvPr>
        </p:nvSpPr>
        <p:spPr>
          <a:xfrm>
            <a:off x="1053588" y="1907450"/>
            <a:ext cx="9589605" cy="4679950"/>
          </a:xfrm>
        </p:spPr>
        <p:txBody>
          <a:bodyPr/>
          <a:lstStyle/>
          <a:p>
            <a:pPr marL="342900" indent="-342900">
              <a:buFont typeface="Arial" panose="020B0604020202020204" pitchFamily="34" charset="0"/>
              <a:buChar char="•"/>
            </a:pPr>
            <a:r>
              <a:rPr lang="en-US" u="sng"/>
              <a:t>Education and marketing campaigns </a:t>
            </a:r>
            <a:r>
              <a:rPr lang="en-US"/>
              <a:t>to challenge preconceived notions of not being able to self-test with a history of syphilis infection</a:t>
            </a:r>
          </a:p>
          <a:p>
            <a:endParaRPr lang="en-US"/>
          </a:p>
          <a:p>
            <a:pPr marL="342900" indent="-342900">
              <a:buFont typeface="Arial" panose="020B0604020202020204" pitchFamily="34" charset="0"/>
              <a:buChar char="•"/>
            </a:pPr>
            <a:r>
              <a:rPr lang="en-US" u="sng"/>
              <a:t>Significant and sustained funding </a:t>
            </a:r>
            <a:r>
              <a:rPr lang="en-US"/>
              <a:t>from government organizations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Dual HIV /syphilis self-tests are </a:t>
            </a:r>
            <a:r>
              <a:rPr lang="en-US" u="sng"/>
              <a:t>cost effective</a:t>
            </a:r>
          </a:p>
          <a:p>
            <a:pPr marL="342900" indent="-342900">
              <a:buFont typeface="Arial" panose="020B0604020202020204" pitchFamily="34" charset="0"/>
              <a:buChar char="•"/>
            </a:pPr>
            <a:endParaRPr lang="en-US"/>
          </a:p>
          <a:p>
            <a:endParaRPr lang="en-US"/>
          </a:p>
        </p:txBody>
      </p:sp>
      <p:sp>
        <p:nvSpPr>
          <p:cNvPr id="3" name="Text Placeholder 2">
            <a:extLst>
              <a:ext uri="{FF2B5EF4-FFF2-40B4-BE49-F238E27FC236}">
                <a16:creationId xmlns:a16="http://schemas.microsoft.com/office/drawing/2014/main" id="{5C3853FC-9148-B5E8-F632-1161CFF3859A}"/>
              </a:ext>
            </a:extLst>
          </p:cNvPr>
          <p:cNvSpPr>
            <a:spLocks noGrp="1"/>
          </p:cNvSpPr>
          <p:nvPr>
            <p:ph type="body" sz="quarter" idx="10"/>
          </p:nvPr>
        </p:nvSpPr>
        <p:spPr>
          <a:xfrm>
            <a:off x="1343288" y="877778"/>
            <a:ext cx="7620360" cy="599311"/>
          </a:xfrm>
        </p:spPr>
        <p:txBody>
          <a:bodyPr/>
          <a:lstStyle/>
          <a:p>
            <a:r>
              <a:rPr lang="en-US"/>
              <a:t> Key Considerations</a:t>
            </a:r>
          </a:p>
        </p:txBody>
      </p:sp>
    </p:spTree>
    <p:extLst>
      <p:ext uri="{BB962C8B-B14F-4D97-AF65-F5344CB8AC3E}">
        <p14:creationId xmlns:p14="http://schemas.microsoft.com/office/powerpoint/2010/main" val="1196729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1FBB0-0B7F-ECBF-E4BC-CA507362B30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A8BA21-F1C5-1902-CAF2-E6AAB8340847}"/>
              </a:ext>
            </a:extLst>
          </p:cNvPr>
          <p:cNvSpPr>
            <a:spLocks noGrp="1"/>
          </p:cNvSpPr>
          <p:nvPr>
            <p:ph type="body" sz="quarter" idx="19"/>
          </p:nvPr>
        </p:nvSpPr>
        <p:spPr>
          <a:xfrm>
            <a:off x="1053588" y="1907450"/>
            <a:ext cx="9589605" cy="4679950"/>
          </a:xfrm>
        </p:spPr>
        <p:txBody>
          <a:bodyPr/>
          <a:lstStyle/>
          <a:p>
            <a:pPr marL="342900" indent="-342900">
              <a:buFont typeface="Arial" panose="020B0604020202020204" pitchFamily="34" charset="0"/>
              <a:buChar char="•"/>
            </a:pPr>
            <a:r>
              <a:rPr lang="en-US" u="sng"/>
              <a:t>Education and marketing campaigns </a:t>
            </a:r>
            <a:r>
              <a:rPr lang="en-US"/>
              <a:t>to challenge preconceived notions of not being able to self-test with a history of syphilis infection</a:t>
            </a:r>
          </a:p>
          <a:p>
            <a:endParaRPr lang="en-US"/>
          </a:p>
          <a:p>
            <a:pPr marL="342900" indent="-342900">
              <a:buFont typeface="Arial" panose="020B0604020202020204" pitchFamily="34" charset="0"/>
              <a:buChar char="•"/>
            </a:pPr>
            <a:r>
              <a:rPr lang="en-US" u="sng"/>
              <a:t>Significant and sustained funding </a:t>
            </a:r>
            <a:r>
              <a:rPr lang="en-US"/>
              <a:t>from government organizations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Dual HIV /syphilis self-tests are </a:t>
            </a:r>
            <a:r>
              <a:rPr lang="en-US" u="sng"/>
              <a:t>cost effective</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Dual HIV/syphilis self-tests would allow people to test less frequently for asymptomatic STIs while </a:t>
            </a:r>
            <a:r>
              <a:rPr lang="en-US" u="sng"/>
              <a:t>maintaining testing for HIV and syphilis </a:t>
            </a:r>
          </a:p>
          <a:p>
            <a:pPr marL="342900" indent="-342900">
              <a:buFont typeface="Arial" panose="020B0604020202020204" pitchFamily="34" charset="0"/>
              <a:buChar char="•"/>
            </a:pPr>
            <a:endParaRPr lang="en-US"/>
          </a:p>
        </p:txBody>
      </p:sp>
      <p:sp>
        <p:nvSpPr>
          <p:cNvPr id="3" name="Text Placeholder 2">
            <a:extLst>
              <a:ext uri="{FF2B5EF4-FFF2-40B4-BE49-F238E27FC236}">
                <a16:creationId xmlns:a16="http://schemas.microsoft.com/office/drawing/2014/main" id="{9B258392-8398-3EAA-69A3-64E2385CA879}"/>
              </a:ext>
            </a:extLst>
          </p:cNvPr>
          <p:cNvSpPr>
            <a:spLocks noGrp="1"/>
          </p:cNvSpPr>
          <p:nvPr>
            <p:ph type="body" sz="quarter" idx="10"/>
          </p:nvPr>
        </p:nvSpPr>
        <p:spPr>
          <a:xfrm>
            <a:off x="1343288" y="877778"/>
            <a:ext cx="7620360" cy="599311"/>
          </a:xfrm>
        </p:spPr>
        <p:txBody>
          <a:bodyPr/>
          <a:lstStyle/>
          <a:p>
            <a:r>
              <a:rPr lang="en-US"/>
              <a:t> Key Considerations</a:t>
            </a:r>
          </a:p>
        </p:txBody>
      </p:sp>
    </p:spTree>
    <p:extLst>
      <p:ext uri="{BB962C8B-B14F-4D97-AF65-F5344CB8AC3E}">
        <p14:creationId xmlns:p14="http://schemas.microsoft.com/office/powerpoint/2010/main" val="348817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6681FE-3DD4-1D69-CB06-7875C386808E}"/>
              </a:ext>
            </a:extLst>
          </p:cNvPr>
          <p:cNvSpPr>
            <a:spLocks noGrp="1"/>
          </p:cNvSpPr>
          <p:nvPr>
            <p:ph type="body" sz="quarter" idx="22"/>
          </p:nvPr>
        </p:nvSpPr>
        <p:spPr>
          <a:xfrm>
            <a:off x="385011" y="1717006"/>
            <a:ext cx="5502441" cy="4074193"/>
          </a:xfrm>
        </p:spPr>
        <p:txBody>
          <a:bodyPr numCol="1"/>
          <a:lstStyle/>
          <a:p>
            <a:pPr marL="342900" indent="-342900">
              <a:buFont typeface="Arial" panose="020B0604020202020204" pitchFamily="34" charset="0"/>
              <a:buChar char="•"/>
            </a:pPr>
            <a:r>
              <a:rPr lang="en-US"/>
              <a:t>191% increase over last 10 years</a:t>
            </a:r>
          </a:p>
          <a:p>
            <a:pPr marL="342900" indent="-342900">
              <a:buFont typeface="Arial" panose="020B0604020202020204" pitchFamily="34" charset="0"/>
              <a:buChar char="•"/>
            </a:pPr>
            <a:endParaRPr lang="en-US"/>
          </a:p>
        </p:txBody>
      </p:sp>
      <p:sp>
        <p:nvSpPr>
          <p:cNvPr id="3" name="Text Placeholder 2">
            <a:extLst>
              <a:ext uri="{FF2B5EF4-FFF2-40B4-BE49-F238E27FC236}">
                <a16:creationId xmlns:a16="http://schemas.microsoft.com/office/drawing/2014/main" id="{E48454AF-061B-8FA2-DFF2-992BCB8FFC7D}"/>
              </a:ext>
            </a:extLst>
          </p:cNvPr>
          <p:cNvSpPr>
            <a:spLocks noGrp="1"/>
          </p:cNvSpPr>
          <p:nvPr>
            <p:ph type="body" sz="quarter" idx="10"/>
          </p:nvPr>
        </p:nvSpPr>
        <p:spPr>
          <a:xfrm>
            <a:off x="820578" y="547358"/>
            <a:ext cx="7790759" cy="511422"/>
          </a:xfrm>
        </p:spPr>
        <p:txBody>
          <a:bodyPr/>
          <a:lstStyle/>
          <a:p>
            <a:r>
              <a:rPr lang="en-US"/>
              <a:t>Background</a:t>
            </a:r>
          </a:p>
        </p:txBody>
      </p:sp>
      <p:graphicFrame>
        <p:nvGraphicFramePr>
          <p:cNvPr id="6" name="Chart 5">
            <a:extLst>
              <a:ext uri="{FF2B5EF4-FFF2-40B4-BE49-F238E27FC236}">
                <a16:creationId xmlns:a16="http://schemas.microsoft.com/office/drawing/2014/main" id="{E74C39E2-CE9B-0300-9FD8-95A6A8868072}"/>
              </a:ext>
            </a:extLst>
          </p:cNvPr>
          <p:cNvGraphicFramePr/>
          <p:nvPr>
            <p:extLst>
              <p:ext uri="{D42A27DB-BD31-4B8C-83A1-F6EECF244321}">
                <p14:modId xmlns:p14="http://schemas.microsoft.com/office/powerpoint/2010/main" val="1718366013"/>
              </p:ext>
            </p:extLst>
          </p:nvPr>
        </p:nvGraphicFramePr>
        <p:xfrm>
          <a:off x="6304548" y="1291388"/>
          <a:ext cx="5502441" cy="36576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7444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8BD1D-45ED-E6D4-EE9A-F051D55A938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FADB17A-EB2E-D66E-13B7-3E98149B8883}"/>
              </a:ext>
            </a:extLst>
          </p:cNvPr>
          <p:cNvSpPr>
            <a:spLocks noGrp="1"/>
          </p:cNvSpPr>
          <p:nvPr>
            <p:ph type="body" sz="quarter" idx="19"/>
          </p:nvPr>
        </p:nvSpPr>
        <p:spPr>
          <a:xfrm>
            <a:off x="1250924" y="2007466"/>
            <a:ext cx="9802041" cy="4679950"/>
          </a:xfrm>
        </p:spPr>
        <p:txBody>
          <a:bodyPr/>
          <a:lstStyle/>
          <a:p>
            <a:pPr marL="342900" indent="-342900">
              <a:buFont typeface="Arial" panose="020B0604020202020204" pitchFamily="34" charset="0"/>
              <a:buChar char="•"/>
            </a:pPr>
            <a:r>
              <a:rPr lang="en-US" u="sng"/>
              <a:t>Unlikely</a:t>
            </a:r>
            <a:r>
              <a:rPr lang="en-US"/>
              <a:t> to be used as a</a:t>
            </a:r>
            <a:r>
              <a:rPr lang="en-US" u="sng"/>
              <a:t> replacement </a:t>
            </a:r>
            <a:r>
              <a:rPr lang="en-US"/>
              <a:t>to clinic-based testing</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3" name="Text Placeholder 2">
            <a:extLst>
              <a:ext uri="{FF2B5EF4-FFF2-40B4-BE49-F238E27FC236}">
                <a16:creationId xmlns:a16="http://schemas.microsoft.com/office/drawing/2014/main" id="{9120795F-D5F1-05D8-A99E-02AE7DA76DD0}"/>
              </a:ext>
            </a:extLst>
          </p:cNvPr>
          <p:cNvSpPr>
            <a:spLocks noGrp="1"/>
          </p:cNvSpPr>
          <p:nvPr>
            <p:ph type="body" sz="quarter" idx="10"/>
          </p:nvPr>
        </p:nvSpPr>
        <p:spPr/>
        <p:txBody>
          <a:bodyPr/>
          <a:lstStyle/>
          <a:p>
            <a:r>
              <a:rPr lang="en-US"/>
              <a:t>Conclusion</a:t>
            </a:r>
          </a:p>
        </p:txBody>
      </p:sp>
    </p:spTree>
    <p:extLst>
      <p:ext uri="{BB962C8B-B14F-4D97-AF65-F5344CB8AC3E}">
        <p14:creationId xmlns:p14="http://schemas.microsoft.com/office/powerpoint/2010/main" val="71569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349B3-1249-4E7D-57BD-07B0A9B88B3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4DA2FD6-A035-7A13-768A-A06F51CE5177}"/>
              </a:ext>
            </a:extLst>
          </p:cNvPr>
          <p:cNvSpPr>
            <a:spLocks noGrp="1"/>
          </p:cNvSpPr>
          <p:nvPr>
            <p:ph type="body" sz="quarter" idx="19"/>
          </p:nvPr>
        </p:nvSpPr>
        <p:spPr>
          <a:xfrm>
            <a:off x="1250924" y="2007466"/>
            <a:ext cx="9802041" cy="4679950"/>
          </a:xfrm>
        </p:spPr>
        <p:txBody>
          <a:bodyPr/>
          <a:lstStyle/>
          <a:p>
            <a:pPr marL="342900" indent="-342900">
              <a:buFont typeface="Arial" panose="020B0604020202020204" pitchFamily="34" charset="0"/>
              <a:buChar char="•"/>
            </a:pPr>
            <a:r>
              <a:rPr lang="en-US" u="sng"/>
              <a:t>Unlikely</a:t>
            </a:r>
            <a:r>
              <a:rPr lang="en-US"/>
              <a:t> to be used as a</a:t>
            </a:r>
            <a:r>
              <a:rPr lang="en-US" u="sng"/>
              <a:t> replacement </a:t>
            </a:r>
            <a:r>
              <a:rPr lang="en-US"/>
              <a:t>to clinic-based testing</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Syphilis self-testing was acceptable as an </a:t>
            </a:r>
            <a:r>
              <a:rPr lang="en-US" u="sng"/>
              <a:t>additional</a:t>
            </a:r>
            <a:r>
              <a:rPr lang="en-US"/>
              <a:t> testing tool</a:t>
            </a:r>
          </a:p>
          <a:p>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3" name="Text Placeholder 2">
            <a:extLst>
              <a:ext uri="{FF2B5EF4-FFF2-40B4-BE49-F238E27FC236}">
                <a16:creationId xmlns:a16="http://schemas.microsoft.com/office/drawing/2014/main" id="{1FF2E830-2C36-0687-99AB-41F0DBD42F64}"/>
              </a:ext>
            </a:extLst>
          </p:cNvPr>
          <p:cNvSpPr>
            <a:spLocks noGrp="1"/>
          </p:cNvSpPr>
          <p:nvPr>
            <p:ph type="body" sz="quarter" idx="10"/>
          </p:nvPr>
        </p:nvSpPr>
        <p:spPr/>
        <p:txBody>
          <a:bodyPr/>
          <a:lstStyle/>
          <a:p>
            <a:r>
              <a:rPr lang="en-US"/>
              <a:t>Conclusion</a:t>
            </a:r>
          </a:p>
        </p:txBody>
      </p:sp>
    </p:spTree>
    <p:extLst>
      <p:ext uri="{BB962C8B-B14F-4D97-AF65-F5344CB8AC3E}">
        <p14:creationId xmlns:p14="http://schemas.microsoft.com/office/powerpoint/2010/main" val="1626595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0A4C6-C24F-8191-E637-7A713A5DE33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C97F509-EDB9-8055-7BD6-4186082B4377}"/>
              </a:ext>
            </a:extLst>
          </p:cNvPr>
          <p:cNvSpPr>
            <a:spLocks noGrp="1"/>
          </p:cNvSpPr>
          <p:nvPr>
            <p:ph type="body" sz="quarter" idx="19"/>
          </p:nvPr>
        </p:nvSpPr>
        <p:spPr>
          <a:xfrm>
            <a:off x="1250924" y="2007466"/>
            <a:ext cx="9802041" cy="4679950"/>
          </a:xfrm>
        </p:spPr>
        <p:txBody>
          <a:bodyPr/>
          <a:lstStyle/>
          <a:p>
            <a:pPr marL="342900" indent="-342900">
              <a:buFont typeface="Arial" panose="020B0604020202020204" pitchFamily="34" charset="0"/>
              <a:buChar char="•"/>
            </a:pPr>
            <a:r>
              <a:rPr lang="en-US" u="sng"/>
              <a:t>Unlikely</a:t>
            </a:r>
            <a:r>
              <a:rPr lang="en-US"/>
              <a:t> to be used as a</a:t>
            </a:r>
            <a:r>
              <a:rPr lang="en-US" u="sng"/>
              <a:t> replacement </a:t>
            </a:r>
            <a:r>
              <a:rPr lang="en-US"/>
              <a:t>to clinic-based testing</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Syphilis self-testing was acceptable as an </a:t>
            </a:r>
            <a:r>
              <a:rPr lang="en-US" u="sng"/>
              <a:t>additional</a:t>
            </a:r>
            <a:r>
              <a:rPr lang="en-US"/>
              <a:t> testing tool</a:t>
            </a:r>
          </a:p>
          <a:p>
            <a:endParaRPr lang="en-US"/>
          </a:p>
          <a:p>
            <a:pPr marL="342900" indent="-342900">
              <a:buFont typeface="Arial" panose="020B0604020202020204" pitchFamily="34" charset="0"/>
              <a:buChar char="•"/>
            </a:pPr>
            <a:r>
              <a:rPr lang="en-US"/>
              <a:t>Key factors that may affect potential uptake are </a:t>
            </a:r>
            <a:r>
              <a:rPr lang="en-US" u="sng"/>
              <a:t>convenience, anonymity, cost and test performance </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3" name="Text Placeholder 2">
            <a:extLst>
              <a:ext uri="{FF2B5EF4-FFF2-40B4-BE49-F238E27FC236}">
                <a16:creationId xmlns:a16="http://schemas.microsoft.com/office/drawing/2014/main" id="{1A8C897D-3ED5-677E-9FBB-4CCA77E2125A}"/>
              </a:ext>
            </a:extLst>
          </p:cNvPr>
          <p:cNvSpPr>
            <a:spLocks noGrp="1"/>
          </p:cNvSpPr>
          <p:nvPr>
            <p:ph type="body" sz="quarter" idx="10"/>
          </p:nvPr>
        </p:nvSpPr>
        <p:spPr/>
        <p:txBody>
          <a:bodyPr/>
          <a:lstStyle/>
          <a:p>
            <a:r>
              <a:rPr lang="en-US"/>
              <a:t>Conclusion</a:t>
            </a:r>
          </a:p>
        </p:txBody>
      </p:sp>
    </p:spTree>
    <p:extLst>
      <p:ext uri="{BB962C8B-B14F-4D97-AF65-F5344CB8AC3E}">
        <p14:creationId xmlns:p14="http://schemas.microsoft.com/office/powerpoint/2010/main" val="3699050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AD50E-18D7-9A36-5AB7-D581A31135A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978BFF7-BB7B-6F88-EC91-0948AD26CF4A}"/>
              </a:ext>
            </a:extLst>
          </p:cNvPr>
          <p:cNvSpPr txBox="1"/>
          <p:nvPr/>
        </p:nvSpPr>
        <p:spPr>
          <a:xfrm>
            <a:off x="1253886" y="2239166"/>
            <a:ext cx="9204960" cy="1894621"/>
          </a:xfrm>
          <a:prstGeom prst="rect">
            <a:avLst/>
          </a:prstGeom>
          <a:noFill/>
        </p:spPr>
        <p:txBody>
          <a:bodyPr wrap="square" rtlCol="0">
            <a:spAutoFit/>
          </a:bodyPr>
          <a:lstStyle/>
          <a:p>
            <a:pPr algn="ctr">
              <a:lnSpc>
                <a:spcPct val="150000"/>
              </a:lnSpc>
            </a:pPr>
            <a:r>
              <a:rPr lang="en-AU" sz="2000" i="1">
                <a:latin typeface="Aptos Light" panose="020B0004020202020204" pitchFamily="34" charset="0"/>
              </a:rPr>
              <a:t>“If you’ve had it [syphilis] before, the rapid tests don’t work…It sounds like a major, </a:t>
            </a:r>
            <a:r>
              <a:rPr lang="en-AU" sz="2000" b="1" i="1" u="sng">
                <a:latin typeface="Aptos Light" panose="020B0004020202020204" pitchFamily="34" charset="0"/>
              </a:rPr>
              <a:t>major breakthrough</a:t>
            </a:r>
            <a:r>
              <a:rPr lang="en-AU" sz="2000" i="1">
                <a:latin typeface="Aptos Light" panose="020B0004020202020204" pitchFamily="34" charset="0"/>
              </a:rPr>
              <a:t>, where there has always been a big gap in the overall fight against it [syphilis]… I can find out now if I'm negative or positive.. That would be amazing, that’s </a:t>
            </a:r>
            <a:r>
              <a:rPr lang="en-AU" sz="2000" b="1" i="1" u="sng">
                <a:latin typeface="Aptos Light" panose="020B0004020202020204" pitchFamily="34" charset="0"/>
              </a:rPr>
              <a:t>really, really exciting</a:t>
            </a:r>
            <a:r>
              <a:rPr lang="en-AU" sz="2000" i="1">
                <a:latin typeface="Aptos Light" panose="020B0004020202020204" pitchFamily="34" charset="0"/>
              </a:rPr>
              <a:t>” </a:t>
            </a:r>
          </a:p>
        </p:txBody>
      </p:sp>
    </p:spTree>
    <p:extLst>
      <p:ext uri="{BB962C8B-B14F-4D97-AF65-F5344CB8AC3E}">
        <p14:creationId xmlns:p14="http://schemas.microsoft.com/office/powerpoint/2010/main" val="3933340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75F0-B532-8179-01FB-087D6ABF0CF4}"/>
              </a:ext>
            </a:extLst>
          </p:cNvPr>
          <p:cNvSpPr>
            <a:spLocks noGrp="1"/>
          </p:cNvSpPr>
          <p:nvPr>
            <p:ph type="ctrTitle"/>
          </p:nvPr>
        </p:nvSpPr>
        <p:spPr/>
        <p:txBody>
          <a:bodyPr/>
          <a:lstStyle/>
          <a:p>
            <a:r>
              <a:rPr lang="en-US"/>
              <a:t>Thank you</a:t>
            </a:r>
          </a:p>
        </p:txBody>
      </p:sp>
      <p:sp>
        <p:nvSpPr>
          <p:cNvPr id="3" name="Text Placeholder 2">
            <a:extLst>
              <a:ext uri="{FF2B5EF4-FFF2-40B4-BE49-F238E27FC236}">
                <a16:creationId xmlns:a16="http://schemas.microsoft.com/office/drawing/2014/main" id="{2E5DEEF0-75CF-4993-7074-311448A1F8A1}"/>
              </a:ext>
            </a:extLst>
          </p:cNvPr>
          <p:cNvSpPr>
            <a:spLocks noGrp="1"/>
          </p:cNvSpPr>
          <p:nvPr>
            <p:ph type="body" sz="quarter" idx="10"/>
          </p:nvPr>
        </p:nvSpPr>
        <p:spPr>
          <a:xfrm>
            <a:off x="1239570" y="3895042"/>
            <a:ext cx="6685230" cy="584594"/>
          </a:xfrm>
        </p:spPr>
        <p:txBody>
          <a:bodyPr numCol="2"/>
          <a:lstStyle/>
          <a:p>
            <a:r>
              <a:rPr lang="en-US" dirty="0"/>
              <a:t>Bernadette Ryan</a:t>
            </a:r>
          </a:p>
          <a:p>
            <a:endParaRPr lang="en-US" dirty="0"/>
          </a:p>
        </p:txBody>
      </p:sp>
      <p:sp>
        <p:nvSpPr>
          <p:cNvPr id="8" name="TextBox 7">
            <a:extLst>
              <a:ext uri="{FF2B5EF4-FFF2-40B4-BE49-F238E27FC236}">
                <a16:creationId xmlns:a16="http://schemas.microsoft.com/office/drawing/2014/main" id="{A395458C-21A8-8188-ED81-CEA9296248AC}"/>
              </a:ext>
            </a:extLst>
          </p:cNvPr>
          <p:cNvSpPr txBox="1"/>
          <p:nvPr/>
        </p:nvSpPr>
        <p:spPr>
          <a:xfrm>
            <a:off x="1230336" y="4356246"/>
            <a:ext cx="6417370" cy="660181"/>
          </a:xfrm>
          <a:prstGeom prst="rect">
            <a:avLst/>
          </a:prstGeom>
          <a:noFill/>
        </p:spPr>
        <p:txBody>
          <a:bodyPr wrap="square">
            <a:sp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en-AU" sz="1050" b="0" i="0" u="none" strike="noStrike" kern="1200" cap="none" spc="150" normalizeH="0" baseline="0" noProof="0" dirty="0">
                <a:ln>
                  <a:noFill/>
                </a:ln>
                <a:solidFill>
                  <a:srgbClr val="FFFFFF"/>
                </a:solidFill>
                <a:effectLst/>
                <a:uLnTx/>
                <a:uFillTx/>
                <a:latin typeface="Consolas" panose="020B0609020204030204" pitchFamily="49" charset="0"/>
                <a:ea typeface="+mn-ea"/>
                <a:cs typeface="+mn-cs"/>
              </a:rPr>
              <a:t>Dr Bridget Draper, Dr Elsie Williams, </a:t>
            </a:r>
            <a:r>
              <a:rPr kumimoji="0" lang="en-AU" sz="1050" b="0" i="0" u="none" strike="noStrike" kern="1200" cap="none" spc="150" normalizeH="0" baseline="0" noProof="0" dirty="0" err="1">
                <a:ln>
                  <a:noFill/>
                </a:ln>
                <a:solidFill>
                  <a:srgbClr val="FFFFFF"/>
                </a:solidFill>
                <a:effectLst/>
                <a:uLnTx/>
                <a:uFillTx/>
                <a:latin typeface="Consolas" panose="020B0609020204030204" pitchFamily="49" charset="0"/>
                <a:ea typeface="+mn-ea"/>
                <a:cs typeface="+mn-cs"/>
              </a:rPr>
              <a:t>Shuning</a:t>
            </a:r>
            <a:r>
              <a:rPr kumimoji="0" lang="en-AU" sz="1050" b="0" i="0" u="none" strike="noStrike" kern="1200" cap="none" spc="150" normalizeH="0" baseline="0" noProof="0" dirty="0">
                <a:ln>
                  <a:noFill/>
                </a:ln>
                <a:solidFill>
                  <a:srgbClr val="FFFFFF"/>
                </a:solidFill>
                <a:effectLst/>
                <a:uLnTx/>
                <a:uFillTx/>
                <a:latin typeface="Consolas" panose="020B0609020204030204" pitchFamily="49" charset="0"/>
                <a:ea typeface="+mn-ea"/>
                <a:cs typeface="+mn-cs"/>
              </a:rPr>
              <a:t> Zheng, Flynn Halliwell, Brendan Harney, Prof Hiedi E Drummer, Prof Mark </a:t>
            </a:r>
            <a:r>
              <a:rPr kumimoji="0" lang="en-AU" sz="1050" b="0" i="0" u="none" strike="noStrike" kern="1200" cap="none" spc="150" normalizeH="0" baseline="0" noProof="0" dirty="0" err="1">
                <a:ln>
                  <a:noFill/>
                </a:ln>
                <a:solidFill>
                  <a:srgbClr val="FFFFFF"/>
                </a:solidFill>
                <a:effectLst/>
                <a:uLnTx/>
                <a:uFillTx/>
                <a:latin typeface="Consolas" panose="020B0609020204030204" pitchFamily="49" charset="0"/>
                <a:ea typeface="+mn-ea"/>
                <a:cs typeface="+mn-cs"/>
              </a:rPr>
              <a:t>Stoovè</a:t>
            </a:r>
            <a:r>
              <a:rPr lang="en-AU" sz="1050" spc="150" dirty="0">
                <a:solidFill>
                  <a:srgbClr val="FFFFFF"/>
                </a:solidFill>
                <a:latin typeface="Consolas" panose="020B0609020204030204" pitchFamily="49" charset="0"/>
              </a:rPr>
              <a:t>, </a:t>
            </a:r>
            <a:r>
              <a:rPr kumimoji="0" lang="en-AU" sz="1050" b="0" i="0" u="none" strike="noStrike" kern="1200" cap="none" spc="150" normalizeH="0" baseline="0" noProof="0" dirty="0">
                <a:ln>
                  <a:noFill/>
                </a:ln>
                <a:solidFill>
                  <a:srgbClr val="FFFFFF"/>
                </a:solidFill>
                <a:effectLst/>
                <a:uLnTx/>
                <a:uFillTx/>
                <a:latin typeface="Consolas" panose="020B0609020204030204" pitchFamily="49" charset="0"/>
                <a:ea typeface="+mn-ea"/>
                <a:cs typeface="+mn-cs"/>
              </a:rPr>
              <a:t>Dr Michael Traeger</a:t>
            </a:r>
          </a:p>
        </p:txBody>
      </p:sp>
    </p:spTree>
    <p:extLst>
      <p:ext uri="{BB962C8B-B14F-4D97-AF65-F5344CB8AC3E}">
        <p14:creationId xmlns:p14="http://schemas.microsoft.com/office/powerpoint/2010/main" val="3020602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CFD0F-A9FD-A415-E87D-198F45A0B0D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7AD583-FE48-5A2F-95C7-2A2E919F80BE}"/>
              </a:ext>
            </a:extLst>
          </p:cNvPr>
          <p:cNvSpPr>
            <a:spLocks noGrp="1"/>
          </p:cNvSpPr>
          <p:nvPr>
            <p:ph type="body" sz="quarter" idx="22"/>
          </p:nvPr>
        </p:nvSpPr>
        <p:spPr>
          <a:xfrm>
            <a:off x="385011" y="1717006"/>
            <a:ext cx="5502441" cy="4074193"/>
          </a:xfrm>
        </p:spPr>
        <p:txBody>
          <a:bodyPr numCol="1"/>
          <a:lstStyle/>
          <a:p>
            <a:pPr marL="342900" indent="-342900">
              <a:buFont typeface="Arial" panose="020B0604020202020204" pitchFamily="34" charset="0"/>
              <a:buChar char="•"/>
            </a:pPr>
            <a:r>
              <a:rPr lang="en-US"/>
              <a:t>191% increase over last 10 years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75% notifications occur in major city settings</a:t>
            </a:r>
          </a:p>
          <a:p>
            <a:pPr marL="342900" indent="-342900">
              <a:buFont typeface="Arial" panose="020B0604020202020204" pitchFamily="34" charset="0"/>
              <a:buChar char="•"/>
            </a:pPr>
            <a:endParaRPr lang="en-US"/>
          </a:p>
        </p:txBody>
      </p:sp>
      <p:sp>
        <p:nvSpPr>
          <p:cNvPr id="3" name="Text Placeholder 2">
            <a:extLst>
              <a:ext uri="{FF2B5EF4-FFF2-40B4-BE49-F238E27FC236}">
                <a16:creationId xmlns:a16="http://schemas.microsoft.com/office/drawing/2014/main" id="{2A7F2EF3-4867-1A26-E893-D8A239381BAE}"/>
              </a:ext>
            </a:extLst>
          </p:cNvPr>
          <p:cNvSpPr>
            <a:spLocks noGrp="1"/>
          </p:cNvSpPr>
          <p:nvPr>
            <p:ph type="body" sz="quarter" idx="10"/>
          </p:nvPr>
        </p:nvSpPr>
        <p:spPr>
          <a:xfrm>
            <a:off x="820578" y="547358"/>
            <a:ext cx="7790759" cy="511422"/>
          </a:xfrm>
        </p:spPr>
        <p:txBody>
          <a:bodyPr/>
          <a:lstStyle/>
          <a:p>
            <a:r>
              <a:rPr lang="en-US"/>
              <a:t>Background</a:t>
            </a:r>
          </a:p>
        </p:txBody>
      </p:sp>
      <p:graphicFrame>
        <p:nvGraphicFramePr>
          <p:cNvPr id="4" name="Chart 3">
            <a:extLst>
              <a:ext uri="{FF2B5EF4-FFF2-40B4-BE49-F238E27FC236}">
                <a16:creationId xmlns:a16="http://schemas.microsoft.com/office/drawing/2014/main" id="{A24E5A29-6E3C-F8CD-C189-D49AB6D0C5D8}"/>
              </a:ext>
            </a:extLst>
          </p:cNvPr>
          <p:cNvGraphicFramePr/>
          <p:nvPr>
            <p:extLst>
              <p:ext uri="{D42A27DB-BD31-4B8C-83A1-F6EECF244321}">
                <p14:modId xmlns:p14="http://schemas.microsoft.com/office/powerpoint/2010/main" val="1375807195"/>
              </p:ext>
            </p:extLst>
          </p:nvPr>
        </p:nvGraphicFramePr>
        <p:xfrm>
          <a:off x="6304548" y="1291388"/>
          <a:ext cx="5502441" cy="36576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6004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EA7A-9F81-8BE3-906D-4E758EDAA1B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F903320-2F9D-419E-39EA-FD54EC2B61C9}"/>
              </a:ext>
            </a:extLst>
          </p:cNvPr>
          <p:cNvSpPr>
            <a:spLocks noGrp="1"/>
          </p:cNvSpPr>
          <p:nvPr>
            <p:ph type="body" sz="quarter" idx="22"/>
          </p:nvPr>
        </p:nvSpPr>
        <p:spPr>
          <a:xfrm>
            <a:off x="385011" y="1717006"/>
            <a:ext cx="5502441" cy="4074193"/>
          </a:xfrm>
        </p:spPr>
        <p:txBody>
          <a:bodyPr numCol="1"/>
          <a:lstStyle/>
          <a:p>
            <a:pPr marL="342900" indent="-342900">
              <a:buFont typeface="Arial" panose="020B0604020202020204" pitchFamily="34" charset="0"/>
              <a:buChar char="•"/>
            </a:pPr>
            <a:r>
              <a:rPr lang="en-US" dirty="0"/>
              <a:t>191% increase over last 10 years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75% notifications occur in major city settings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82% notifications seen in gay and bisexual identifying men</a:t>
            </a:r>
          </a:p>
        </p:txBody>
      </p:sp>
      <p:sp>
        <p:nvSpPr>
          <p:cNvPr id="3" name="Text Placeholder 2">
            <a:extLst>
              <a:ext uri="{FF2B5EF4-FFF2-40B4-BE49-F238E27FC236}">
                <a16:creationId xmlns:a16="http://schemas.microsoft.com/office/drawing/2014/main" id="{3A79C719-496B-AB9F-50FD-354A3F03EA98}"/>
              </a:ext>
            </a:extLst>
          </p:cNvPr>
          <p:cNvSpPr>
            <a:spLocks noGrp="1"/>
          </p:cNvSpPr>
          <p:nvPr>
            <p:ph type="body" sz="quarter" idx="10"/>
          </p:nvPr>
        </p:nvSpPr>
        <p:spPr>
          <a:xfrm>
            <a:off x="820578" y="547358"/>
            <a:ext cx="7790759" cy="511422"/>
          </a:xfrm>
        </p:spPr>
        <p:txBody>
          <a:bodyPr/>
          <a:lstStyle/>
          <a:p>
            <a:r>
              <a:rPr lang="en-US"/>
              <a:t>Background</a:t>
            </a:r>
          </a:p>
        </p:txBody>
      </p:sp>
      <p:graphicFrame>
        <p:nvGraphicFramePr>
          <p:cNvPr id="4" name="Chart 3">
            <a:extLst>
              <a:ext uri="{FF2B5EF4-FFF2-40B4-BE49-F238E27FC236}">
                <a16:creationId xmlns:a16="http://schemas.microsoft.com/office/drawing/2014/main" id="{679A7549-6C42-A87E-34AB-9F55E4901CC5}"/>
              </a:ext>
            </a:extLst>
          </p:cNvPr>
          <p:cNvGraphicFramePr/>
          <p:nvPr>
            <p:extLst>
              <p:ext uri="{D42A27DB-BD31-4B8C-83A1-F6EECF244321}">
                <p14:modId xmlns:p14="http://schemas.microsoft.com/office/powerpoint/2010/main" val="762776091"/>
              </p:ext>
            </p:extLst>
          </p:nvPr>
        </p:nvGraphicFramePr>
        <p:xfrm>
          <a:off x="6304548" y="1291388"/>
          <a:ext cx="5502441" cy="36576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300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465A2-CBC4-F750-008C-F396C8AF1FC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C7EA87B-9290-B424-6DE8-C1FBC920B540}"/>
              </a:ext>
            </a:extLst>
          </p:cNvPr>
          <p:cNvSpPr>
            <a:spLocks noGrp="1"/>
          </p:cNvSpPr>
          <p:nvPr>
            <p:ph type="body" sz="quarter" idx="22"/>
          </p:nvPr>
        </p:nvSpPr>
        <p:spPr>
          <a:xfrm>
            <a:off x="385011" y="1717006"/>
            <a:ext cx="5502441" cy="4074193"/>
          </a:xfrm>
        </p:spPr>
        <p:txBody>
          <a:bodyPr numCol="1"/>
          <a:lstStyle/>
          <a:p>
            <a:pPr marL="342900" indent="-342900">
              <a:buFont typeface="Arial" panose="020B0604020202020204" pitchFamily="34" charset="0"/>
              <a:buChar char="•"/>
            </a:pPr>
            <a:r>
              <a:rPr lang="en-US"/>
              <a:t>191% increase over last 10 years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75% notifications occur in major city settings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82% notifications seen in gay and bisexual identifying men</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Globally, estimated 8 million new cases in 2024</a:t>
            </a:r>
          </a:p>
        </p:txBody>
      </p:sp>
      <p:sp>
        <p:nvSpPr>
          <p:cNvPr id="3" name="Text Placeholder 2">
            <a:extLst>
              <a:ext uri="{FF2B5EF4-FFF2-40B4-BE49-F238E27FC236}">
                <a16:creationId xmlns:a16="http://schemas.microsoft.com/office/drawing/2014/main" id="{F40F6123-89D0-22CB-AD45-E839783E54B7}"/>
              </a:ext>
            </a:extLst>
          </p:cNvPr>
          <p:cNvSpPr>
            <a:spLocks noGrp="1"/>
          </p:cNvSpPr>
          <p:nvPr>
            <p:ph type="body" sz="quarter" idx="10"/>
          </p:nvPr>
        </p:nvSpPr>
        <p:spPr>
          <a:xfrm>
            <a:off x="820578" y="547358"/>
            <a:ext cx="7790759" cy="511422"/>
          </a:xfrm>
        </p:spPr>
        <p:txBody>
          <a:bodyPr/>
          <a:lstStyle/>
          <a:p>
            <a:r>
              <a:rPr lang="en-US"/>
              <a:t>Background</a:t>
            </a:r>
          </a:p>
        </p:txBody>
      </p:sp>
      <p:graphicFrame>
        <p:nvGraphicFramePr>
          <p:cNvPr id="4" name="Chart 3">
            <a:extLst>
              <a:ext uri="{FF2B5EF4-FFF2-40B4-BE49-F238E27FC236}">
                <a16:creationId xmlns:a16="http://schemas.microsoft.com/office/drawing/2014/main" id="{0BCEEE05-E903-B659-9CD5-0799D81D3202}"/>
              </a:ext>
            </a:extLst>
          </p:cNvPr>
          <p:cNvGraphicFramePr/>
          <p:nvPr/>
        </p:nvGraphicFramePr>
        <p:xfrm>
          <a:off x="6304548" y="1291388"/>
          <a:ext cx="5502441"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7C67C18-BD61-63A8-E43A-E1667D27C994}"/>
              </a:ext>
            </a:extLst>
          </p:cNvPr>
          <p:cNvSpPr txBox="1"/>
          <p:nvPr/>
        </p:nvSpPr>
        <p:spPr>
          <a:xfrm>
            <a:off x="6304548" y="6310642"/>
            <a:ext cx="6061163" cy="523220"/>
          </a:xfrm>
          <a:prstGeom prst="rect">
            <a:avLst/>
          </a:prstGeom>
          <a:noFill/>
        </p:spPr>
        <p:txBody>
          <a:bodyPr wrap="square" rtlCol="0">
            <a:spAutoFit/>
          </a:bodyPr>
          <a:lstStyle/>
          <a:p>
            <a:r>
              <a:rPr lang="en-AU" sz="1400"/>
              <a:t>World Health Organisation, 2025</a:t>
            </a:r>
          </a:p>
          <a:p>
            <a:r>
              <a:rPr lang="en-AU" sz="1400"/>
              <a:t>National Notifiable Disease Surveillance System, 2025</a:t>
            </a:r>
          </a:p>
        </p:txBody>
      </p:sp>
    </p:spTree>
    <p:extLst>
      <p:ext uri="{BB962C8B-B14F-4D97-AF65-F5344CB8AC3E}">
        <p14:creationId xmlns:p14="http://schemas.microsoft.com/office/powerpoint/2010/main" val="2336186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21680E-5F5F-2886-DDB1-40F429141919}"/>
              </a:ext>
            </a:extLst>
          </p:cNvPr>
          <p:cNvSpPr>
            <a:spLocks noGrp="1"/>
          </p:cNvSpPr>
          <p:nvPr>
            <p:ph type="body" sz="quarter" idx="22"/>
          </p:nvPr>
        </p:nvSpPr>
        <p:spPr>
          <a:xfrm>
            <a:off x="1237672" y="1989138"/>
            <a:ext cx="9735128" cy="4279140"/>
          </a:xfrm>
        </p:spPr>
        <p:txBody>
          <a:bodyPr numCol="1"/>
          <a:lstStyle/>
          <a:p>
            <a:pPr marL="342900" indent="-342900">
              <a:buFont typeface="Arial" panose="020B0604020202020204" pitchFamily="34" charset="0"/>
              <a:buChar char="•"/>
            </a:pPr>
            <a:r>
              <a:rPr lang="en-US"/>
              <a:t>Syphilis diagnosis currently restricted to dual treponemal and non-treponemal serology-based clinical setting</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3" name="Text Placeholder 2">
            <a:extLst>
              <a:ext uri="{FF2B5EF4-FFF2-40B4-BE49-F238E27FC236}">
                <a16:creationId xmlns:a16="http://schemas.microsoft.com/office/drawing/2014/main" id="{B65192FE-72F8-8767-A06F-AE3CD13E9D69}"/>
              </a:ext>
            </a:extLst>
          </p:cNvPr>
          <p:cNvSpPr>
            <a:spLocks noGrp="1"/>
          </p:cNvSpPr>
          <p:nvPr>
            <p:ph type="body" sz="quarter" idx="10"/>
          </p:nvPr>
        </p:nvSpPr>
        <p:spPr>
          <a:xfrm>
            <a:off x="1237672" y="662825"/>
            <a:ext cx="9422307" cy="1003865"/>
          </a:xfrm>
        </p:spPr>
        <p:txBody>
          <a:bodyPr/>
          <a:lstStyle/>
          <a:p>
            <a:r>
              <a:rPr lang="en-US"/>
              <a:t>Introduction of new syphilis self-test</a:t>
            </a:r>
          </a:p>
        </p:txBody>
      </p:sp>
    </p:spTree>
    <p:extLst>
      <p:ext uri="{BB962C8B-B14F-4D97-AF65-F5344CB8AC3E}">
        <p14:creationId xmlns:p14="http://schemas.microsoft.com/office/powerpoint/2010/main" val="2675046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6732D-4B2C-7E28-71FF-89CB408C799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ECCA5CF-C612-FFD6-12A4-E6F0EB8B0641}"/>
              </a:ext>
            </a:extLst>
          </p:cNvPr>
          <p:cNvSpPr>
            <a:spLocks noGrp="1"/>
          </p:cNvSpPr>
          <p:nvPr>
            <p:ph type="body" sz="quarter" idx="22"/>
          </p:nvPr>
        </p:nvSpPr>
        <p:spPr>
          <a:xfrm>
            <a:off x="1237672" y="1989138"/>
            <a:ext cx="9735128" cy="4279140"/>
          </a:xfrm>
        </p:spPr>
        <p:txBody>
          <a:bodyPr numCol="1"/>
          <a:lstStyle/>
          <a:p>
            <a:pPr marL="342900" indent="-342900">
              <a:buFont typeface="Arial" panose="020B0604020202020204" pitchFamily="34" charset="0"/>
              <a:buChar char="•"/>
            </a:pPr>
            <a:r>
              <a:rPr lang="en-US"/>
              <a:t>Syphilis diagnosis currently restricted to dual treponemal and non-treponemal serology-based clinical setting</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New treponemal specific IgA antibody rapid self-test</a:t>
            </a:r>
          </a:p>
          <a:p>
            <a:pPr lvl="1"/>
            <a:r>
              <a:rPr lang="en-US">
                <a:latin typeface="Aptos Light" panose="020B0004020202020204" pitchFamily="34" charset="0"/>
              </a:rPr>
              <a:t>	(Burnet Diagnostics Initiative BDI)</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
        <p:nvSpPr>
          <p:cNvPr id="3" name="Text Placeholder 2">
            <a:extLst>
              <a:ext uri="{FF2B5EF4-FFF2-40B4-BE49-F238E27FC236}">
                <a16:creationId xmlns:a16="http://schemas.microsoft.com/office/drawing/2014/main" id="{FA1163AD-9D26-235F-5CB4-72B76445FA7E}"/>
              </a:ext>
            </a:extLst>
          </p:cNvPr>
          <p:cNvSpPr>
            <a:spLocks noGrp="1"/>
          </p:cNvSpPr>
          <p:nvPr>
            <p:ph type="body" sz="quarter" idx="10"/>
          </p:nvPr>
        </p:nvSpPr>
        <p:spPr>
          <a:xfrm>
            <a:off x="1237672" y="662825"/>
            <a:ext cx="9422307" cy="1003865"/>
          </a:xfrm>
        </p:spPr>
        <p:txBody>
          <a:bodyPr/>
          <a:lstStyle/>
          <a:p>
            <a:r>
              <a:rPr lang="en-US"/>
              <a:t>Introduction of new syphilis self-test</a:t>
            </a:r>
          </a:p>
        </p:txBody>
      </p:sp>
    </p:spTree>
    <p:extLst>
      <p:ext uri="{BB962C8B-B14F-4D97-AF65-F5344CB8AC3E}">
        <p14:creationId xmlns:p14="http://schemas.microsoft.com/office/powerpoint/2010/main" val="2477689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72513-252A-247F-A16B-5D6DD4E86D8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4CC5C97-DB16-0515-5B2D-52193B4363B6}"/>
              </a:ext>
            </a:extLst>
          </p:cNvPr>
          <p:cNvSpPr>
            <a:spLocks noGrp="1"/>
          </p:cNvSpPr>
          <p:nvPr>
            <p:ph type="body" sz="quarter" idx="22"/>
          </p:nvPr>
        </p:nvSpPr>
        <p:spPr>
          <a:xfrm>
            <a:off x="1237672" y="1989138"/>
            <a:ext cx="9735128" cy="4279140"/>
          </a:xfrm>
        </p:spPr>
        <p:txBody>
          <a:bodyPr numCol="1"/>
          <a:lstStyle/>
          <a:p>
            <a:pPr marL="342900" indent="-342900">
              <a:buFont typeface="Arial" panose="020B0604020202020204" pitchFamily="34" charset="0"/>
              <a:buChar char="•"/>
            </a:pPr>
            <a:r>
              <a:rPr lang="en-US"/>
              <a:t>Syphilis diagnosis currently restricted to dual treponemal and non-treponemal serology-based clinical setting</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New treponemal specific IgA antibody rapid self-test</a:t>
            </a:r>
          </a:p>
          <a:p>
            <a:r>
              <a:rPr lang="en-US">
                <a:latin typeface="Aptos Light" panose="020B0004020202020204" pitchFamily="34" charset="0"/>
              </a:rPr>
              <a:t>	(Burnet Diagnostics Initiative, BDI)</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Distinguish past treated and active syphilis infection</a:t>
            </a:r>
          </a:p>
          <a:p>
            <a:endParaRPr lang="en-US"/>
          </a:p>
          <a:p>
            <a:pPr marL="342900" indent="-342900">
              <a:buFont typeface="Arial" panose="020B0604020202020204" pitchFamily="34" charset="0"/>
              <a:buChar char="•"/>
            </a:pPr>
            <a:r>
              <a:rPr lang="en-US" i="1">
                <a:latin typeface="Aptos Light" panose="020B0004020202020204" pitchFamily="34" charset="0"/>
              </a:rPr>
              <a:t>“an extremely useful tool” </a:t>
            </a:r>
            <a:r>
              <a:rPr lang="en-US"/>
              <a:t>and </a:t>
            </a:r>
            <a:r>
              <a:rPr lang="en-US" i="1">
                <a:latin typeface="Aptos Light" panose="020B0004020202020204" pitchFamily="34" charset="0"/>
              </a:rPr>
              <a:t>“a game-changer”</a:t>
            </a:r>
          </a:p>
          <a:p>
            <a:pPr marL="342900" indent="-342900">
              <a:buFont typeface="Arial" panose="020B0604020202020204" pitchFamily="34" charset="0"/>
              <a:buChar char="•"/>
            </a:pPr>
            <a:endParaRPr lang="en-US"/>
          </a:p>
        </p:txBody>
      </p:sp>
      <p:sp>
        <p:nvSpPr>
          <p:cNvPr id="3" name="Text Placeholder 2">
            <a:extLst>
              <a:ext uri="{FF2B5EF4-FFF2-40B4-BE49-F238E27FC236}">
                <a16:creationId xmlns:a16="http://schemas.microsoft.com/office/drawing/2014/main" id="{385727B5-8BD5-4376-A5D0-267880A3B11E}"/>
              </a:ext>
            </a:extLst>
          </p:cNvPr>
          <p:cNvSpPr>
            <a:spLocks noGrp="1"/>
          </p:cNvSpPr>
          <p:nvPr>
            <p:ph type="body" sz="quarter" idx="10"/>
          </p:nvPr>
        </p:nvSpPr>
        <p:spPr>
          <a:xfrm>
            <a:off x="1237672" y="662825"/>
            <a:ext cx="9422307" cy="1003865"/>
          </a:xfrm>
        </p:spPr>
        <p:txBody>
          <a:bodyPr/>
          <a:lstStyle/>
          <a:p>
            <a:r>
              <a:rPr lang="en-US"/>
              <a:t>Introduction of new syphilis self-test</a:t>
            </a:r>
          </a:p>
        </p:txBody>
      </p:sp>
    </p:spTree>
    <p:extLst>
      <p:ext uri="{BB962C8B-B14F-4D97-AF65-F5344CB8AC3E}">
        <p14:creationId xmlns:p14="http://schemas.microsoft.com/office/powerpoint/2010/main" val="2096438149"/>
      </p:ext>
    </p:extLst>
  </p:cSld>
  <p:clrMapOvr>
    <a:masterClrMapping/>
  </p:clrMapOvr>
</p:sld>
</file>

<file path=ppt/theme/theme1.xml><?xml version="1.0" encoding="utf-8"?>
<a:theme xmlns:a="http://schemas.openxmlformats.org/drawingml/2006/main" name="Office Theme">
  <a:themeElements>
    <a:clrScheme name="Burnet2023">
      <a:dk1>
        <a:srgbClr val="000000"/>
      </a:dk1>
      <a:lt1>
        <a:srgbClr val="FFFFFF"/>
      </a:lt1>
      <a:dk2>
        <a:srgbClr val="ED6E3B"/>
      </a:dk2>
      <a:lt2>
        <a:srgbClr val="EBEBEB"/>
      </a:lt2>
      <a:accent1>
        <a:srgbClr val="BD572F"/>
      </a:accent1>
      <a:accent2>
        <a:srgbClr val="F99D46"/>
      </a:accent2>
      <a:accent3>
        <a:srgbClr val="613A70"/>
      </a:accent3>
      <a:accent4>
        <a:srgbClr val="3E6191"/>
      </a:accent4>
      <a:accent5>
        <a:srgbClr val="708A48"/>
      </a:accent5>
      <a:accent6>
        <a:srgbClr val="959598"/>
      </a:accent6>
      <a:hlink>
        <a:srgbClr val="575959"/>
      </a:hlink>
      <a:folHlink>
        <a:srgbClr val="000000"/>
      </a:folHlink>
    </a:clrScheme>
    <a:fontScheme name="Calibri">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4A5A63CC-1618-2E42-8926-A9494803ACCC}" vid="{3EDE7BCF-1D9D-A140-B9E1-CC1C9A0069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burnet-powerpoint-template-large-font_aptos_widescreen-1 (1)</Template>
  <TotalTime>0</TotalTime>
  <Words>1214</Words>
  <Application>Microsoft Office PowerPoint</Application>
  <PresentationFormat>Widescreen</PresentationFormat>
  <Paragraphs>173</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Adelle Mono Flex Semibold</vt:lpstr>
      <vt:lpstr>Aptos</vt:lpstr>
      <vt:lpstr>Aptos Display</vt:lpstr>
      <vt:lpstr>Aptos Light</vt:lpstr>
      <vt:lpstr>Arial</vt:lpstr>
      <vt:lpstr>Calibri</vt:lpstr>
      <vt:lpstr>Calibri light</vt:lpstr>
      <vt:lpstr>Consolas</vt:lpstr>
      <vt:lpstr>Degular Text</vt:lpstr>
      <vt:lpstr>Office Theme</vt:lpstr>
      <vt:lpstr>‘A Game-Changer’:  Evaluating preferences and acceptability of novel active syphilis self-testing modalities among gay and bisexual men in Australia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Bernadette Ryan</dc:creator>
  <cp:lastModifiedBy>PF535LC8@outlook.com</cp:lastModifiedBy>
  <cp:revision>2</cp:revision>
  <dcterms:created xsi:type="dcterms:W3CDTF">2025-09-02T00:24:30Z</dcterms:created>
  <dcterms:modified xsi:type="dcterms:W3CDTF">2025-09-16T01:19:34Z</dcterms:modified>
</cp:coreProperties>
</file>