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1287-2C15-CD5A-77FF-EDAD0A370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DFFBE-2631-765C-A85C-00EE84A5C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B1CAD-AFE9-523F-8DC8-12CE5587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6165-B15D-4888-6D54-05180B8D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4FCE-54A2-31E4-8671-5AFE70C7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4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19E9-C28B-2D59-AE74-5CD58181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AAC6D-49EA-1A69-9CBE-D7CB243E9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632D-A604-45B8-908D-5041461B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508F-DFA1-17BC-8CC5-60055C65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91D3-0559-1EF3-1A5F-77832DCC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6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9798E-F6F4-AB35-F673-AC9920A36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B398E-6987-D5B4-6EDD-ECE29051C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AC339-55E8-739C-48F4-274272CC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20500-F8EA-32FE-F2E4-F006551A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B4F3-CDB4-297C-02D1-8CA593D9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48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0409-2E13-4D0A-E147-101055F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212A-4DA4-09EE-4F00-115758F9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8E8B-F2C4-2209-BB67-AB6E9E92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262C2-D5A6-1F35-725C-446CEFC3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4DA9A-B66E-38E3-CB32-C888DE6D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81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7533-7EF7-444B-EFC6-A9A58198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E4749-CE4F-6E46-CD97-4CDB8ADA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89CD-64E8-80ED-CD51-C6ABE471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4FDB-9FD3-74A0-D4C6-A9DF1AEC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98A2-E64A-B033-C2BA-4B325D24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9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AB9D-355B-0264-6C13-5EBB7508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C784-5255-09FC-0451-B1A6B3131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78CE7-4955-5FCC-8E6F-D3A72D139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2BBFA-9770-521A-C90A-AB4F71F5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CCF90-AE9E-EDF8-011F-B8257197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BD3CB-FAB8-89B7-AEDB-A94C9017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5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CB3E-4E6E-0950-0B78-04E8B677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D9FF1-6C6D-BB09-5433-A1E531CB8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A43B7-3FDB-D9E0-77A9-96E310FFF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D6A06-D511-2BD1-4215-7D689E44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B3EE3-08DA-E68A-225D-320578C72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DD463-824C-6770-9C1A-B798925F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93ED2-C8F9-DEC8-5E3A-7386C3CD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CDBB4-6644-F049-E342-25252CC8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1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9275-8F66-71B9-2F72-5073B88B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81B12-732B-32E4-0A18-E3297488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6566F-C54E-E1DB-2E1C-F8127373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AD21B-E05F-97B7-41DA-38D0080A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8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F91D4-BF9E-EB35-7014-CC759712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A5412-8EE6-8DA3-EA73-C41C612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61A3-E404-0CB7-1154-71889593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12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9B33-15AC-60CE-9B9F-4F78830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8D1E-63AB-F1FB-3D26-76740F08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8D91A-5C71-3864-0F55-15C9B392E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FC782-F99F-A0F4-D356-CA6EEB1C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BF81F-1CC5-1885-AE05-002F27D3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4C047-A5E7-0965-03B9-23B28F2A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0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549A-7B01-D42B-B3F7-A1B5F3AF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72F9E-C942-F0CE-13EC-402C45266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6F0FC-B740-F506-2967-82E8EF332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69269-47AD-05EA-327B-7E8D3E4D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F04DC-E2E7-FC5C-82E6-B08E1B4C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02DBE-A816-3932-2E42-7C8EC8E9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5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02366-B7A7-57EA-1FCF-86BC089C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040E5-FABC-EA82-81A9-F865FDEB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9370-7AFB-3B40-5A93-0A80CFD7E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B1C33-EFB9-4A5D-A2E7-C18EAC9BA70E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FBED-0F47-1A16-D1E7-8556AE791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AA65-6CB0-BFB6-4E78-A21B464A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BE86C-A336-4265-B475-020A9CB71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34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DE69-A23A-9B0C-E5D6-99E1E0C8E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36E9C-3FC0-24FA-7F74-E853DA1BD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PSAD 2025&#10;Disrupting &amp; Deconstructing approaches to drug policy, research and practice&#10;&#10;9 - 12 November 2025&#10;&#10;International Convention Centre&#10;Sydney, Gadigal, Australia&#10;&#10;REGISTER NOW&#10;&#10;apsadconference.com.au">
            <a:extLst>
              <a:ext uri="{FF2B5EF4-FFF2-40B4-BE49-F238E27FC236}">
                <a16:creationId xmlns:a16="http://schemas.microsoft.com/office/drawing/2014/main" id="{08A438E6-CC81-8DE1-A764-699BB3C8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1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Mikayla Mason</dc:creator>
  <cp:lastModifiedBy>Mikayla Mason</cp:lastModifiedBy>
  <cp:revision>1</cp:revision>
  <dcterms:created xsi:type="dcterms:W3CDTF">2025-07-02T22:48:25Z</dcterms:created>
  <dcterms:modified xsi:type="dcterms:W3CDTF">2025-07-02T22:49:25Z</dcterms:modified>
</cp:coreProperties>
</file>